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85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57" r:id="rId13"/>
    <p:sldId id="258" r:id="rId14"/>
    <p:sldId id="259" r:id="rId15"/>
    <p:sldId id="260" r:id="rId16"/>
    <p:sldId id="286" r:id="rId17"/>
    <p:sldId id="261" r:id="rId18"/>
    <p:sldId id="287" r:id="rId19"/>
    <p:sldId id="262" r:id="rId20"/>
    <p:sldId id="263" r:id="rId21"/>
    <p:sldId id="264" r:id="rId22"/>
    <p:sldId id="265" r:id="rId23"/>
    <p:sldId id="288" r:id="rId24"/>
    <p:sldId id="289" r:id="rId25"/>
    <p:sldId id="266" r:id="rId26"/>
    <p:sldId id="267" r:id="rId27"/>
    <p:sldId id="291" r:id="rId28"/>
    <p:sldId id="268" r:id="rId29"/>
    <p:sldId id="269" r:id="rId30"/>
    <p:sldId id="270" r:id="rId31"/>
    <p:sldId id="271" r:id="rId32"/>
    <p:sldId id="272" r:id="rId33"/>
    <p:sldId id="290" r:id="rId34"/>
    <p:sldId id="284" r:id="rId35"/>
    <p:sldId id="283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44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67DCE0-F6B0-1944-AF46-3D7F73323C6D}" type="doc">
      <dgm:prSet loTypeId="urn:microsoft.com/office/officeart/2005/8/layout/vList3" loCatId="" qsTypeId="urn:microsoft.com/office/officeart/2005/8/quickstyle/simple1" qsCatId="simple" csTypeId="urn:microsoft.com/office/officeart/2005/8/colors/accent1_2" csCatId="accent1" phldr="1"/>
      <dgm:spPr/>
    </dgm:pt>
    <dgm:pt modelId="{A1D9CB68-8FF7-A949-B71D-31378849137F}">
      <dgm:prSet phldrT="[Text]" custT="1"/>
      <dgm:spPr/>
      <dgm:t>
        <a:bodyPr/>
        <a:lstStyle/>
        <a:p>
          <a:pPr algn="l"/>
          <a:r>
            <a:rPr lang="en-US" sz="2000" dirty="0" err="1" smtClean="0">
              <a:latin typeface="Century Gothic"/>
              <a:cs typeface="Century Gothic"/>
            </a:rPr>
            <a:t>Generasi</a:t>
          </a:r>
          <a:r>
            <a:rPr lang="en-US" sz="2000" dirty="0" smtClean="0">
              <a:latin typeface="Century Gothic"/>
              <a:cs typeface="Century Gothic"/>
            </a:rPr>
            <a:t> </a:t>
          </a:r>
          <a:r>
            <a:rPr lang="en-US" sz="2000" dirty="0" err="1" smtClean="0">
              <a:latin typeface="Century Gothic"/>
              <a:cs typeface="Century Gothic"/>
            </a:rPr>
            <a:t>Emas</a:t>
          </a:r>
          <a:r>
            <a:rPr lang="en-US" sz="2000" dirty="0" smtClean="0">
              <a:latin typeface="Century Gothic"/>
              <a:cs typeface="Century Gothic"/>
            </a:rPr>
            <a:t> </a:t>
          </a:r>
          <a:r>
            <a:rPr lang="en-US" sz="2000" dirty="0" err="1" smtClean="0">
              <a:latin typeface="Century Gothic"/>
              <a:cs typeface="Century Gothic"/>
            </a:rPr>
            <a:t>dan</a:t>
          </a:r>
          <a:r>
            <a:rPr lang="en-US" sz="2000" dirty="0" smtClean="0">
              <a:latin typeface="Century Gothic"/>
              <a:cs typeface="Century Gothic"/>
            </a:rPr>
            <a:t> </a:t>
          </a:r>
          <a:r>
            <a:rPr lang="en-US" sz="2000" dirty="0" err="1" smtClean="0">
              <a:latin typeface="Century Gothic"/>
              <a:cs typeface="Century Gothic"/>
            </a:rPr>
            <a:t>Tantangan</a:t>
          </a:r>
          <a:r>
            <a:rPr lang="en-US" sz="2000" dirty="0" smtClean="0">
              <a:latin typeface="Century Gothic"/>
              <a:cs typeface="Century Gothic"/>
            </a:rPr>
            <a:t> </a:t>
          </a:r>
          <a:r>
            <a:rPr lang="en-US" sz="2000" dirty="0" err="1" smtClean="0">
              <a:latin typeface="Century Gothic"/>
              <a:cs typeface="Century Gothic"/>
            </a:rPr>
            <a:t>Pendidikan</a:t>
          </a:r>
          <a:endParaRPr lang="en-US" sz="2000" dirty="0">
            <a:latin typeface="Century Gothic"/>
            <a:cs typeface="Century Gothic"/>
          </a:endParaRPr>
        </a:p>
      </dgm:t>
    </dgm:pt>
    <dgm:pt modelId="{004EA009-17BB-E447-8849-BDC163231D7B}" type="parTrans" cxnId="{9FC11993-A94C-5B46-BFEE-F5A975561156}">
      <dgm:prSet/>
      <dgm:spPr/>
      <dgm:t>
        <a:bodyPr/>
        <a:lstStyle/>
        <a:p>
          <a:pPr algn="l"/>
          <a:endParaRPr lang="en-US" sz="2000">
            <a:latin typeface="Century Gothic"/>
            <a:cs typeface="Century Gothic"/>
          </a:endParaRPr>
        </a:p>
      </dgm:t>
    </dgm:pt>
    <dgm:pt modelId="{4CBF5A65-0F64-3E46-A979-B4F98B56B734}" type="sibTrans" cxnId="{9FC11993-A94C-5B46-BFEE-F5A975561156}">
      <dgm:prSet/>
      <dgm:spPr/>
      <dgm:t>
        <a:bodyPr/>
        <a:lstStyle/>
        <a:p>
          <a:pPr algn="l"/>
          <a:endParaRPr lang="en-US" sz="2000">
            <a:latin typeface="Century Gothic"/>
            <a:cs typeface="Century Gothic"/>
          </a:endParaRPr>
        </a:p>
      </dgm:t>
    </dgm:pt>
    <dgm:pt modelId="{91A35037-DDDF-3348-9DDF-BC5A430BD7C9}">
      <dgm:prSet phldrT="[Text]" custT="1"/>
      <dgm:spPr/>
      <dgm:t>
        <a:bodyPr/>
        <a:lstStyle/>
        <a:p>
          <a:pPr algn="l"/>
          <a:r>
            <a:rPr lang="en-US" sz="2000" dirty="0" err="1" smtClean="0">
              <a:latin typeface="Century Gothic"/>
              <a:cs typeface="Century Gothic"/>
            </a:rPr>
            <a:t>Strategi</a:t>
          </a:r>
          <a:r>
            <a:rPr lang="en-US" sz="2000" dirty="0" smtClean="0">
              <a:latin typeface="Century Gothic"/>
              <a:cs typeface="Century Gothic"/>
            </a:rPr>
            <a:t> </a:t>
          </a:r>
          <a:r>
            <a:rPr lang="en-US" sz="2000" dirty="0" err="1" smtClean="0">
              <a:latin typeface="Century Gothic"/>
              <a:cs typeface="Century Gothic"/>
            </a:rPr>
            <a:t>Revitalisasi</a:t>
          </a:r>
          <a:r>
            <a:rPr lang="en-US" sz="2000" dirty="0" smtClean="0">
              <a:latin typeface="Century Gothic"/>
              <a:cs typeface="Century Gothic"/>
            </a:rPr>
            <a:t> </a:t>
          </a:r>
          <a:r>
            <a:rPr lang="en-US" sz="2000" dirty="0" err="1" smtClean="0">
              <a:latin typeface="Century Gothic"/>
              <a:cs typeface="Century Gothic"/>
            </a:rPr>
            <a:t>Pendidikan</a:t>
          </a:r>
          <a:endParaRPr lang="en-US" sz="2000" dirty="0">
            <a:latin typeface="Century Gothic"/>
            <a:cs typeface="Century Gothic"/>
          </a:endParaRPr>
        </a:p>
      </dgm:t>
    </dgm:pt>
    <dgm:pt modelId="{60358D6B-5BD8-3647-B891-7A036BFC110F}" type="parTrans" cxnId="{3D95B6E7-FD8D-5F40-8349-72E051145E1A}">
      <dgm:prSet/>
      <dgm:spPr/>
      <dgm:t>
        <a:bodyPr/>
        <a:lstStyle/>
        <a:p>
          <a:pPr algn="l"/>
          <a:endParaRPr lang="en-US" sz="2000">
            <a:latin typeface="Century Gothic"/>
            <a:cs typeface="Century Gothic"/>
          </a:endParaRPr>
        </a:p>
      </dgm:t>
    </dgm:pt>
    <dgm:pt modelId="{F0B7C084-59F1-5C46-9987-A99E657A1BF0}" type="sibTrans" cxnId="{3D95B6E7-FD8D-5F40-8349-72E051145E1A}">
      <dgm:prSet/>
      <dgm:spPr/>
      <dgm:t>
        <a:bodyPr/>
        <a:lstStyle/>
        <a:p>
          <a:pPr algn="l"/>
          <a:endParaRPr lang="en-US" sz="2000">
            <a:latin typeface="Century Gothic"/>
            <a:cs typeface="Century Gothic"/>
          </a:endParaRPr>
        </a:p>
      </dgm:t>
    </dgm:pt>
    <dgm:pt modelId="{EEBA3457-97BD-0C49-AA0C-32E31930174F}">
      <dgm:prSet phldrT="[Text]" custT="1"/>
      <dgm:spPr/>
      <dgm:t>
        <a:bodyPr/>
        <a:lstStyle/>
        <a:p>
          <a:pPr algn="l"/>
          <a:r>
            <a:rPr lang="en-US" sz="2000" dirty="0" err="1" smtClean="0">
              <a:latin typeface="Century Gothic"/>
              <a:cs typeface="Century Gothic"/>
            </a:rPr>
            <a:t>Implementasi</a:t>
          </a:r>
          <a:r>
            <a:rPr lang="en-US" sz="2000" dirty="0" smtClean="0">
              <a:latin typeface="Century Gothic"/>
              <a:cs typeface="Century Gothic"/>
            </a:rPr>
            <a:t> </a:t>
          </a:r>
          <a:r>
            <a:rPr lang="en-US" sz="2000" dirty="0" err="1" smtClean="0">
              <a:latin typeface="Century Gothic"/>
              <a:cs typeface="Century Gothic"/>
            </a:rPr>
            <a:t>Kurikulum</a:t>
          </a:r>
          <a:r>
            <a:rPr lang="en-US" sz="2000" dirty="0" smtClean="0">
              <a:latin typeface="Century Gothic"/>
              <a:cs typeface="Century Gothic"/>
            </a:rPr>
            <a:t> 2013</a:t>
          </a:r>
          <a:endParaRPr lang="en-US" sz="2000" dirty="0">
            <a:latin typeface="Century Gothic"/>
            <a:cs typeface="Century Gothic"/>
          </a:endParaRPr>
        </a:p>
      </dgm:t>
    </dgm:pt>
    <dgm:pt modelId="{09326D90-CA73-374F-83C0-61AC61D2DA5E}" type="parTrans" cxnId="{8520540D-33F0-064E-9680-D59B18D508B8}">
      <dgm:prSet/>
      <dgm:spPr/>
      <dgm:t>
        <a:bodyPr/>
        <a:lstStyle/>
        <a:p>
          <a:pPr algn="l"/>
          <a:endParaRPr lang="en-US" sz="2000">
            <a:latin typeface="Century Gothic"/>
            <a:cs typeface="Century Gothic"/>
          </a:endParaRPr>
        </a:p>
      </dgm:t>
    </dgm:pt>
    <dgm:pt modelId="{A2E65F9E-87C5-3945-9289-08B7A036E331}" type="sibTrans" cxnId="{8520540D-33F0-064E-9680-D59B18D508B8}">
      <dgm:prSet/>
      <dgm:spPr/>
      <dgm:t>
        <a:bodyPr/>
        <a:lstStyle/>
        <a:p>
          <a:pPr algn="l"/>
          <a:endParaRPr lang="en-US" sz="2000">
            <a:latin typeface="Century Gothic"/>
            <a:cs typeface="Century Gothic"/>
          </a:endParaRPr>
        </a:p>
      </dgm:t>
    </dgm:pt>
    <dgm:pt modelId="{FFBC4640-D9D4-644F-98C0-CB0BE01503FF}">
      <dgm:prSet custT="1"/>
      <dgm:spPr/>
      <dgm:t>
        <a:bodyPr/>
        <a:lstStyle/>
        <a:p>
          <a:pPr algn="l"/>
          <a:r>
            <a:rPr lang="en-US" sz="2000" dirty="0" err="1" smtClean="0">
              <a:latin typeface="Century Gothic"/>
              <a:cs typeface="Century Gothic"/>
            </a:rPr>
            <a:t>Penguatan</a:t>
          </a:r>
          <a:r>
            <a:rPr lang="en-US" sz="2000" dirty="0" smtClean="0">
              <a:latin typeface="Century Gothic"/>
              <a:cs typeface="Century Gothic"/>
            </a:rPr>
            <a:t> </a:t>
          </a:r>
          <a:r>
            <a:rPr lang="en-US" sz="2000" dirty="0" err="1" smtClean="0">
              <a:latin typeface="Century Gothic"/>
              <a:cs typeface="Century Gothic"/>
            </a:rPr>
            <a:t>Pendidikan</a:t>
          </a:r>
          <a:r>
            <a:rPr lang="en-US" sz="2000" dirty="0" smtClean="0">
              <a:latin typeface="Century Gothic"/>
              <a:cs typeface="Century Gothic"/>
            </a:rPr>
            <a:t> </a:t>
          </a:r>
          <a:r>
            <a:rPr lang="en-US" sz="2000" dirty="0" err="1" smtClean="0">
              <a:latin typeface="Century Gothic"/>
              <a:cs typeface="Century Gothic"/>
            </a:rPr>
            <a:t>Karakter</a:t>
          </a:r>
          <a:endParaRPr lang="en-US" sz="2000" dirty="0">
            <a:latin typeface="Century Gothic"/>
            <a:cs typeface="Century Gothic"/>
          </a:endParaRPr>
        </a:p>
      </dgm:t>
    </dgm:pt>
    <dgm:pt modelId="{1C4FDA87-EA40-B24D-BC6B-588F819903CA}" type="parTrans" cxnId="{D4F1872D-BA95-754A-AC5A-1452312C0B4F}">
      <dgm:prSet/>
      <dgm:spPr/>
      <dgm:t>
        <a:bodyPr/>
        <a:lstStyle/>
        <a:p>
          <a:pPr algn="l"/>
          <a:endParaRPr lang="en-US" sz="2000">
            <a:latin typeface="Century Gothic"/>
            <a:cs typeface="Century Gothic"/>
          </a:endParaRPr>
        </a:p>
      </dgm:t>
    </dgm:pt>
    <dgm:pt modelId="{A2671A21-8756-5F44-ACCA-B92E5B3048BC}" type="sibTrans" cxnId="{D4F1872D-BA95-754A-AC5A-1452312C0B4F}">
      <dgm:prSet/>
      <dgm:spPr/>
      <dgm:t>
        <a:bodyPr/>
        <a:lstStyle/>
        <a:p>
          <a:pPr algn="l"/>
          <a:endParaRPr lang="en-US" sz="2000">
            <a:latin typeface="Century Gothic"/>
            <a:cs typeface="Century Gothic"/>
          </a:endParaRPr>
        </a:p>
      </dgm:t>
    </dgm:pt>
    <dgm:pt modelId="{2E3FC55C-A2BC-5943-A4F5-1187AC7C45F3}">
      <dgm:prSet custT="1"/>
      <dgm:spPr/>
      <dgm:t>
        <a:bodyPr/>
        <a:lstStyle/>
        <a:p>
          <a:pPr algn="l"/>
          <a:r>
            <a:rPr lang="en-US" sz="2000" dirty="0" err="1" smtClean="0">
              <a:latin typeface="Century Gothic"/>
              <a:cs typeface="Century Gothic"/>
            </a:rPr>
            <a:t>Gerakan</a:t>
          </a:r>
          <a:r>
            <a:rPr lang="en-US" sz="2000" dirty="0" smtClean="0">
              <a:latin typeface="Century Gothic"/>
              <a:cs typeface="Century Gothic"/>
            </a:rPr>
            <a:t> </a:t>
          </a:r>
          <a:r>
            <a:rPr lang="en-US" sz="2000" dirty="0" err="1" smtClean="0">
              <a:latin typeface="Century Gothic"/>
              <a:cs typeface="Century Gothic"/>
            </a:rPr>
            <a:t>Literasi</a:t>
          </a:r>
          <a:r>
            <a:rPr lang="en-US" sz="2000" dirty="0" smtClean="0">
              <a:latin typeface="Century Gothic"/>
              <a:cs typeface="Century Gothic"/>
            </a:rPr>
            <a:t> </a:t>
          </a:r>
          <a:r>
            <a:rPr lang="en-US" sz="2000" dirty="0" err="1" smtClean="0">
              <a:latin typeface="Century Gothic"/>
              <a:cs typeface="Century Gothic"/>
            </a:rPr>
            <a:t>Sekolah</a:t>
          </a:r>
          <a:endParaRPr lang="en-US" sz="2000" dirty="0">
            <a:latin typeface="Century Gothic"/>
            <a:cs typeface="Century Gothic"/>
          </a:endParaRPr>
        </a:p>
      </dgm:t>
    </dgm:pt>
    <dgm:pt modelId="{251D015D-E0A8-0A44-97B4-9CC509561969}" type="parTrans" cxnId="{597243A5-7A32-F744-B03D-CA99EF060023}">
      <dgm:prSet/>
      <dgm:spPr/>
      <dgm:t>
        <a:bodyPr/>
        <a:lstStyle/>
        <a:p>
          <a:pPr algn="l"/>
          <a:endParaRPr lang="en-US" sz="2000">
            <a:latin typeface="Century Gothic"/>
            <a:cs typeface="Century Gothic"/>
          </a:endParaRPr>
        </a:p>
      </dgm:t>
    </dgm:pt>
    <dgm:pt modelId="{6F9D8EB0-BD55-6441-BFC3-FCBACCD20723}" type="sibTrans" cxnId="{597243A5-7A32-F744-B03D-CA99EF060023}">
      <dgm:prSet/>
      <dgm:spPr/>
      <dgm:t>
        <a:bodyPr/>
        <a:lstStyle/>
        <a:p>
          <a:pPr algn="l"/>
          <a:endParaRPr lang="en-US" sz="2000">
            <a:latin typeface="Century Gothic"/>
            <a:cs typeface="Century Gothic"/>
          </a:endParaRPr>
        </a:p>
      </dgm:t>
    </dgm:pt>
    <dgm:pt modelId="{A61C0A7F-E501-8E41-A686-83885244FD72}">
      <dgm:prSet custT="1"/>
      <dgm:spPr/>
      <dgm:t>
        <a:bodyPr/>
        <a:lstStyle/>
        <a:p>
          <a:pPr algn="l"/>
          <a:r>
            <a:rPr lang="en-US" sz="2000" dirty="0" err="1" smtClean="0">
              <a:latin typeface="Century Gothic"/>
              <a:cs typeface="Century Gothic"/>
            </a:rPr>
            <a:t>Kesimpulan</a:t>
          </a:r>
          <a:endParaRPr lang="en-US" sz="2000" dirty="0">
            <a:latin typeface="Century Gothic"/>
            <a:cs typeface="Century Gothic"/>
          </a:endParaRPr>
        </a:p>
      </dgm:t>
    </dgm:pt>
    <dgm:pt modelId="{54EEEE8F-3D07-8748-BDCC-1FA318B3DC74}" type="parTrans" cxnId="{71BF0FAA-220D-2B4D-9FFC-D32855ECFB23}">
      <dgm:prSet/>
      <dgm:spPr/>
      <dgm:t>
        <a:bodyPr/>
        <a:lstStyle/>
        <a:p>
          <a:endParaRPr lang="en-US"/>
        </a:p>
      </dgm:t>
    </dgm:pt>
    <dgm:pt modelId="{5A9749B5-E797-CD46-AA75-9082FAF79CA1}" type="sibTrans" cxnId="{71BF0FAA-220D-2B4D-9FFC-D32855ECFB23}">
      <dgm:prSet/>
      <dgm:spPr/>
      <dgm:t>
        <a:bodyPr/>
        <a:lstStyle/>
        <a:p>
          <a:endParaRPr lang="en-US"/>
        </a:p>
      </dgm:t>
    </dgm:pt>
    <dgm:pt modelId="{BD5079AF-35D7-494B-80BC-D5D1269157D7}" type="pres">
      <dgm:prSet presAssocID="{6F67DCE0-F6B0-1944-AF46-3D7F73323C6D}" presName="linearFlow" presStyleCnt="0">
        <dgm:presLayoutVars>
          <dgm:dir/>
          <dgm:resizeHandles val="exact"/>
        </dgm:presLayoutVars>
      </dgm:prSet>
      <dgm:spPr/>
    </dgm:pt>
    <dgm:pt modelId="{38C203E7-C05E-964C-9D36-FE7601C07835}" type="pres">
      <dgm:prSet presAssocID="{A1D9CB68-8FF7-A949-B71D-31378849137F}" presName="composite" presStyleCnt="0"/>
      <dgm:spPr/>
    </dgm:pt>
    <dgm:pt modelId="{A4BF9368-481B-104A-BC45-4E2E739ACD2D}" type="pres">
      <dgm:prSet presAssocID="{A1D9CB68-8FF7-A949-B71D-31378849137F}" presName="imgShp" presStyleLbl="fgImgPlace1" presStyleIdx="0" presStyleCnt="6"/>
      <dgm:spPr/>
    </dgm:pt>
    <dgm:pt modelId="{2BA97993-8F2C-C64C-9801-D53D7B6306DA}" type="pres">
      <dgm:prSet presAssocID="{A1D9CB68-8FF7-A949-B71D-31378849137F}" presName="tx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FD11B7-24DB-C543-B044-A1CE6863F4A8}" type="pres">
      <dgm:prSet presAssocID="{4CBF5A65-0F64-3E46-A979-B4F98B56B734}" presName="spacing" presStyleCnt="0"/>
      <dgm:spPr/>
    </dgm:pt>
    <dgm:pt modelId="{A8B96E84-B62F-864F-88C4-F2301899F2E5}" type="pres">
      <dgm:prSet presAssocID="{91A35037-DDDF-3348-9DDF-BC5A430BD7C9}" presName="composite" presStyleCnt="0"/>
      <dgm:spPr/>
    </dgm:pt>
    <dgm:pt modelId="{DB44F727-21C9-464E-B6A4-E1B781101D27}" type="pres">
      <dgm:prSet presAssocID="{91A35037-DDDF-3348-9DDF-BC5A430BD7C9}" presName="imgShp" presStyleLbl="fgImgPlace1" presStyleIdx="1" presStyleCnt="6"/>
      <dgm:spPr/>
    </dgm:pt>
    <dgm:pt modelId="{179DA05C-F3E8-2543-B61F-564144C0486C}" type="pres">
      <dgm:prSet presAssocID="{91A35037-DDDF-3348-9DDF-BC5A430BD7C9}" presName="tx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9D41B4-D371-2B4D-B413-2DB201B79034}" type="pres">
      <dgm:prSet presAssocID="{F0B7C084-59F1-5C46-9987-A99E657A1BF0}" presName="spacing" presStyleCnt="0"/>
      <dgm:spPr/>
    </dgm:pt>
    <dgm:pt modelId="{1F82319F-B161-C147-87AA-B4EEB80A3CE4}" type="pres">
      <dgm:prSet presAssocID="{EEBA3457-97BD-0C49-AA0C-32E31930174F}" presName="composite" presStyleCnt="0"/>
      <dgm:spPr/>
    </dgm:pt>
    <dgm:pt modelId="{E8344006-603D-744E-A8A1-A02E2D62BF3C}" type="pres">
      <dgm:prSet presAssocID="{EEBA3457-97BD-0C49-AA0C-32E31930174F}" presName="imgShp" presStyleLbl="fgImgPlace1" presStyleIdx="2" presStyleCnt="6"/>
      <dgm:spPr/>
    </dgm:pt>
    <dgm:pt modelId="{0E881EA1-EFDF-644C-8388-CFF60075156E}" type="pres">
      <dgm:prSet presAssocID="{EEBA3457-97BD-0C49-AA0C-32E31930174F}" presName="txShp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447DC4-F307-6F46-8358-3B03D24F8FD3}" type="pres">
      <dgm:prSet presAssocID="{A2E65F9E-87C5-3945-9289-08B7A036E331}" presName="spacing" presStyleCnt="0"/>
      <dgm:spPr/>
    </dgm:pt>
    <dgm:pt modelId="{7A21D110-7D48-DB47-A701-82166E069230}" type="pres">
      <dgm:prSet presAssocID="{FFBC4640-D9D4-644F-98C0-CB0BE01503FF}" presName="composite" presStyleCnt="0"/>
      <dgm:spPr/>
    </dgm:pt>
    <dgm:pt modelId="{91303827-F952-2F4C-9EC8-9A30047AE4E8}" type="pres">
      <dgm:prSet presAssocID="{FFBC4640-D9D4-644F-98C0-CB0BE01503FF}" presName="imgShp" presStyleLbl="fgImgPlace1" presStyleIdx="3" presStyleCnt="6"/>
      <dgm:spPr/>
    </dgm:pt>
    <dgm:pt modelId="{CEDEF5BC-E477-FD4E-A9F3-33155337E862}" type="pres">
      <dgm:prSet presAssocID="{FFBC4640-D9D4-644F-98C0-CB0BE01503FF}" presName="tx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2391AB-E832-8243-9804-F807F79914EB}" type="pres">
      <dgm:prSet presAssocID="{A2671A21-8756-5F44-ACCA-B92E5B3048BC}" presName="spacing" presStyleCnt="0"/>
      <dgm:spPr/>
    </dgm:pt>
    <dgm:pt modelId="{C1A3BB78-672A-714E-842B-A2B84C8FDE6B}" type="pres">
      <dgm:prSet presAssocID="{2E3FC55C-A2BC-5943-A4F5-1187AC7C45F3}" presName="composite" presStyleCnt="0"/>
      <dgm:spPr/>
    </dgm:pt>
    <dgm:pt modelId="{0C834A00-460D-C44D-B658-CD876ACA7CAC}" type="pres">
      <dgm:prSet presAssocID="{2E3FC55C-A2BC-5943-A4F5-1187AC7C45F3}" presName="imgShp" presStyleLbl="fgImgPlace1" presStyleIdx="4" presStyleCnt="6"/>
      <dgm:spPr/>
    </dgm:pt>
    <dgm:pt modelId="{48B78D4F-4925-8A44-A180-A8FB11A2EFA7}" type="pres">
      <dgm:prSet presAssocID="{2E3FC55C-A2BC-5943-A4F5-1187AC7C45F3}" presName="tx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3025-43C2-D04D-9624-214AACFA319F}" type="pres">
      <dgm:prSet presAssocID="{6F9D8EB0-BD55-6441-BFC3-FCBACCD20723}" presName="spacing" presStyleCnt="0"/>
      <dgm:spPr/>
    </dgm:pt>
    <dgm:pt modelId="{3FC8C6CB-7E3B-D94A-B33E-00EC52B9F523}" type="pres">
      <dgm:prSet presAssocID="{A61C0A7F-E501-8E41-A686-83885244FD72}" presName="composite" presStyleCnt="0"/>
      <dgm:spPr/>
    </dgm:pt>
    <dgm:pt modelId="{EEA3FEB8-D6E6-B645-9D3A-A391A3697360}" type="pres">
      <dgm:prSet presAssocID="{A61C0A7F-E501-8E41-A686-83885244FD72}" presName="imgShp" presStyleLbl="fgImgPlace1" presStyleIdx="5" presStyleCnt="6"/>
      <dgm:spPr/>
    </dgm:pt>
    <dgm:pt modelId="{9870511A-B360-D743-BB50-410A6B8184BA}" type="pres">
      <dgm:prSet presAssocID="{A61C0A7F-E501-8E41-A686-83885244FD72}" presName="tx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1BF0FAA-220D-2B4D-9FFC-D32855ECFB23}" srcId="{6F67DCE0-F6B0-1944-AF46-3D7F73323C6D}" destId="{A61C0A7F-E501-8E41-A686-83885244FD72}" srcOrd="5" destOrd="0" parTransId="{54EEEE8F-3D07-8748-BDCC-1FA318B3DC74}" sibTransId="{5A9749B5-E797-CD46-AA75-9082FAF79CA1}"/>
    <dgm:cxn modelId="{2B5DFE66-4C36-4BDF-86AC-B625C88C1D7F}" type="presOf" srcId="{A1D9CB68-8FF7-A949-B71D-31378849137F}" destId="{2BA97993-8F2C-C64C-9801-D53D7B6306DA}" srcOrd="0" destOrd="0" presId="urn:microsoft.com/office/officeart/2005/8/layout/vList3"/>
    <dgm:cxn modelId="{82D529C6-A5D2-4A0B-BC00-CA19E791E57B}" type="presOf" srcId="{EEBA3457-97BD-0C49-AA0C-32E31930174F}" destId="{0E881EA1-EFDF-644C-8388-CFF60075156E}" srcOrd="0" destOrd="0" presId="urn:microsoft.com/office/officeart/2005/8/layout/vList3"/>
    <dgm:cxn modelId="{3D95B6E7-FD8D-5F40-8349-72E051145E1A}" srcId="{6F67DCE0-F6B0-1944-AF46-3D7F73323C6D}" destId="{91A35037-DDDF-3348-9DDF-BC5A430BD7C9}" srcOrd="1" destOrd="0" parTransId="{60358D6B-5BD8-3647-B891-7A036BFC110F}" sibTransId="{F0B7C084-59F1-5C46-9987-A99E657A1BF0}"/>
    <dgm:cxn modelId="{8520540D-33F0-064E-9680-D59B18D508B8}" srcId="{6F67DCE0-F6B0-1944-AF46-3D7F73323C6D}" destId="{EEBA3457-97BD-0C49-AA0C-32E31930174F}" srcOrd="2" destOrd="0" parTransId="{09326D90-CA73-374F-83C0-61AC61D2DA5E}" sibTransId="{A2E65F9E-87C5-3945-9289-08B7A036E331}"/>
    <dgm:cxn modelId="{9FC11993-A94C-5B46-BFEE-F5A975561156}" srcId="{6F67DCE0-F6B0-1944-AF46-3D7F73323C6D}" destId="{A1D9CB68-8FF7-A949-B71D-31378849137F}" srcOrd="0" destOrd="0" parTransId="{004EA009-17BB-E447-8849-BDC163231D7B}" sibTransId="{4CBF5A65-0F64-3E46-A979-B4F98B56B734}"/>
    <dgm:cxn modelId="{14361289-1A8D-45B6-8BB0-8D46ABE6C678}" type="presOf" srcId="{FFBC4640-D9D4-644F-98C0-CB0BE01503FF}" destId="{CEDEF5BC-E477-FD4E-A9F3-33155337E862}" srcOrd="0" destOrd="0" presId="urn:microsoft.com/office/officeart/2005/8/layout/vList3"/>
    <dgm:cxn modelId="{F815216A-BE6D-4BC0-9D5D-CCF7B31E7BAA}" type="presOf" srcId="{6F67DCE0-F6B0-1944-AF46-3D7F73323C6D}" destId="{BD5079AF-35D7-494B-80BC-D5D1269157D7}" srcOrd="0" destOrd="0" presId="urn:microsoft.com/office/officeart/2005/8/layout/vList3"/>
    <dgm:cxn modelId="{471B96E9-73B0-4BF6-9277-D83369440BF4}" type="presOf" srcId="{2E3FC55C-A2BC-5943-A4F5-1187AC7C45F3}" destId="{48B78D4F-4925-8A44-A180-A8FB11A2EFA7}" srcOrd="0" destOrd="0" presId="urn:microsoft.com/office/officeart/2005/8/layout/vList3"/>
    <dgm:cxn modelId="{D4F1872D-BA95-754A-AC5A-1452312C0B4F}" srcId="{6F67DCE0-F6B0-1944-AF46-3D7F73323C6D}" destId="{FFBC4640-D9D4-644F-98C0-CB0BE01503FF}" srcOrd="3" destOrd="0" parTransId="{1C4FDA87-EA40-B24D-BC6B-588F819903CA}" sibTransId="{A2671A21-8756-5F44-ACCA-B92E5B3048BC}"/>
    <dgm:cxn modelId="{597243A5-7A32-F744-B03D-CA99EF060023}" srcId="{6F67DCE0-F6B0-1944-AF46-3D7F73323C6D}" destId="{2E3FC55C-A2BC-5943-A4F5-1187AC7C45F3}" srcOrd="4" destOrd="0" parTransId="{251D015D-E0A8-0A44-97B4-9CC509561969}" sibTransId="{6F9D8EB0-BD55-6441-BFC3-FCBACCD20723}"/>
    <dgm:cxn modelId="{4FAFC061-209F-4751-BB3F-AF23FA4FDAB2}" type="presOf" srcId="{A61C0A7F-E501-8E41-A686-83885244FD72}" destId="{9870511A-B360-D743-BB50-410A6B8184BA}" srcOrd="0" destOrd="0" presId="urn:microsoft.com/office/officeart/2005/8/layout/vList3"/>
    <dgm:cxn modelId="{F5B1F3E7-D58C-4EA7-9C96-5E234E028516}" type="presOf" srcId="{91A35037-DDDF-3348-9DDF-BC5A430BD7C9}" destId="{179DA05C-F3E8-2543-B61F-564144C0486C}" srcOrd="0" destOrd="0" presId="urn:microsoft.com/office/officeart/2005/8/layout/vList3"/>
    <dgm:cxn modelId="{237EE301-22AF-4158-AA8F-0199AE8CC649}" type="presParOf" srcId="{BD5079AF-35D7-494B-80BC-D5D1269157D7}" destId="{38C203E7-C05E-964C-9D36-FE7601C07835}" srcOrd="0" destOrd="0" presId="urn:microsoft.com/office/officeart/2005/8/layout/vList3"/>
    <dgm:cxn modelId="{73734935-3AD6-48DC-8EC2-1F112250F7A6}" type="presParOf" srcId="{38C203E7-C05E-964C-9D36-FE7601C07835}" destId="{A4BF9368-481B-104A-BC45-4E2E739ACD2D}" srcOrd="0" destOrd="0" presId="urn:microsoft.com/office/officeart/2005/8/layout/vList3"/>
    <dgm:cxn modelId="{C54B9B94-EDE5-46C5-B4E8-C031130928D1}" type="presParOf" srcId="{38C203E7-C05E-964C-9D36-FE7601C07835}" destId="{2BA97993-8F2C-C64C-9801-D53D7B6306DA}" srcOrd="1" destOrd="0" presId="urn:microsoft.com/office/officeart/2005/8/layout/vList3"/>
    <dgm:cxn modelId="{3989BD82-F3BF-4D2E-9B28-BB62201D4EA0}" type="presParOf" srcId="{BD5079AF-35D7-494B-80BC-D5D1269157D7}" destId="{1FFD11B7-24DB-C543-B044-A1CE6863F4A8}" srcOrd="1" destOrd="0" presId="urn:microsoft.com/office/officeart/2005/8/layout/vList3"/>
    <dgm:cxn modelId="{725F14C1-07E8-41FB-AD99-58C728B1EE66}" type="presParOf" srcId="{BD5079AF-35D7-494B-80BC-D5D1269157D7}" destId="{A8B96E84-B62F-864F-88C4-F2301899F2E5}" srcOrd="2" destOrd="0" presId="urn:microsoft.com/office/officeart/2005/8/layout/vList3"/>
    <dgm:cxn modelId="{37B58882-BB8A-4CEC-9F50-11E0E77DEFC7}" type="presParOf" srcId="{A8B96E84-B62F-864F-88C4-F2301899F2E5}" destId="{DB44F727-21C9-464E-B6A4-E1B781101D27}" srcOrd="0" destOrd="0" presId="urn:microsoft.com/office/officeart/2005/8/layout/vList3"/>
    <dgm:cxn modelId="{63EF8370-DFBF-43DA-8FA8-A079C0D709BC}" type="presParOf" srcId="{A8B96E84-B62F-864F-88C4-F2301899F2E5}" destId="{179DA05C-F3E8-2543-B61F-564144C0486C}" srcOrd="1" destOrd="0" presId="urn:microsoft.com/office/officeart/2005/8/layout/vList3"/>
    <dgm:cxn modelId="{0889DEA6-F9EB-41FB-B94B-DC10DF9D6260}" type="presParOf" srcId="{BD5079AF-35D7-494B-80BC-D5D1269157D7}" destId="{6E9D41B4-D371-2B4D-B413-2DB201B79034}" srcOrd="3" destOrd="0" presId="urn:microsoft.com/office/officeart/2005/8/layout/vList3"/>
    <dgm:cxn modelId="{B536CBE4-A442-411F-8F10-EF5CAB92FCC5}" type="presParOf" srcId="{BD5079AF-35D7-494B-80BC-D5D1269157D7}" destId="{1F82319F-B161-C147-87AA-B4EEB80A3CE4}" srcOrd="4" destOrd="0" presId="urn:microsoft.com/office/officeart/2005/8/layout/vList3"/>
    <dgm:cxn modelId="{FC5CB021-C09C-4C93-9307-3D40ABB99699}" type="presParOf" srcId="{1F82319F-B161-C147-87AA-B4EEB80A3CE4}" destId="{E8344006-603D-744E-A8A1-A02E2D62BF3C}" srcOrd="0" destOrd="0" presId="urn:microsoft.com/office/officeart/2005/8/layout/vList3"/>
    <dgm:cxn modelId="{C5E00F9C-B4E0-40C3-8D2B-D0155F378E05}" type="presParOf" srcId="{1F82319F-B161-C147-87AA-B4EEB80A3CE4}" destId="{0E881EA1-EFDF-644C-8388-CFF60075156E}" srcOrd="1" destOrd="0" presId="urn:microsoft.com/office/officeart/2005/8/layout/vList3"/>
    <dgm:cxn modelId="{E41A4704-4189-4192-AE73-12A40B1EE683}" type="presParOf" srcId="{BD5079AF-35D7-494B-80BC-D5D1269157D7}" destId="{E3447DC4-F307-6F46-8358-3B03D24F8FD3}" srcOrd="5" destOrd="0" presId="urn:microsoft.com/office/officeart/2005/8/layout/vList3"/>
    <dgm:cxn modelId="{24820E0C-BB1A-49B0-9170-A8833E82F090}" type="presParOf" srcId="{BD5079AF-35D7-494B-80BC-D5D1269157D7}" destId="{7A21D110-7D48-DB47-A701-82166E069230}" srcOrd="6" destOrd="0" presId="urn:microsoft.com/office/officeart/2005/8/layout/vList3"/>
    <dgm:cxn modelId="{4A5FF889-D9A1-44EF-88C3-7072A4176CEE}" type="presParOf" srcId="{7A21D110-7D48-DB47-A701-82166E069230}" destId="{91303827-F952-2F4C-9EC8-9A30047AE4E8}" srcOrd="0" destOrd="0" presId="urn:microsoft.com/office/officeart/2005/8/layout/vList3"/>
    <dgm:cxn modelId="{5A3BF1D8-1050-4213-8568-F3981A1249F7}" type="presParOf" srcId="{7A21D110-7D48-DB47-A701-82166E069230}" destId="{CEDEF5BC-E477-FD4E-A9F3-33155337E862}" srcOrd="1" destOrd="0" presId="urn:microsoft.com/office/officeart/2005/8/layout/vList3"/>
    <dgm:cxn modelId="{EAB33FCA-8D6C-4249-AA42-403660F5DD48}" type="presParOf" srcId="{BD5079AF-35D7-494B-80BC-D5D1269157D7}" destId="{152391AB-E832-8243-9804-F807F79914EB}" srcOrd="7" destOrd="0" presId="urn:microsoft.com/office/officeart/2005/8/layout/vList3"/>
    <dgm:cxn modelId="{141B2BE8-BD06-480D-9615-F62D9E0C9AAE}" type="presParOf" srcId="{BD5079AF-35D7-494B-80BC-D5D1269157D7}" destId="{C1A3BB78-672A-714E-842B-A2B84C8FDE6B}" srcOrd="8" destOrd="0" presId="urn:microsoft.com/office/officeart/2005/8/layout/vList3"/>
    <dgm:cxn modelId="{AD4CA91E-9A40-4A55-B6E0-DA969582F3B1}" type="presParOf" srcId="{C1A3BB78-672A-714E-842B-A2B84C8FDE6B}" destId="{0C834A00-460D-C44D-B658-CD876ACA7CAC}" srcOrd="0" destOrd="0" presId="urn:microsoft.com/office/officeart/2005/8/layout/vList3"/>
    <dgm:cxn modelId="{7CE59926-3CDD-4DB5-8C94-8F8EEB422A31}" type="presParOf" srcId="{C1A3BB78-672A-714E-842B-A2B84C8FDE6B}" destId="{48B78D4F-4925-8A44-A180-A8FB11A2EFA7}" srcOrd="1" destOrd="0" presId="urn:microsoft.com/office/officeart/2005/8/layout/vList3"/>
    <dgm:cxn modelId="{426678DB-0C7A-4F0F-AA6D-300B1037B183}" type="presParOf" srcId="{BD5079AF-35D7-494B-80BC-D5D1269157D7}" destId="{CE243025-43C2-D04D-9624-214AACFA319F}" srcOrd="9" destOrd="0" presId="urn:microsoft.com/office/officeart/2005/8/layout/vList3"/>
    <dgm:cxn modelId="{597BED34-9A10-4C5F-9981-41EBC147A8E7}" type="presParOf" srcId="{BD5079AF-35D7-494B-80BC-D5D1269157D7}" destId="{3FC8C6CB-7E3B-D94A-B33E-00EC52B9F523}" srcOrd="10" destOrd="0" presId="urn:microsoft.com/office/officeart/2005/8/layout/vList3"/>
    <dgm:cxn modelId="{0A21E4B0-C949-4629-B01D-C81F869E2BF9}" type="presParOf" srcId="{3FC8C6CB-7E3B-D94A-B33E-00EC52B9F523}" destId="{EEA3FEB8-D6E6-B645-9D3A-A391A3697360}" srcOrd="0" destOrd="0" presId="urn:microsoft.com/office/officeart/2005/8/layout/vList3"/>
    <dgm:cxn modelId="{F3DB97C2-ED11-4EE0-B994-2EC95CA0C8E7}" type="presParOf" srcId="{3FC8C6CB-7E3B-D94A-B33E-00EC52B9F523}" destId="{9870511A-B360-D743-BB50-410A6B8184B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4D3BF9-B651-4C7A-88D2-7EC1DDD4602B}" type="doc">
      <dgm:prSet loTypeId="urn:microsoft.com/office/officeart/2005/8/layout/pyramid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E630D48-EA13-4405-AE5F-35D06E4CD780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900" b="1" dirty="0">
              <a:latin typeface="Century Gothic"/>
              <a:cs typeface="Century Gothic"/>
            </a:rPr>
            <a:t>NON</a:t>
          </a:r>
        </a:p>
        <a:p>
          <a:r>
            <a:rPr lang="en-US" sz="900" b="1" dirty="0">
              <a:latin typeface="Century Gothic"/>
              <a:cs typeface="Century Gothic"/>
            </a:rPr>
            <a:t>KURIKULER</a:t>
          </a:r>
        </a:p>
      </dgm:t>
    </dgm:pt>
    <dgm:pt modelId="{92143435-13EA-41E5-906D-4BD7A7E0571D}" type="parTrans" cxnId="{1CCED36C-0E7E-43B7-A956-50D4E28D1DD2}">
      <dgm:prSet/>
      <dgm:spPr/>
      <dgm:t>
        <a:bodyPr/>
        <a:lstStyle/>
        <a:p>
          <a:endParaRPr lang="en-US"/>
        </a:p>
      </dgm:t>
    </dgm:pt>
    <dgm:pt modelId="{EC89C74D-C9FD-4F74-AB4C-E042D4676EBC}" type="sibTrans" cxnId="{1CCED36C-0E7E-43B7-A956-50D4E28D1DD2}">
      <dgm:prSet/>
      <dgm:spPr/>
      <dgm:t>
        <a:bodyPr/>
        <a:lstStyle/>
        <a:p>
          <a:endParaRPr lang="en-US"/>
        </a:p>
      </dgm:t>
    </dgm:pt>
    <dgm:pt modelId="{66FA505F-EB8E-4562-B082-4E282837A3C2}">
      <dgm:prSet phldrT="[Text]" custT="1"/>
      <dgm:spPr>
        <a:solidFill>
          <a:schemeClr val="accent3"/>
        </a:solidFill>
      </dgm:spPr>
      <dgm:t>
        <a:bodyPr/>
        <a:lstStyle/>
        <a:p>
          <a:r>
            <a:rPr lang="en-US" sz="900" b="1" dirty="0">
              <a:latin typeface="Century Gothic"/>
              <a:cs typeface="Century Gothic"/>
            </a:rPr>
            <a:t>KO -KURIKULER</a:t>
          </a:r>
        </a:p>
      </dgm:t>
    </dgm:pt>
    <dgm:pt modelId="{1555FAAB-B915-4E9F-ABFA-EAA5FD5A813D}" type="parTrans" cxnId="{958EC21E-1F56-48AF-A10B-6BBB35570BC8}">
      <dgm:prSet/>
      <dgm:spPr/>
      <dgm:t>
        <a:bodyPr/>
        <a:lstStyle/>
        <a:p>
          <a:endParaRPr lang="en-US"/>
        </a:p>
      </dgm:t>
    </dgm:pt>
    <dgm:pt modelId="{708ED323-4EA6-4715-80A3-6B8C8F3F1192}" type="sibTrans" cxnId="{958EC21E-1F56-48AF-A10B-6BBB35570BC8}">
      <dgm:prSet/>
      <dgm:spPr/>
      <dgm:t>
        <a:bodyPr/>
        <a:lstStyle/>
        <a:p>
          <a:endParaRPr lang="en-US"/>
        </a:p>
      </dgm:t>
    </dgm:pt>
    <dgm:pt modelId="{3F86788A-372B-4862-BB77-269612308DB1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900" b="0" i="0" dirty="0">
              <a:latin typeface="Century Gothic"/>
              <a:cs typeface="Century Gothic"/>
            </a:rPr>
            <a:t>INTRA</a:t>
          </a:r>
        </a:p>
        <a:p>
          <a:r>
            <a:rPr lang="en-US" sz="900" b="0" i="0" dirty="0">
              <a:latin typeface="Century Gothic"/>
              <a:cs typeface="Century Gothic"/>
            </a:rPr>
            <a:t>KURIKULER</a:t>
          </a:r>
        </a:p>
      </dgm:t>
    </dgm:pt>
    <dgm:pt modelId="{2334370C-B5FE-42CF-A9B9-2649F70AEF2B}" type="parTrans" cxnId="{636B5D5C-7E12-4304-ADB1-902D7BA7B293}">
      <dgm:prSet/>
      <dgm:spPr/>
      <dgm:t>
        <a:bodyPr/>
        <a:lstStyle/>
        <a:p>
          <a:endParaRPr lang="en-US"/>
        </a:p>
      </dgm:t>
    </dgm:pt>
    <dgm:pt modelId="{E03FA9DF-7914-4D8F-85E7-7C1C8A985DA2}" type="sibTrans" cxnId="{636B5D5C-7E12-4304-ADB1-902D7BA7B293}">
      <dgm:prSet/>
      <dgm:spPr/>
      <dgm:t>
        <a:bodyPr/>
        <a:lstStyle/>
        <a:p>
          <a:endParaRPr lang="en-US"/>
        </a:p>
      </dgm:t>
    </dgm:pt>
    <dgm:pt modelId="{732464D8-ED32-415E-BA35-DA8838D0F465}">
      <dgm:prSet phldrT="[Text]" custT="1"/>
      <dgm:spPr>
        <a:solidFill>
          <a:schemeClr val="accent5"/>
        </a:solidFill>
      </dgm:spPr>
      <dgm:t>
        <a:bodyPr/>
        <a:lstStyle/>
        <a:p>
          <a:r>
            <a:rPr lang="en-US" sz="900" b="1" dirty="0">
              <a:latin typeface="Century Gothic"/>
              <a:cs typeface="Century Gothic"/>
            </a:rPr>
            <a:t>ESKTRA</a:t>
          </a:r>
        </a:p>
        <a:p>
          <a:r>
            <a:rPr lang="en-US" sz="900" b="1" dirty="0">
              <a:latin typeface="Century Gothic"/>
              <a:cs typeface="Century Gothic"/>
            </a:rPr>
            <a:t>KURIKULER</a:t>
          </a:r>
        </a:p>
      </dgm:t>
    </dgm:pt>
    <dgm:pt modelId="{C04DB9D1-286E-4911-B442-F9961F1977FC}" type="parTrans" cxnId="{0724F89A-F284-4C0C-8417-6648A69EE28D}">
      <dgm:prSet/>
      <dgm:spPr/>
      <dgm:t>
        <a:bodyPr/>
        <a:lstStyle/>
        <a:p>
          <a:endParaRPr lang="en-US"/>
        </a:p>
      </dgm:t>
    </dgm:pt>
    <dgm:pt modelId="{DD3EE381-5A46-4583-96D3-23B54B3AD881}" type="sibTrans" cxnId="{0724F89A-F284-4C0C-8417-6648A69EE28D}">
      <dgm:prSet/>
      <dgm:spPr/>
      <dgm:t>
        <a:bodyPr/>
        <a:lstStyle/>
        <a:p>
          <a:endParaRPr lang="en-US"/>
        </a:p>
      </dgm:t>
    </dgm:pt>
    <dgm:pt modelId="{D8CE1615-0542-4133-A978-FBA00ECBF25E}" type="pres">
      <dgm:prSet presAssocID="{794D3BF9-B651-4C7A-88D2-7EC1DDD4602B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F4EC3B2-C676-42DA-8911-98280966C07F}" type="pres">
      <dgm:prSet presAssocID="{794D3BF9-B651-4C7A-88D2-7EC1DDD4602B}" presName="triangle1" presStyleLbl="node1" presStyleIdx="0" presStyleCnt="4" custLinFactNeighborX="362" custLinFactNeighborY="-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FC4B63-E639-4B1B-B434-97F87B878120}" type="pres">
      <dgm:prSet presAssocID="{794D3BF9-B651-4C7A-88D2-7EC1DDD4602B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FECEF4-E01C-4322-A7E5-873A95AB53C6}" type="pres">
      <dgm:prSet presAssocID="{794D3BF9-B651-4C7A-88D2-7EC1DDD4602B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989BFA-0AF4-4D54-ADC2-F1CFC5A28B49}" type="pres">
      <dgm:prSet presAssocID="{794D3BF9-B651-4C7A-88D2-7EC1DDD4602B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BF44B6C-1CC3-41AD-A084-B24C2180412D}" type="presOf" srcId="{3F86788A-372B-4862-BB77-269612308DB1}" destId="{7AFECEF4-E01C-4322-A7E5-873A95AB53C6}" srcOrd="0" destOrd="0" presId="urn:microsoft.com/office/officeart/2005/8/layout/pyramid4"/>
    <dgm:cxn modelId="{1CCED36C-0E7E-43B7-A956-50D4E28D1DD2}" srcId="{794D3BF9-B651-4C7A-88D2-7EC1DDD4602B}" destId="{7E630D48-EA13-4405-AE5F-35D06E4CD780}" srcOrd="0" destOrd="0" parTransId="{92143435-13EA-41E5-906D-4BD7A7E0571D}" sibTransId="{EC89C74D-C9FD-4F74-AB4C-E042D4676EBC}"/>
    <dgm:cxn modelId="{F557F153-7168-42F9-9227-4707A21DEE2C}" type="presOf" srcId="{7E630D48-EA13-4405-AE5F-35D06E4CD780}" destId="{5F4EC3B2-C676-42DA-8911-98280966C07F}" srcOrd="0" destOrd="0" presId="urn:microsoft.com/office/officeart/2005/8/layout/pyramid4"/>
    <dgm:cxn modelId="{0724F89A-F284-4C0C-8417-6648A69EE28D}" srcId="{794D3BF9-B651-4C7A-88D2-7EC1DDD4602B}" destId="{732464D8-ED32-415E-BA35-DA8838D0F465}" srcOrd="3" destOrd="0" parTransId="{C04DB9D1-286E-4911-B442-F9961F1977FC}" sibTransId="{DD3EE381-5A46-4583-96D3-23B54B3AD881}"/>
    <dgm:cxn modelId="{09334957-D15A-46CA-891F-CE6B744A86E0}" type="presOf" srcId="{732464D8-ED32-415E-BA35-DA8838D0F465}" destId="{B6989BFA-0AF4-4D54-ADC2-F1CFC5A28B49}" srcOrd="0" destOrd="0" presId="urn:microsoft.com/office/officeart/2005/8/layout/pyramid4"/>
    <dgm:cxn modelId="{1017E1BD-8C09-4770-A471-C66CC90B5627}" type="presOf" srcId="{794D3BF9-B651-4C7A-88D2-7EC1DDD4602B}" destId="{D8CE1615-0542-4133-A978-FBA00ECBF25E}" srcOrd="0" destOrd="0" presId="urn:microsoft.com/office/officeart/2005/8/layout/pyramid4"/>
    <dgm:cxn modelId="{636B5D5C-7E12-4304-ADB1-902D7BA7B293}" srcId="{794D3BF9-B651-4C7A-88D2-7EC1DDD4602B}" destId="{3F86788A-372B-4862-BB77-269612308DB1}" srcOrd="2" destOrd="0" parTransId="{2334370C-B5FE-42CF-A9B9-2649F70AEF2B}" sibTransId="{E03FA9DF-7914-4D8F-85E7-7C1C8A985DA2}"/>
    <dgm:cxn modelId="{958EC21E-1F56-48AF-A10B-6BBB35570BC8}" srcId="{794D3BF9-B651-4C7A-88D2-7EC1DDD4602B}" destId="{66FA505F-EB8E-4562-B082-4E282837A3C2}" srcOrd="1" destOrd="0" parTransId="{1555FAAB-B915-4E9F-ABFA-EAA5FD5A813D}" sibTransId="{708ED323-4EA6-4715-80A3-6B8C8F3F1192}"/>
    <dgm:cxn modelId="{6EF560D3-34AC-41DF-9A7F-7401DEF1C717}" type="presOf" srcId="{66FA505F-EB8E-4562-B082-4E282837A3C2}" destId="{0CFC4B63-E639-4B1B-B434-97F87B878120}" srcOrd="0" destOrd="0" presId="urn:microsoft.com/office/officeart/2005/8/layout/pyramid4"/>
    <dgm:cxn modelId="{830AB6C8-CF45-45E7-9D0C-EE42ED06C1CB}" type="presParOf" srcId="{D8CE1615-0542-4133-A978-FBA00ECBF25E}" destId="{5F4EC3B2-C676-42DA-8911-98280966C07F}" srcOrd="0" destOrd="0" presId="urn:microsoft.com/office/officeart/2005/8/layout/pyramid4"/>
    <dgm:cxn modelId="{906EE15B-2038-46AA-8A9E-D9FC8AA294BB}" type="presParOf" srcId="{D8CE1615-0542-4133-A978-FBA00ECBF25E}" destId="{0CFC4B63-E639-4B1B-B434-97F87B878120}" srcOrd="1" destOrd="0" presId="urn:microsoft.com/office/officeart/2005/8/layout/pyramid4"/>
    <dgm:cxn modelId="{07E576CE-7737-42EA-B8B0-A038A32E2C5E}" type="presParOf" srcId="{D8CE1615-0542-4133-A978-FBA00ECBF25E}" destId="{7AFECEF4-E01C-4322-A7E5-873A95AB53C6}" srcOrd="2" destOrd="0" presId="urn:microsoft.com/office/officeart/2005/8/layout/pyramid4"/>
    <dgm:cxn modelId="{947AA11A-92CC-493D-AAA4-490DC67D6ED3}" type="presParOf" srcId="{D8CE1615-0542-4133-A978-FBA00ECBF25E}" destId="{B6989BFA-0AF4-4D54-ADC2-F1CFC5A28B49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41DF690-234A-2241-9A7C-84CB108CAF09}" type="doc">
      <dgm:prSet loTypeId="urn:microsoft.com/office/officeart/2005/8/layout/venn1" loCatId="" qsTypeId="urn:microsoft.com/office/officeart/2005/8/quickstyle/simple4" qsCatId="simple" csTypeId="urn:microsoft.com/office/officeart/2005/8/colors/colorful1#3" csCatId="colorful" phldr="1"/>
      <dgm:spPr/>
    </dgm:pt>
    <dgm:pt modelId="{361C63F7-1DCB-D94B-8C1D-2BA77D3D2849}">
      <dgm:prSet phldrT="[Text]"/>
      <dgm:spPr/>
      <dgm:t>
        <a:bodyPr/>
        <a:lstStyle/>
        <a:p>
          <a:r>
            <a:rPr lang="en-US" dirty="0" err="1">
              <a:latin typeface="Century Gothic"/>
              <a:ea typeface="Arial Narrow" charset="0"/>
              <a:cs typeface="Century Gothic"/>
            </a:rPr>
            <a:t>Olah</a:t>
          </a:r>
          <a:r>
            <a:rPr lang="en-US" dirty="0">
              <a:latin typeface="Century Gothic"/>
              <a:ea typeface="Arial Narrow" charset="0"/>
              <a:cs typeface="Century Gothic"/>
            </a:rPr>
            <a:t> </a:t>
          </a:r>
          <a:r>
            <a:rPr lang="en-US" dirty="0" err="1">
              <a:latin typeface="Century Gothic"/>
              <a:ea typeface="Arial Narrow" charset="0"/>
              <a:cs typeface="Century Gothic"/>
            </a:rPr>
            <a:t>Hati</a:t>
          </a:r>
          <a:endParaRPr lang="en-US" dirty="0">
            <a:latin typeface="Century Gothic"/>
            <a:ea typeface="Arial Narrow" charset="0"/>
            <a:cs typeface="Century Gothic"/>
          </a:endParaRPr>
        </a:p>
      </dgm:t>
    </dgm:pt>
    <dgm:pt modelId="{9115FE5F-3D4F-8C4A-B4B1-BD46FC2450BF}" type="parTrans" cxnId="{0B6DEE7C-A634-1449-BD4B-4A4D7201139D}">
      <dgm:prSet/>
      <dgm:spPr/>
      <dgm:t>
        <a:bodyPr/>
        <a:lstStyle/>
        <a:p>
          <a:endParaRPr lang="en-US">
            <a:latin typeface="Arial Narrow" charset="0"/>
            <a:ea typeface="Arial Narrow" charset="0"/>
            <a:cs typeface="Arial Narrow" charset="0"/>
          </a:endParaRPr>
        </a:p>
      </dgm:t>
    </dgm:pt>
    <dgm:pt modelId="{8D3B2B0D-8B94-6641-9C62-0CAC4E5CFE80}" type="sibTrans" cxnId="{0B6DEE7C-A634-1449-BD4B-4A4D7201139D}">
      <dgm:prSet/>
      <dgm:spPr/>
      <dgm:t>
        <a:bodyPr/>
        <a:lstStyle/>
        <a:p>
          <a:endParaRPr lang="en-US">
            <a:latin typeface="Arial Narrow" charset="0"/>
            <a:ea typeface="Arial Narrow" charset="0"/>
            <a:cs typeface="Arial Narrow" charset="0"/>
          </a:endParaRPr>
        </a:p>
      </dgm:t>
    </dgm:pt>
    <dgm:pt modelId="{5011ADA9-B9C1-214E-A7D6-67AD1E42C7AB}">
      <dgm:prSet phldrT="[Text]"/>
      <dgm:spPr/>
      <dgm:t>
        <a:bodyPr/>
        <a:lstStyle/>
        <a:p>
          <a:r>
            <a:rPr lang="en-US" dirty="0" err="1">
              <a:latin typeface="Century Gothic"/>
              <a:ea typeface="Arial Narrow" charset="0"/>
              <a:cs typeface="Century Gothic"/>
            </a:rPr>
            <a:t>Olah</a:t>
          </a:r>
          <a:r>
            <a:rPr lang="en-US" dirty="0">
              <a:latin typeface="Century Gothic"/>
              <a:ea typeface="Arial Narrow" charset="0"/>
              <a:cs typeface="Century Gothic"/>
            </a:rPr>
            <a:t> </a:t>
          </a:r>
          <a:r>
            <a:rPr lang="en-US" dirty="0" err="1">
              <a:latin typeface="Century Gothic"/>
              <a:ea typeface="Arial Narrow" charset="0"/>
              <a:cs typeface="Century Gothic"/>
            </a:rPr>
            <a:t>Karsa</a:t>
          </a:r>
          <a:r>
            <a:rPr lang="en-US" dirty="0">
              <a:latin typeface="Century Gothic"/>
              <a:ea typeface="Arial Narrow" charset="0"/>
              <a:cs typeface="Century Gothic"/>
            </a:rPr>
            <a:t> </a:t>
          </a:r>
        </a:p>
      </dgm:t>
    </dgm:pt>
    <dgm:pt modelId="{7EA15B0A-6673-9543-8089-EFE09A7E6E46}" type="parTrans" cxnId="{91DF3565-3E22-A043-9079-8116107D5D49}">
      <dgm:prSet/>
      <dgm:spPr/>
      <dgm:t>
        <a:bodyPr/>
        <a:lstStyle/>
        <a:p>
          <a:endParaRPr lang="en-US">
            <a:latin typeface="Arial Narrow" charset="0"/>
            <a:ea typeface="Arial Narrow" charset="0"/>
            <a:cs typeface="Arial Narrow" charset="0"/>
          </a:endParaRPr>
        </a:p>
      </dgm:t>
    </dgm:pt>
    <dgm:pt modelId="{E203F5DE-70C2-7B44-89BD-0C7B50A7E985}" type="sibTrans" cxnId="{91DF3565-3E22-A043-9079-8116107D5D49}">
      <dgm:prSet/>
      <dgm:spPr/>
      <dgm:t>
        <a:bodyPr/>
        <a:lstStyle/>
        <a:p>
          <a:endParaRPr lang="en-US">
            <a:latin typeface="Arial Narrow" charset="0"/>
            <a:ea typeface="Arial Narrow" charset="0"/>
            <a:cs typeface="Arial Narrow" charset="0"/>
          </a:endParaRPr>
        </a:p>
      </dgm:t>
    </dgm:pt>
    <dgm:pt modelId="{2B723550-82F6-6845-965A-4A1A963EAE8E}">
      <dgm:prSet phldrT="[Text]"/>
      <dgm:spPr/>
      <dgm:t>
        <a:bodyPr/>
        <a:lstStyle/>
        <a:p>
          <a:pPr algn="r"/>
          <a:r>
            <a:rPr lang="en-US" dirty="0" err="1">
              <a:latin typeface="Century Gothic"/>
              <a:ea typeface="Arial Narrow" charset="0"/>
              <a:cs typeface="Century Gothic"/>
            </a:rPr>
            <a:t>Olah</a:t>
          </a:r>
          <a:r>
            <a:rPr lang="en-US" dirty="0">
              <a:latin typeface="Century Gothic"/>
              <a:ea typeface="Arial Narrow" charset="0"/>
              <a:cs typeface="Century Gothic"/>
            </a:rPr>
            <a:t> Raga</a:t>
          </a:r>
        </a:p>
      </dgm:t>
    </dgm:pt>
    <dgm:pt modelId="{452DAB94-8B2E-F846-85C2-14613042C1F5}" type="parTrans" cxnId="{16BAC362-967B-264A-ABC1-4EB38B9FA7D8}">
      <dgm:prSet/>
      <dgm:spPr/>
      <dgm:t>
        <a:bodyPr/>
        <a:lstStyle/>
        <a:p>
          <a:endParaRPr lang="en-US">
            <a:latin typeface="Arial Narrow" charset="0"/>
            <a:ea typeface="Arial Narrow" charset="0"/>
            <a:cs typeface="Arial Narrow" charset="0"/>
          </a:endParaRPr>
        </a:p>
      </dgm:t>
    </dgm:pt>
    <dgm:pt modelId="{1538A3EB-D2FC-184D-A1EA-D367FE0CB0F4}" type="sibTrans" cxnId="{16BAC362-967B-264A-ABC1-4EB38B9FA7D8}">
      <dgm:prSet/>
      <dgm:spPr/>
      <dgm:t>
        <a:bodyPr/>
        <a:lstStyle/>
        <a:p>
          <a:endParaRPr lang="en-US">
            <a:latin typeface="Arial Narrow" charset="0"/>
            <a:ea typeface="Arial Narrow" charset="0"/>
            <a:cs typeface="Arial Narrow" charset="0"/>
          </a:endParaRPr>
        </a:p>
      </dgm:t>
    </dgm:pt>
    <dgm:pt modelId="{9B7C184C-F61F-4042-A1CC-A85D5DFDF73E}">
      <dgm:prSet/>
      <dgm:spPr/>
      <dgm:t>
        <a:bodyPr/>
        <a:lstStyle/>
        <a:p>
          <a:r>
            <a:rPr lang="en-US" dirty="0" err="1">
              <a:latin typeface="Century Gothic"/>
              <a:ea typeface="Arial Narrow" charset="0"/>
              <a:cs typeface="Century Gothic"/>
            </a:rPr>
            <a:t>Olah</a:t>
          </a:r>
          <a:r>
            <a:rPr lang="en-US" dirty="0">
              <a:latin typeface="Century Gothic"/>
              <a:ea typeface="Arial Narrow" charset="0"/>
              <a:cs typeface="Century Gothic"/>
            </a:rPr>
            <a:t> </a:t>
          </a:r>
          <a:r>
            <a:rPr lang="en-US" dirty="0" err="1">
              <a:latin typeface="Century Gothic"/>
              <a:ea typeface="Arial Narrow" charset="0"/>
              <a:cs typeface="Century Gothic"/>
            </a:rPr>
            <a:t>Pikir</a:t>
          </a:r>
          <a:endParaRPr lang="en-US" dirty="0">
            <a:latin typeface="Century Gothic"/>
            <a:ea typeface="Arial Narrow" charset="0"/>
            <a:cs typeface="Century Gothic"/>
          </a:endParaRPr>
        </a:p>
      </dgm:t>
    </dgm:pt>
    <dgm:pt modelId="{644AC5E7-C284-6941-8D0B-7C2F0DE2F25E}" type="parTrans" cxnId="{356A8551-A80C-174A-B36C-E096805EA3D8}">
      <dgm:prSet/>
      <dgm:spPr/>
      <dgm:t>
        <a:bodyPr/>
        <a:lstStyle/>
        <a:p>
          <a:endParaRPr lang="en-US">
            <a:latin typeface="Arial Narrow" charset="0"/>
            <a:ea typeface="Arial Narrow" charset="0"/>
            <a:cs typeface="Arial Narrow" charset="0"/>
          </a:endParaRPr>
        </a:p>
      </dgm:t>
    </dgm:pt>
    <dgm:pt modelId="{98E0E869-6D3B-5641-8C1B-EB33AE03B13F}" type="sibTrans" cxnId="{356A8551-A80C-174A-B36C-E096805EA3D8}">
      <dgm:prSet/>
      <dgm:spPr/>
      <dgm:t>
        <a:bodyPr/>
        <a:lstStyle/>
        <a:p>
          <a:endParaRPr lang="en-US">
            <a:latin typeface="Arial Narrow" charset="0"/>
            <a:ea typeface="Arial Narrow" charset="0"/>
            <a:cs typeface="Arial Narrow" charset="0"/>
          </a:endParaRPr>
        </a:p>
      </dgm:t>
    </dgm:pt>
    <dgm:pt modelId="{CB7EAE32-7F2E-094B-B3D2-0D8F925CED55}" type="pres">
      <dgm:prSet presAssocID="{E41DF690-234A-2241-9A7C-84CB108CAF09}" presName="compositeShape" presStyleCnt="0">
        <dgm:presLayoutVars>
          <dgm:chMax val="7"/>
          <dgm:dir/>
          <dgm:resizeHandles val="exact"/>
        </dgm:presLayoutVars>
      </dgm:prSet>
      <dgm:spPr/>
    </dgm:pt>
    <dgm:pt modelId="{8E0A8237-8FBF-6F43-BBD0-65D65296DAAF}" type="pres">
      <dgm:prSet presAssocID="{361C63F7-1DCB-D94B-8C1D-2BA77D3D2849}" presName="circ1" presStyleLbl="vennNode1" presStyleIdx="0" presStyleCnt="4" custLinFactNeighborY="-9841"/>
      <dgm:spPr/>
      <dgm:t>
        <a:bodyPr/>
        <a:lstStyle/>
        <a:p>
          <a:endParaRPr lang="en-US"/>
        </a:p>
      </dgm:t>
    </dgm:pt>
    <dgm:pt modelId="{CC8FBDA4-2BCA-734F-BD55-DE53EAB2BE04}" type="pres">
      <dgm:prSet presAssocID="{361C63F7-1DCB-D94B-8C1D-2BA77D3D2849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E6AEB1-5878-A647-98E9-D2F96B3DB889}" type="pres">
      <dgm:prSet presAssocID="{9B7C184C-F61F-4042-A1CC-A85D5DFDF73E}" presName="circ2" presStyleLbl="vennNode1" presStyleIdx="1" presStyleCnt="4"/>
      <dgm:spPr/>
      <dgm:t>
        <a:bodyPr/>
        <a:lstStyle/>
        <a:p>
          <a:endParaRPr lang="en-US"/>
        </a:p>
      </dgm:t>
    </dgm:pt>
    <dgm:pt modelId="{C380827F-7040-5C41-9CE5-37BF16222E37}" type="pres">
      <dgm:prSet presAssocID="{9B7C184C-F61F-4042-A1CC-A85D5DFDF73E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53C60D-50E1-4043-90B1-73842CA027F5}" type="pres">
      <dgm:prSet presAssocID="{5011ADA9-B9C1-214E-A7D6-67AD1E42C7AB}" presName="circ3" presStyleLbl="vennNode1" presStyleIdx="2" presStyleCnt="4"/>
      <dgm:spPr/>
      <dgm:t>
        <a:bodyPr/>
        <a:lstStyle/>
        <a:p>
          <a:endParaRPr lang="en-US"/>
        </a:p>
      </dgm:t>
    </dgm:pt>
    <dgm:pt modelId="{48D73AFA-6CE6-004D-95BD-22BC1BDF3F84}" type="pres">
      <dgm:prSet presAssocID="{5011ADA9-B9C1-214E-A7D6-67AD1E42C7A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512A43-932F-274B-A2DA-AB38527543F8}" type="pres">
      <dgm:prSet presAssocID="{2B723550-82F6-6845-965A-4A1A963EAE8E}" presName="circ4" presStyleLbl="vennNode1" presStyleIdx="3" presStyleCnt="4"/>
      <dgm:spPr/>
      <dgm:t>
        <a:bodyPr/>
        <a:lstStyle/>
        <a:p>
          <a:endParaRPr lang="en-US"/>
        </a:p>
      </dgm:t>
    </dgm:pt>
    <dgm:pt modelId="{D9DC102F-31BE-C446-95E9-64C171DC566C}" type="pres">
      <dgm:prSet presAssocID="{2B723550-82F6-6845-965A-4A1A963EAE8E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B744870-3E9E-4A89-9FFA-43AE485B8CFF}" type="presOf" srcId="{361C63F7-1DCB-D94B-8C1D-2BA77D3D2849}" destId="{CC8FBDA4-2BCA-734F-BD55-DE53EAB2BE04}" srcOrd="1" destOrd="0" presId="urn:microsoft.com/office/officeart/2005/8/layout/venn1"/>
    <dgm:cxn modelId="{151A2CC8-EFE7-4DC6-8C47-5D1F5FA7DCDF}" type="presOf" srcId="{9B7C184C-F61F-4042-A1CC-A85D5DFDF73E}" destId="{4DE6AEB1-5878-A647-98E9-D2F96B3DB889}" srcOrd="0" destOrd="0" presId="urn:microsoft.com/office/officeart/2005/8/layout/venn1"/>
    <dgm:cxn modelId="{58FAB094-90F9-494D-88FA-61C59D8C2338}" type="presOf" srcId="{361C63F7-1DCB-D94B-8C1D-2BA77D3D2849}" destId="{8E0A8237-8FBF-6F43-BBD0-65D65296DAAF}" srcOrd="0" destOrd="0" presId="urn:microsoft.com/office/officeart/2005/8/layout/venn1"/>
    <dgm:cxn modelId="{1489B016-5566-4BFA-B3FA-B317A850C484}" type="presOf" srcId="{5011ADA9-B9C1-214E-A7D6-67AD1E42C7AB}" destId="{C853C60D-50E1-4043-90B1-73842CA027F5}" srcOrd="0" destOrd="0" presId="urn:microsoft.com/office/officeart/2005/8/layout/venn1"/>
    <dgm:cxn modelId="{16BAC362-967B-264A-ABC1-4EB38B9FA7D8}" srcId="{E41DF690-234A-2241-9A7C-84CB108CAF09}" destId="{2B723550-82F6-6845-965A-4A1A963EAE8E}" srcOrd="3" destOrd="0" parTransId="{452DAB94-8B2E-F846-85C2-14613042C1F5}" sibTransId="{1538A3EB-D2FC-184D-A1EA-D367FE0CB0F4}"/>
    <dgm:cxn modelId="{91DF3565-3E22-A043-9079-8116107D5D49}" srcId="{E41DF690-234A-2241-9A7C-84CB108CAF09}" destId="{5011ADA9-B9C1-214E-A7D6-67AD1E42C7AB}" srcOrd="2" destOrd="0" parTransId="{7EA15B0A-6673-9543-8089-EFE09A7E6E46}" sibTransId="{E203F5DE-70C2-7B44-89BD-0C7B50A7E985}"/>
    <dgm:cxn modelId="{116AD046-7502-44CC-8CBD-F7609DA494E1}" type="presOf" srcId="{5011ADA9-B9C1-214E-A7D6-67AD1E42C7AB}" destId="{48D73AFA-6CE6-004D-95BD-22BC1BDF3F84}" srcOrd="1" destOrd="0" presId="urn:microsoft.com/office/officeart/2005/8/layout/venn1"/>
    <dgm:cxn modelId="{8646D786-C39E-4DFA-B46B-0A1FA9E5892F}" type="presOf" srcId="{E41DF690-234A-2241-9A7C-84CB108CAF09}" destId="{CB7EAE32-7F2E-094B-B3D2-0D8F925CED55}" srcOrd="0" destOrd="0" presId="urn:microsoft.com/office/officeart/2005/8/layout/venn1"/>
    <dgm:cxn modelId="{356A8551-A80C-174A-B36C-E096805EA3D8}" srcId="{E41DF690-234A-2241-9A7C-84CB108CAF09}" destId="{9B7C184C-F61F-4042-A1CC-A85D5DFDF73E}" srcOrd="1" destOrd="0" parTransId="{644AC5E7-C284-6941-8D0B-7C2F0DE2F25E}" sibTransId="{98E0E869-6D3B-5641-8C1B-EB33AE03B13F}"/>
    <dgm:cxn modelId="{06C9A277-C0AA-4820-96AF-4AD260F15D72}" type="presOf" srcId="{9B7C184C-F61F-4042-A1CC-A85D5DFDF73E}" destId="{C380827F-7040-5C41-9CE5-37BF16222E37}" srcOrd="1" destOrd="0" presId="urn:microsoft.com/office/officeart/2005/8/layout/venn1"/>
    <dgm:cxn modelId="{FF5F680C-8485-46B4-9AC5-AA522CD98C77}" type="presOf" srcId="{2B723550-82F6-6845-965A-4A1A963EAE8E}" destId="{D9DC102F-31BE-C446-95E9-64C171DC566C}" srcOrd="1" destOrd="0" presId="urn:microsoft.com/office/officeart/2005/8/layout/venn1"/>
    <dgm:cxn modelId="{0B6DEE7C-A634-1449-BD4B-4A4D7201139D}" srcId="{E41DF690-234A-2241-9A7C-84CB108CAF09}" destId="{361C63F7-1DCB-D94B-8C1D-2BA77D3D2849}" srcOrd="0" destOrd="0" parTransId="{9115FE5F-3D4F-8C4A-B4B1-BD46FC2450BF}" sibTransId="{8D3B2B0D-8B94-6641-9C62-0CAC4E5CFE80}"/>
    <dgm:cxn modelId="{0E58CB22-D1AB-4CF6-A34D-EE55A79118F4}" type="presOf" srcId="{2B723550-82F6-6845-965A-4A1A963EAE8E}" destId="{61512A43-932F-274B-A2DA-AB38527543F8}" srcOrd="0" destOrd="0" presId="urn:microsoft.com/office/officeart/2005/8/layout/venn1"/>
    <dgm:cxn modelId="{21C2EF26-2252-412C-8749-7DBCA6E13CA4}" type="presParOf" srcId="{CB7EAE32-7F2E-094B-B3D2-0D8F925CED55}" destId="{8E0A8237-8FBF-6F43-BBD0-65D65296DAAF}" srcOrd="0" destOrd="0" presId="urn:microsoft.com/office/officeart/2005/8/layout/venn1"/>
    <dgm:cxn modelId="{0C463CFC-7C45-4741-8020-6F7D1096B6D1}" type="presParOf" srcId="{CB7EAE32-7F2E-094B-B3D2-0D8F925CED55}" destId="{CC8FBDA4-2BCA-734F-BD55-DE53EAB2BE04}" srcOrd="1" destOrd="0" presId="urn:microsoft.com/office/officeart/2005/8/layout/venn1"/>
    <dgm:cxn modelId="{93F9883A-BC1C-457C-A090-5947AB047D62}" type="presParOf" srcId="{CB7EAE32-7F2E-094B-B3D2-0D8F925CED55}" destId="{4DE6AEB1-5878-A647-98E9-D2F96B3DB889}" srcOrd="2" destOrd="0" presId="urn:microsoft.com/office/officeart/2005/8/layout/venn1"/>
    <dgm:cxn modelId="{BE987E7A-D387-4BF1-A2A2-A6731985CF1F}" type="presParOf" srcId="{CB7EAE32-7F2E-094B-B3D2-0D8F925CED55}" destId="{C380827F-7040-5C41-9CE5-37BF16222E37}" srcOrd="3" destOrd="0" presId="urn:microsoft.com/office/officeart/2005/8/layout/venn1"/>
    <dgm:cxn modelId="{A6470550-D31C-4285-8042-3F4E6AFEA0FB}" type="presParOf" srcId="{CB7EAE32-7F2E-094B-B3D2-0D8F925CED55}" destId="{C853C60D-50E1-4043-90B1-73842CA027F5}" srcOrd="4" destOrd="0" presId="urn:microsoft.com/office/officeart/2005/8/layout/venn1"/>
    <dgm:cxn modelId="{80CAE9BB-4D15-4303-8A2E-397DBC83DB19}" type="presParOf" srcId="{CB7EAE32-7F2E-094B-B3D2-0D8F925CED55}" destId="{48D73AFA-6CE6-004D-95BD-22BC1BDF3F84}" srcOrd="5" destOrd="0" presId="urn:microsoft.com/office/officeart/2005/8/layout/venn1"/>
    <dgm:cxn modelId="{73DC3FC5-7FD5-469D-A9D5-B0B9B532F250}" type="presParOf" srcId="{CB7EAE32-7F2E-094B-B3D2-0D8F925CED55}" destId="{61512A43-932F-274B-A2DA-AB38527543F8}" srcOrd="6" destOrd="0" presId="urn:microsoft.com/office/officeart/2005/8/layout/venn1"/>
    <dgm:cxn modelId="{15C6FA38-2510-4CAF-B2CA-08AA7CC2D8EB}" type="presParOf" srcId="{CB7EAE32-7F2E-094B-B3D2-0D8F925CED55}" destId="{D9DC102F-31BE-C446-95E9-64C171DC566C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41DF690-234A-2241-9A7C-84CB108CAF09}" type="doc">
      <dgm:prSet loTypeId="urn:microsoft.com/office/officeart/2005/8/layout/venn1" loCatId="" qsTypeId="urn:microsoft.com/office/officeart/2005/8/quickstyle/simple4" qsCatId="simple" csTypeId="urn:microsoft.com/office/officeart/2005/8/colors/colorful1#4" csCatId="colorful" phldr="1"/>
      <dgm:spPr/>
    </dgm:pt>
    <dgm:pt modelId="{361C63F7-1DCB-D94B-8C1D-2BA77D3D2849}">
      <dgm:prSet phldrT="[Text]" custT="1"/>
      <dgm:spPr/>
      <dgm:t>
        <a:bodyPr/>
        <a:lstStyle/>
        <a:p>
          <a:r>
            <a:rPr lang="en-US" sz="1400" b="1" dirty="0" err="1">
              <a:latin typeface="Century Gothic"/>
              <a:ea typeface="Helvetica Neue" charset="0"/>
              <a:cs typeface="Century Gothic"/>
            </a:rPr>
            <a:t>Olah</a:t>
          </a:r>
          <a:r>
            <a:rPr lang="en-US" sz="1400" b="1" dirty="0">
              <a:latin typeface="Century Gothic"/>
              <a:ea typeface="Helvetica Neue" charset="0"/>
              <a:cs typeface="Century Gothic"/>
            </a:rPr>
            <a:t> </a:t>
          </a:r>
          <a:r>
            <a:rPr lang="en-US" sz="1400" b="1" dirty="0" err="1">
              <a:latin typeface="Century Gothic"/>
              <a:ea typeface="Helvetica Neue" charset="0"/>
              <a:cs typeface="Century Gothic"/>
            </a:rPr>
            <a:t>Hati</a:t>
          </a:r>
          <a:endParaRPr lang="en-US" sz="1400" b="1" dirty="0">
            <a:latin typeface="Century Gothic"/>
            <a:ea typeface="Helvetica Neue" charset="0"/>
            <a:cs typeface="Century Gothic"/>
          </a:endParaRPr>
        </a:p>
      </dgm:t>
    </dgm:pt>
    <dgm:pt modelId="{9115FE5F-3D4F-8C4A-B4B1-BD46FC2450BF}" type="parTrans" cxnId="{0B6DEE7C-A634-1449-BD4B-4A4D7201139D}">
      <dgm:prSet/>
      <dgm:spPr/>
      <dgm:t>
        <a:bodyPr/>
        <a:lstStyle/>
        <a:p>
          <a:endParaRPr lang="en-US" sz="1400" b="1">
            <a:latin typeface="Century Gothic"/>
            <a:ea typeface="Helvetica Neue" charset="0"/>
            <a:cs typeface="Century Gothic"/>
          </a:endParaRPr>
        </a:p>
      </dgm:t>
    </dgm:pt>
    <dgm:pt modelId="{8D3B2B0D-8B94-6641-9C62-0CAC4E5CFE80}" type="sibTrans" cxnId="{0B6DEE7C-A634-1449-BD4B-4A4D7201139D}">
      <dgm:prSet/>
      <dgm:spPr/>
      <dgm:t>
        <a:bodyPr/>
        <a:lstStyle/>
        <a:p>
          <a:endParaRPr lang="en-US" sz="1400" b="1">
            <a:latin typeface="Century Gothic"/>
            <a:ea typeface="Helvetica Neue" charset="0"/>
            <a:cs typeface="Century Gothic"/>
          </a:endParaRPr>
        </a:p>
      </dgm:t>
    </dgm:pt>
    <dgm:pt modelId="{5011ADA9-B9C1-214E-A7D6-67AD1E42C7AB}">
      <dgm:prSet phldrT="[Text]" custT="1"/>
      <dgm:spPr/>
      <dgm:t>
        <a:bodyPr/>
        <a:lstStyle/>
        <a:p>
          <a:r>
            <a:rPr lang="en-US" sz="1400" b="1" dirty="0" err="1">
              <a:latin typeface="Century Gothic"/>
              <a:ea typeface="Helvetica Neue" charset="0"/>
              <a:cs typeface="Century Gothic"/>
            </a:rPr>
            <a:t>Olah</a:t>
          </a:r>
          <a:r>
            <a:rPr lang="en-US" sz="1400" b="1" dirty="0">
              <a:latin typeface="Century Gothic"/>
              <a:ea typeface="Helvetica Neue" charset="0"/>
              <a:cs typeface="Century Gothic"/>
            </a:rPr>
            <a:t> </a:t>
          </a:r>
          <a:r>
            <a:rPr lang="en-US" sz="1400" b="1" dirty="0" err="1">
              <a:latin typeface="Century Gothic"/>
              <a:ea typeface="Helvetica Neue" charset="0"/>
              <a:cs typeface="Century Gothic"/>
            </a:rPr>
            <a:t>Karsa</a:t>
          </a:r>
          <a:r>
            <a:rPr lang="en-US" sz="1400" b="1" dirty="0">
              <a:latin typeface="Century Gothic"/>
              <a:ea typeface="Helvetica Neue" charset="0"/>
              <a:cs typeface="Century Gothic"/>
            </a:rPr>
            <a:t> </a:t>
          </a:r>
        </a:p>
      </dgm:t>
    </dgm:pt>
    <dgm:pt modelId="{7EA15B0A-6673-9543-8089-EFE09A7E6E46}" type="parTrans" cxnId="{91DF3565-3E22-A043-9079-8116107D5D49}">
      <dgm:prSet/>
      <dgm:spPr/>
      <dgm:t>
        <a:bodyPr/>
        <a:lstStyle/>
        <a:p>
          <a:endParaRPr lang="en-US" sz="1400" b="1">
            <a:latin typeface="Century Gothic"/>
            <a:ea typeface="Helvetica Neue" charset="0"/>
            <a:cs typeface="Century Gothic"/>
          </a:endParaRPr>
        </a:p>
      </dgm:t>
    </dgm:pt>
    <dgm:pt modelId="{E203F5DE-70C2-7B44-89BD-0C7B50A7E985}" type="sibTrans" cxnId="{91DF3565-3E22-A043-9079-8116107D5D49}">
      <dgm:prSet/>
      <dgm:spPr/>
      <dgm:t>
        <a:bodyPr/>
        <a:lstStyle/>
        <a:p>
          <a:endParaRPr lang="en-US" sz="1400" b="1">
            <a:latin typeface="Century Gothic"/>
            <a:ea typeface="Helvetica Neue" charset="0"/>
            <a:cs typeface="Century Gothic"/>
          </a:endParaRPr>
        </a:p>
      </dgm:t>
    </dgm:pt>
    <dgm:pt modelId="{2B723550-82F6-6845-965A-4A1A963EAE8E}">
      <dgm:prSet phldrT="[Text]" custT="1"/>
      <dgm:spPr/>
      <dgm:t>
        <a:bodyPr/>
        <a:lstStyle/>
        <a:p>
          <a:pPr algn="l"/>
          <a:r>
            <a:rPr lang="en-US" sz="1400" b="1" dirty="0" err="1">
              <a:latin typeface="Century Gothic"/>
              <a:ea typeface="Helvetica Neue" charset="0"/>
              <a:cs typeface="Century Gothic"/>
            </a:rPr>
            <a:t>Olah</a:t>
          </a:r>
          <a:r>
            <a:rPr lang="en-US" sz="1400" b="1" dirty="0">
              <a:latin typeface="Century Gothic"/>
              <a:ea typeface="Helvetica Neue" charset="0"/>
              <a:cs typeface="Century Gothic"/>
            </a:rPr>
            <a:t> Raga</a:t>
          </a:r>
        </a:p>
      </dgm:t>
    </dgm:pt>
    <dgm:pt modelId="{452DAB94-8B2E-F846-85C2-14613042C1F5}" type="parTrans" cxnId="{16BAC362-967B-264A-ABC1-4EB38B9FA7D8}">
      <dgm:prSet/>
      <dgm:spPr/>
      <dgm:t>
        <a:bodyPr/>
        <a:lstStyle/>
        <a:p>
          <a:endParaRPr lang="en-US" sz="1400" b="1">
            <a:latin typeface="Century Gothic"/>
            <a:ea typeface="Helvetica Neue" charset="0"/>
            <a:cs typeface="Century Gothic"/>
          </a:endParaRPr>
        </a:p>
      </dgm:t>
    </dgm:pt>
    <dgm:pt modelId="{1538A3EB-D2FC-184D-A1EA-D367FE0CB0F4}" type="sibTrans" cxnId="{16BAC362-967B-264A-ABC1-4EB38B9FA7D8}">
      <dgm:prSet/>
      <dgm:spPr/>
      <dgm:t>
        <a:bodyPr/>
        <a:lstStyle/>
        <a:p>
          <a:endParaRPr lang="en-US" sz="1400" b="1">
            <a:latin typeface="Century Gothic"/>
            <a:ea typeface="Helvetica Neue" charset="0"/>
            <a:cs typeface="Century Gothic"/>
          </a:endParaRPr>
        </a:p>
      </dgm:t>
    </dgm:pt>
    <dgm:pt modelId="{9B7C184C-F61F-4042-A1CC-A85D5DFDF73E}">
      <dgm:prSet custT="1"/>
      <dgm:spPr/>
      <dgm:t>
        <a:bodyPr/>
        <a:lstStyle/>
        <a:p>
          <a:pPr algn="r"/>
          <a:r>
            <a:rPr lang="en-US" sz="1400" b="1" dirty="0" err="1" smtClean="0">
              <a:latin typeface="Century Gothic"/>
              <a:ea typeface="Helvetica Neue" charset="0"/>
              <a:cs typeface="Century Gothic"/>
            </a:rPr>
            <a:t>Olah</a:t>
          </a:r>
          <a:r>
            <a:rPr lang="en-US" sz="1400" b="1" dirty="0" smtClean="0">
              <a:latin typeface="Century Gothic"/>
              <a:ea typeface="Helvetica Neue" charset="0"/>
              <a:cs typeface="Century Gothic"/>
            </a:rPr>
            <a:t> </a:t>
          </a:r>
          <a:r>
            <a:rPr lang="en-US" sz="1400" b="1" dirty="0" err="1">
              <a:latin typeface="Century Gothic"/>
              <a:ea typeface="Helvetica Neue" charset="0"/>
              <a:cs typeface="Century Gothic"/>
            </a:rPr>
            <a:t>Pikir</a:t>
          </a:r>
          <a:endParaRPr lang="en-US" sz="1400" b="1" dirty="0">
            <a:latin typeface="Century Gothic"/>
            <a:ea typeface="Helvetica Neue" charset="0"/>
            <a:cs typeface="Century Gothic"/>
          </a:endParaRPr>
        </a:p>
      </dgm:t>
    </dgm:pt>
    <dgm:pt modelId="{644AC5E7-C284-6941-8D0B-7C2F0DE2F25E}" type="parTrans" cxnId="{356A8551-A80C-174A-B36C-E096805EA3D8}">
      <dgm:prSet/>
      <dgm:spPr/>
      <dgm:t>
        <a:bodyPr/>
        <a:lstStyle/>
        <a:p>
          <a:endParaRPr lang="en-US" sz="1400" b="1">
            <a:latin typeface="Century Gothic"/>
            <a:ea typeface="Helvetica Neue" charset="0"/>
            <a:cs typeface="Century Gothic"/>
          </a:endParaRPr>
        </a:p>
      </dgm:t>
    </dgm:pt>
    <dgm:pt modelId="{98E0E869-6D3B-5641-8C1B-EB33AE03B13F}" type="sibTrans" cxnId="{356A8551-A80C-174A-B36C-E096805EA3D8}">
      <dgm:prSet/>
      <dgm:spPr/>
      <dgm:t>
        <a:bodyPr/>
        <a:lstStyle/>
        <a:p>
          <a:endParaRPr lang="en-US" sz="1400" b="1">
            <a:latin typeface="Century Gothic"/>
            <a:ea typeface="Helvetica Neue" charset="0"/>
            <a:cs typeface="Century Gothic"/>
          </a:endParaRPr>
        </a:p>
      </dgm:t>
    </dgm:pt>
    <dgm:pt modelId="{CB7EAE32-7F2E-094B-B3D2-0D8F925CED55}" type="pres">
      <dgm:prSet presAssocID="{E41DF690-234A-2241-9A7C-84CB108CAF09}" presName="compositeShape" presStyleCnt="0">
        <dgm:presLayoutVars>
          <dgm:chMax val="7"/>
          <dgm:dir/>
          <dgm:resizeHandles val="exact"/>
        </dgm:presLayoutVars>
      </dgm:prSet>
      <dgm:spPr/>
    </dgm:pt>
    <dgm:pt modelId="{8E0A8237-8FBF-6F43-BBD0-65D65296DAAF}" type="pres">
      <dgm:prSet presAssocID="{361C63F7-1DCB-D94B-8C1D-2BA77D3D2849}" presName="circ1" presStyleLbl="vennNode1" presStyleIdx="0" presStyleCnt="4"/>
      <dgm:spPr/>
      <dgm:t>
        <a:bodyPr/>
        <a:lstStyle/>
        <a:p>
          <a:endParaRPr lang="en-US"/>
        </a:p>
      </dgm:t>
    </dgm:pt>
    <dgm:pt modelId="{CC8FBDA4-2BCA-734F-BD55-DE53EAB2BE04}" type="pres">
      <dgm:prSet presAssocID="{361C63F7-1DCB-D94B-8C1D-2BA77D3D2849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E6AEB1-5878-A647-98E9-D2F96B3DB889}" type="pres">
      <dgm:prSet presAssocID="{9B7C184C-F61F-4042-A1CC-A85D5DFDF73E}" presName="circ2" presStyleLbl="vennNode1" presStyleIdx="1" presStyleCnt="4"/>
      <dgm:spPr/>
      <dgm:t>
        <a:bodyPr/>
        <a:lstStyle/>
        <a:p>
          <a:endParaRPr lang="en-US"/>
        </a:p>
      </dgm:t>
    </dgm:pt>
    <dgm:pt modelId="{C380827F-7040-5C41-9CE5-37BF16222E37}" type="pres">
      <dgm:prSet presAssocID="{9B7C184C-F61F-4042-A1CC-A85D5DFDF73E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53C60D-50E1-4043-90B1-73842CA027F5}" type="pres">
      <dgm:prSet presAssocID="{5011ADA9-B9C1-214E-A7D6-67AD1E42C7AB}" presName="circ3" presStyleLbl="vennNode1" presStyleIdx="2" presStyleCnt="4"/>
      <dgm:spPr/>
      <dgm:t>
        <a:bodyPr/>
        <a:lstStyle/>
        <a:p>
          <a:endParaRPr lang="en-US"/>
        </a:p>
      </dgm:t>
    </dgm:pt>
    <dgm:pt modelId="{48D73AFA-6CE6-004D-95BD-22BC1BDF3F84}" type="pres">
      <dgm:prSet presAssocID="{5011ADA9-B9C1-214E-A7D6-67AD1E42C7A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512A43-932F-274B-A2DA-AB38527543F8}" type="pres">
      <dgm:prSet presAssocID="{2B723550-82F6-6845-965A-4A1A963EAE8E}" presName="circ4" presStyleLbl="vennNode1" presStyleIdx="3" presStyleCnt="4"/>
      <dgm:spPr/>
      <dgm:t>
        <a:bodyPr/>
        <a:lstStyle/>
        <a:p>
          <a:endParaRPr lang="en-US"/>
        </a:p>
      </dgm:t>
    </dgm:pt>
    <dgm:pt modelId="{D9DC102F-31BE-C446-95E9-64C171DC566C}" type="pres">
      <dgm:prSet presAssocID="{2B723550-82F6-6845-965A-4A1A963EAE8E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4B89C4F-55E3-41DB-8BF9-0A7D5C4617B4}" type="presOf" srcId="{5011ADA9-B9C1-214E-A7D6-67AD1E42C7AB}" destId="{C853C60D-50E1-4043-90B1-73842CA027F5}" srcOrd="0" destOrd="0" presId="urn:microsoft.com/office/officeart/2005/8/layout/venn1"/>
    <dgm:cxn modelId="{1E191084-39DF-4B7C-B59B-329085320B9D}" type="presOf" srcId="{361C63F7-1DCB-D94B-8C1D-2BA77D3D2849}" destId="{CC8FBDA4-2BCA-734F-BD55-DE53EAB2BE04}" srcOrd="1" destOrd="0" presId="urn:microsoft.com/office/officeart/2005/8/layout/venn1"/>
    <dgm:cxn modelId="{0CCAE68E-B783-451A-8488-6E2CD5A0D0B9}" type="presOf" srcId="{2B723550-82F6-6845-965A-4A1A963EAE8E}" destId="{D9DC102F-31BE-C446-95E9-64C171DC566C}" srcOrd="1" destOrd="0" presId="urn:microsoft.com/office/officeart/2005/8/layout/venn1"/>
    <dgm:cxn modelId="{16BAC362-967B-264A-ABC1-4EB38B9FA7D8}" srcId="{E41DF690-234A-2241-9A7C-84CB108CAF09}" destId="{2B723550-82F6-6845-965A-4A1A963EAE8E}" srcOrd="3" destOrd="0" parTransId="{452DAB94-8B2E-F846-85C2-14613042C1F5}" sibTransId="{1538A3EB-D2FC-184D-A1EA-D367FE0CB0F4}"/>
    <dgm:cxn modelId="{FB4A6076-007E-4D84-98F1-868C9A3869FB}" type="presOf" srcId="{9B7C184C-F61F-4042-A1CC-A85D5DFDF73E}" destId="{4DE6AEB1-5878-A647-98E9-D2F96B3DB889}" srcOrd="0" destOrd="0" presId="urn:microsoft.com/office/officeart/2005/8/layout/venn1"/>
    <dgm:cxn modelId="{69F54F53-B573-49ED-BDB1-8482221F4B85}" type="presOf" srcId="{361C63F7-1DCB-D94B-8C1D-2BA77D3D2849}" destId="{8E0A8237-8FBF-6F43-BBD0-65D65296DAAF}" srcOrd="0" destOrd="0" presId="urn:microsoft.com/office/officeart/2005/8/layout/venn1"/>
    <dgm:cxn modelId="{91DF3565-3E22-A043-9079-8116107D5D49}" srcId="{E41DF690-234A-2241-9A7C-84CB108CAF09}" destId="{5011ADA9-B9C1-214E-A7D6-67AD1E42C7AB}" srcOrd="2" destOrd="0" parTransId="{7EA15B0A-6673-9543-8089-EFE09A7E6E46}" sibTransId="{E203F5DE-70C2-7B44-89BD-0C7B50A7E985}"/>
    <dgm:cxn modelId="{356A8551-A80C-174A-B36C-E096805EA3D8}" srcId="{E41DF690-234A-2241-9A7C-84CB108CAF09}" destId="{9B7C184C-F61F-4042-A1CC-A85D5DFDF73E}" srcOrd="1" destOrd="0" parTransId="{644AC5E7-C284-6941-8D0B-7C2F0DE2F25E}" sibTransId="{98E0E869-6D3B-5641-8C1B-EB33AE03B13F}"/>
    <dgm:cxn modelId="{CBD137F2-1AA2-48EC-94D9-5D5F7D4126EA}" type="presOf" srcId="{5011ADA9-B9C1-214E-A7D6-67AD1E42C7AB}" destId="{48D73AFA-6CE6-004D-95BD-22BC1BDF3F84}" srcOrd="1" destOrd="0" presId="urn:microsoft.com/office/officeart/2005/8/layout/venn1"/>
    <dgm:cxn modelId="{610D3B65-C731-445A-B24D-0FA69D2AFBF6}" type="presOf" srcId="{2B723550-82F6-6845-965A-4A1A963EAE8E}" destId="{61512A43-932F-274B-A2DA-AB38527543F8}" srcOrd="0" destOrd="0" presId="urn:microsoft.com/office/officeart/2005/8/layout/venn1"/>
    <dgm:cxn modelId="{950C47CE-F37E-4C92-91E0-285897D59428}" type="presOf" srcId="{9B7C184C-F61F-4042-A1CC-A85D5DFDF73E}" destId="{C380827F-7040-5C41-9CE5-37BF16222E37}" srcOrd="1" destOrd="0" presId="urn:microsoft.com/office/officeart/2005/8/layout/venn1"/>
    <dgm:cxn modelId="{0B6DEE7C-A634-1449-BD4B-4A4D7201139D}" srcId="{E41DF690-234A-2241-9A7C-84CB108CAF09}" destId="{361C63F7-1DCB-D94B-8C1D-2BA77D3D2849}" srcOrd="0" destOrd="0" parTransId="{9115FE5F-3D4F-8C4A-B4B1-BD46FC2450BF}" sibTransId="{8D3B2B0D-8B94-6641-9C62-0CAC4E5CFE80}"/>
    <dgm:cxn modelId="{A8C63893-46A3-4AC9-A595-C19966312C3B}" type="presOf" srcId="{E41DF690-234A-2241-9A7C-84CB108CAF09}" destId="{CB7EAE32-7F2E-094B-B3D2-0D8F925CED55}" srcOrd="0" destOrd="0" presId="urn:microsoft.com/office/officeart/2005/8/layout/venn1"/>
    <dgm:cxn modelId="{537433CB-0398-45A7-96F3-6E9353F220BC}" type="presParOf" srcId="{CB7EAE32-7F2E-094B-B3D2-0D8F925CED55}" destId="{8E0A8237-8FBF-6F43-BBD0-65D65296DAAF}" srcOrd="0" destOrd="0" presId="urn:microsoft.com/office/officeart/2005/8/layout/venn1"/>
    <dgm:cxn modelId="{6E86B7F8-98D4-499F-8E64-4D068E1F99F3}" type="presParOf" srcId="{CB7EAE32-7F2E-094B-B3D2-0D8F925CED55}" destId="{CC8FBDA4-2BCA-734F-BD55-DE53EAB2BE04}" srcOrd="1" destOrd="0" presId="urn:microsoft.com/office/officeart/2005/8/layout/venn1"/>
    <dgm:cxn modelId="{3CDDC481-361C-49BC-9B6E-1D95FCB7E220}" type="presParOf" srcId="{CB7EAE32-7F2E-094B-B3D2-0D8F925CED55}" destId="{4DE6AEB1-5878-A647-98E9-D2F96B3DB889}" srcOrd="2" destOrd="0" presId="urn:microsoft.com/office/officeart/2005/8/layout/venn1"/>
    <dgm:cxn modelId="{75DF8648-C3D5-46D3-A63F-69D1C43AA153}" type="presParOf" srcId="{CB7EAE32-7F2E-094B-B3D2-0D8F925CED55}" destId="{C380827F-7040-5C41-9CE5-37BF16222E37}" srcOrd="3" destOrd="0" presId="urn:microsoft.com/office/officeart/2005/8/layout/venn1"/>
    <dgm:cxn modelId="{FE081756-D9E6-4F7A-A3A7-98E1AC1E841F}" type="presParOf" srcId="{CB7EAE32-7F2E-094B-B3D2-0D8F925CED55}" destId="{C853C60D-50E1-4043-90B1-73842CA027F5}" srcOrd="4" destOrd="0" presId="urn:microsoft.com/office/officeart/2005/8/layout/venn1"/>
    <dgm:cxn modelId="{F34CE1D7-DD87-4400-B03A-EE64F7D0F7AD}" type="presParOf" srcId="{CB7EAE32-7F2E-094B-B3D2-0D8F925CED55}" destId="{48D73AFA-6CE6-004D-95BD-22BC1BDF3F84}" srcOrd="5" destOrd="0" presId="urn:microsoft.com/office/officeart/2005/8/layout/venn1"/>
    <dgm:cxn modelId="{A3545E47-CA7B-417D-9C45-0B3E13296161}" type="presParOf" srcId="{CB7EAE32-7F2E-094B-B3D2-0D8F925CED55}" destId="{61512A43-932F-274B-A2DA-AB38527543F8}" srcOrd="6" destOrd="0" presId="urn:microsoft.com/office/officeart/2005/8/layout/venn1"/>
    <dgm:cxn modelId="{A8545B41-2164-49B9-9AEF-FF61ADAAABE6}" type="presParOf" srcId="{CB7EAE32-7F2E-094B-B3D2-0D8F925CED55}" destId="{D9DC102F-31BE-C446-95E9-64C171DC566C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E87ABA-0F03-9040-B75B-AE8403B185FE}" type="doc">
      <dgm:prSet loTypeId="urn:microsoft.com/office/officeart/2005/8/layout/radial3" loCatId="" qsTypeId="urn:microsoft.com/office/officeart/2005/8/quickstyle/simple4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D8E36392-064E-7F4D-8668-B3CE01C8AD33}">
      <dgm:prSet phldrT="[Text]" custT="1"/>
      <dgm:spPr/>
      <dgm:t>
        <a:bodyPr/>
        <a:lstStyle/>
        <a:p>
          <a:r>
            <a:rPr lang="en-US" sz="2400" dirty="0" err="1">
              <a:latin typeface="Century Gothic"/>
              <a:ea typeface="Arial Narrow" charset="0"/>
              <a:cs typeface="Century Gothic"/>
            </a:rPr>
            <a:t>Nilai</a:t>
          </a:r>
          <a:r>
            <a:rPr lang="en-US" sz="2400" dirty="0">
              <a:latin typeface="Century Gothic"/>
              <a:ea typeface="Arial Narrow" charset="0"/>
              <a:cs typeface="Century Gothic"/>
            </a:rPr>
            <a:t> </a:t>
          </a:r>
          <a:r>
            <a:rPr lang="en-US" sz="2400" dirty="0" err="1">
              <a:latin typeface="Century Gothic"/>
              <a:ea typeface="Arial Narrow" charset="0"/>
              <a:cs typeface="Century Gothic"/>
            </a:rPr>
            <a:t>Utama</a:t>
          </a:r>
          <a:r>
            <a:rPr lang="en-US" sz="2400" dirty="0">
              <a:latin typeface="Century Gothic"/>
              <a:ea typeface="Arial Narrow" charset="0"/>
              <a:cs typeface="Century Gothic"/>
            </a:rPr>
            <a:t> </a:t>
          </a:r>
        </a:p>
      </dgm:t>
    </dgm:pt>
    <dgm:pt modelId="{0CF09B9D-01AB-8C4D-A9A6-FEADE2EE30B0}" type="parTrans" cxnId="{F187DE25-52A5-354D-B1DA-04C806687527}">
      <dgm:prSet/>
      <dgm:spPr/>
      <dgm:t>
        <a:bodyPr/>
        <a:lstStyle/>
        <a:p>
          <a:endParaRPr lang="en-US">
            <a:latin typeface="Century Gothic"/>
            <a:ea typeface="Arial Narrow" charset="0"/>
            <a:cs typeface="Century Gothic"/>
          </a:endParaRPr>
        </a:p>
      </dgm:t>
    </dgm:pt>
    <dgm:pt modelId="{ECA66126-A8C5-764C-B869-EFA7CA7EED23}" type="sibTrans" cxnId="{F187DE25-52A5-354D-B1DA-04C806687527}">
      <dgm:prSet/>
      <dgm:spPr/>
      <dgm:t>
        <a:bodyPr/>
        <a:lstStyle/>
        <a:p>
          <a:endParaRPr lang="en-US">
            <a:latin typeface="Century Gothic"/>
            <a:ea typeface="Arial Narrow" charset="0"/>
            <a:cs typeface="Century Gothic"/>
          </a:endParaRPr>
        </a:p>
      </dgm:t>
    </dgm:pt>
    <dgm:pt modelId="{694B98E0-83E6-4D45-BDAA-3E14C9027B3C}">
      <dgm:prSet phldrT="[Text]" custT="1"/>
      <dgm:spPr/>
      <dgm:t>
        <a:bodyPr/>
        <a:lstStyle/>
        <a:p>
          <a:r>
            <a:rPr lang="en-US" sz="1200" b="1" dirty="0" err="1">
              <a:latin typeface="Century Gothic"/>
              <a:ea typeface="Arial Narrow" charset="0"/>
              <a:cs typeface="Century Gothic"/>
            </a:rPr>
            <a:t>Religius</a:t>
          </a:r>
          <a:endParaRPr lang="en-US" sz="1200" b="1" dirty="0">
            <a:latin typeface="Century Gothic"/>
            <a:ea typeface="Arial Narrow" charset="0"/>
            <a:cs typeface="Century Gothic"/>
          </a:endParaRPr>
        </a:p>
      </dgm:t>
    </dgm:pt>
    <dgm:pt modelId="{237B6A1B-7A43-FD44-A113-E432BF67D076}" type="parTrans" cxnId="{FB237BFC-2649-0142-A2D5-7453A0523812}">
      <dgm:prSet/>
      <dgm:spPr/>
      <dgm:t>
        <a:bodyPr/>
        <a:lstStyle/>
        <a:p>
          <a:endParaRPr lang="en-US">
            <a:latin typeface="Century Gothic"/>
            <a:ea typeface="Arial Narrow" charset="0"/>
            <a:cs typeface="Century Gothic"/>
          </a:endParaRPr>
        </a:p>
      </dgm:t>
    </dgm:pt>
    <dgm:pt modelId="{B339C7D6-D09A-4A43-AF5A-69386E8B7F85}" type="sibTrans" cxnId="{FB237BFC-2649-0142-A2D5-7453A0523812}">
      <dgm:prSet/>
      <dgm:spPr/>
      <dgm:t>
        <a:bodyPr/>
        <a:lstStyle/>
        <a:p>
          <a:endParaRPr lang="en-US">
            <a:latin typeface="Century Gothic"/>
            <a:ea typeface="Arial Narrow" charset="0"/>
            <a:cs typeface="Century Gothic"/>
          </a:endParaRPr>
        </a:p>
      </dgm:t>
    </dgm:pt>
    <dgm:pt modelId="{2371900B-8140-D742-87DE-FB038384DDB6}">
      <dgm:prSet phldrT="[Text]" custT="1"/>
      <dgm:spPr/>
      <dgm:t>
        <a:bodyPr/>
        <a:lstStyle/>
        <a:p>
          <a:r>
            <a:rPr lang="en-US" sz="1100" b="1" dirty="0" err="1">
              <a:latin typeface="Century Gothic"/>
              <a:ea typeface="Arial Narrow" charset="0"/>
              <a:cs typeface="Century Gothic"/>
            </a:rPr>
            <a:t>Nasionalis</a:t>
          </a:r>
          <a:endParaRPr lang="en-US" sz="1100" b="1" dirty="0">
            <a:latin typeface="Century Gothic"/>
            <a:ea typeface="Arial Narrow" charset="0"/>
            <a:cs typeface="Century Gothic"/>
          </a:endParaRPr>
        </a:p>
      </dgm:t>
    </dgm:pt>
    <dgm:pt modelId="{59B97900-335F-7A44-8A0E-93041FD890BE}" type="parTrans" cxnId="{AA6FD3AD-BB66-924D-AE0D-FD9FAC92AC8D}">
      <dgm:prSet/>
      <dgm:spPr/>
      <dgm:t>
        <a:bodyPr/>
        <a:lstStyle/>
        <a:p>
          <a:endParaRPr lang="en-US">
            <a:latin typeface="Century Gothic"/>
            <a:ea typeface="Arial Narrow" charset="0"/>
            <a:cs typeface="Century Gothic"/>
          </a:endParaRPr>
        </a:p>
      </dgm:t>
    </dgm:pt>
    <dgm:pt modelId="{75CD00F4-9A04-3346-AC5A-58371A9FFB57}" type="sibTrans" cxnId="{AA6FD3AD-BB66-924D-AE0D-FD9FAC92AC8D}">
      <dgm:prSet/>
      <dgm:spPr/>
      <dgm:t>
        <a:bodyPr/>
        <a:lstStyle/>
        <a:p>
          <a:endParaRPr lang="en-US">
            <a:latin typeface="Century Gothic"/>
            <a:ea typeface="Arial Narrow" charset="0"/>
            <a:cs typeface="Century Gothic"/>
          </a:endParaRPr>
        </a:p>
      </dgm:t>
    </dgm:pt>
    <dgm:pt modelId="{A004AC76-9337-634B-93E5-EB43899665E3}">
      <dgm:prSet phldrT="[Text]" custT="1"/>
      <dgm:spPr/>
      <dgm:t>
        <a:bodyPr/>
        <a:lstStyle/>
        <a:p>
          <a:r>
            <a:rPr lang="en-US" sz="1200" b="1" dirty="0" err="1">
              <a:latin typeface="Century Gothic"/>
              <a:ea typeface="Arial Narrow" charset="0"/>
              <a:cs typeface="Century Gothic"/>
            </a:rPr>
            <a:t>Mandiri</a:t>
          </a:r>
          <a:endParaRPr lang="en-US" sz="1200" b="1" dirty="0">
            <a:latin typeface="Century Gothic"/>
            <a:ea typeface="Arial Narrow" charset="0"/>
            <a:cs typeface="Century Gothic"/>
          </a:endParaRPr>
        </a:p>
      </dgm:t>
    </dgm:pt>
    <dgm:pt modelId="{4D17386D-B321-2C44-9F31-A405BCB4A789}" type="parTrans" cxnId="{E6F9E92A-7E99-9944-96EA-F9CBDE3B09DD}">
      <dgm:prSet/>
      <dgm:spPr/>
      <dgm:t>
        <a:bodyPr/>
        <a:lstStyle/>
        <a:p>
          <a:endParaRPr lang="en-US">
            <a:latin typeface="Century Gothic"/>
            <a:ea typeface="Arial Narrow" charset="0"/>
            <a:cs typeface="Century Gothic"/>
          </a:endParaRPr>
        </a:p>
      </dgm:t>
    </dgm:pt>
    <dgm:pt modelId="{D34D4B12-CB1A-5A47-BAC7-6A3E82CCA0D5}" type="sibTrans" cxnId="{E6F9E92A-7E99-9944-96EA-F9CBDE3B09DD}">
      <dgm:prSet/>
      <dgm:spPr/>
      <dgm:t>
        <a:bodyPr/>
        <a:lstStyle/>
        <a:p>
          <a:endParaRPr lang="en-US">
            <a:latin typeface="Century Gothic"/>
            <a:ea typeface="Arial Narrow" charset="0"/>
            <a:cs typeface="Century Gothic"/>
          </a:endParaRPr>
        </a:p>
      </dgm:t>
    </dgm:pt>
    <dgm:pt modelId="{50DD952D-E52B-CE41-8238-81CAF7A39B1F}">
      <dgm:prSet phldrT="[Text]" custT="1"/>
      <dgm:spPr/>
      <dgm:t>
        <a:bodyPr/>
        <a:lstStyle/>
        <a:p>
          <a:r>
            <a:rPr lang="en-US" sz="1200" b="1" dirty="0" err="1">
              <a:latin typeface="Century Gothic"/>
              <a:ea typeface="Arial Narrow" charset="0"/>
              <a:cs typeface="Century Gothic"/>
            </a:rPr>
            <a:t>Gotong</a:t>
          </a:r>
          <a:r>
            <a:rPr lang="en-US" sz="1200" b="1" dirty="0">
              <a:latin typeface="Century Gothic"/>
              <a:ea typeface="Arial Narrow" charset="0"/>
              <a:cs typeface="Century Gothic"/>
            </a:rPr>
            <a:t> </a:t>
          </a:r>
          <a:r>
            <a:rPr lang="en-US" sz="1200" b="1" dirty="0" err="1">
              <a:latin typeface="Century Gothic"/>
              <a:ea typeface="Arial Narrow" charset="0"/>
              <a:cs typeface="Century Gothic"/>
            </a:rPr>
            <a:t>Royong</a:t>
          </a:r>
          <a:endParaRPr lang="en-US" sz="1200" b="1" dirty="0">
            <a:latin typeface="Century Gothic"/>
            <a:ea typeface="Arial Narrow" charset="0"/>
            <a:cs typeface="Century Gothic"/>
          </a:endParaRPr>
        </a:p>
      </dgm:t>
    </dgm:pt>
    <dgm:pt modelId="{BD76D54C-78B2-E545-8066-9719115EC9E7}" type="parTrans" cxnId="{18203F1F-E7A7-B44E-BF5A-F953D4EA446C}">
      <dgm:prSet/>
      <dgm:spPr/>
      <dgm:t>
        <a:bodyPr/>
        <a:lstStyle/>
        <a:p>
          <a:endParaRPr lang="en-US">
            <a:latin typeface="Century Gothic"/>
            <a:ea typeface="Arial Narrow" charset="0"/>
            <a:cs typeface="Century Gothic"/>
          </a:endParaRPr>
        </a:p>
      </dgm:t>
    </dgm:pt>
    <dgm:pt modelId="{E5CC8101-5D88-F148-B8ED-F92157B43701}" type="sibTrans" cxnId="{18203F1F-E7A7-B44E-BF5A-F953D4EA446C}">
      <dgm:prSet/>
      <dgm:spPr/>
      <dgm:t>
        <a:bodyPr/>
        <a:lstStyle/>
        <a:p>
          <a:endParaRPr lang="en-US">
            <a:latin typeface="Century Gothic"/>
            <a:ea typeface="Arial Narrow" charset="0"/>
            <a:cs typeface="Century Gothic"/>
          </a:endParaRPr>
        </a:p>
      </dgm:t>
    </dgm:pt>
    <dgm:pt modelId="{E77BB048-5A23-BA46-931D-B58DADD9385C}">
      <dgm:prSet custT="1"/>
      <dgm:spPr/>
      <dgm:t>
        <a:bodyPr/>
        <a:lstStyle/>
        <a:p>
          <a:r>
            <a:rPr lang="en-US" sz="1200" b="1" dirty="0" err="1">
              <a:latin typeface="Century Gothic"/>
              <a:ea typeface="Arial Narrow" charset="0"/>
              <a:cs typeface="Century Gothic"/>
            </a:rPr>
            <a:t>Integritas</a:t>
          </a:r>
          <a:endParaRPr lang="en-US" sz="1200" b="1" dirty="0">
            <a:latin typeface="Century Gothic"/>
            <a:ea typeface="Arial Narrow" charset="0"/>
            <a:cs typeface="Century Gothic"/>
          </a:endParaRPr>
        </a:p>
      </dgm:t>
    </dgm:pt>
    <dgm:pt modelId="{759C3CE7-8C60-A945-B77E-30C8855013D3}" type="parTrans" cxnId="{2E7DD909-C507-FE4E-AF5C-7DE8E8B691DD}">
      <dgm:prSet/>
      <dgm:spPr/>
      <dgm:t>
        <a:bodyPr/>
        <a:lstStyle/>
        <a:p>
          <a:endParaRPr lang="en-US">
            <a:latin typeface="Century Gothic"/>
            <a:ea typeface="Arial Narrow" charset="0"/>
            <a:cs typeface="Century Gothic"/>
          </a:endParaRPr>
        </a:p>
      </dgm:t>
    </dgm:pt>
    <dgm:pt modelId="{E339FD7F-D8E1-1F4B-A3B1-9947DA300DA1}" type="sibTrans" cxnId="{2E7DD909-C507-FE4E-AF5C-7DE8E8B691DD}">
      <dgm:prSet/>
      <dgm:spPr/>
      <dgm:t>
        <a:bodyPr/>
        <a:lstStyle/>
        <a:p>
          <a:endParaRPr lang="en-US">
            <a:latin typeface="Century Gothic"/>
            <a:ea typeface="Arial Narrow" charset="0"/>
            <a:cs typeface="Century Gothic"/>
          </a:endParaRPr>
        </a:p>
      </dgm:t>
    </dgm:pt>
    <dgm:pt modelId="{5410CCE2-6D30-2D48-B450-060F44BAF7D5}" type="pres">
      <dgm:prSet presAssocID="{BDE87ABA-0F03-9040-B75B-AE8403B185F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67F2852-3F64-AB4B-9438-77ED495B6CFB}" type="pres">
      <dgm:prSet presAssocID="{BDE87ABA-0F03-9040-B75B-AE8403B185FE}" presName="radial" presStyleCnt="0">
        <dgm:presLayoutVars>
          <dgm:animLvl val="ctr"/>
        </dgm:presLayoutVars>
      </dgm:prSet>
      <dgm:spPr/>
    </dgm:pt>
    <dgm:pt modelId="{6A224507-C126-8B49-A471-A3A614621CCB}" type="pres">
      <dgm:prSet presAssocID="{D8E36392-064E-7F4D-8668-B3CE01C8AD33}" presName="centerShape" presStyleLbl="vennNode1" presStyleIdx="0" presStyleCnt="6" custScaleX="92091" custScaleY="92091"/>
      <dgm:spPr/>
      <dgm:t>
        <a:bodyPr/>
        <a:lstStyle/>
        <a:p>
          <a:endParaRPr lang="en-US"/>
        </a:p>
      </dgm:t>
    </dgm:pt>
    <dgm:pt modelId="{412772F7-12FA-394C-9D55-59FA8735D1A0}" type="pres">
      <dgm:prSet presAssocID="{694B98E0-83E6-4D45-BDAA-3E14C9027B3C}" presName="node" presStyleLbl="vennNode1" presStyleIdx="1" presStyleCnt="6" custRadScaleRad="950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81AB10-BE6D-A146-83A7-5D1091F565EE}" type="pres">
      <dgm:prSet presAssocID="{2371900B-8140-D742-87DE-FB038384DDB6}" presName="node" presStyleLbl="vennNode1" presStyleIdx="2" presStyleCnt="6" custRadScaleRad="94393" custRadScaleInc="-15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7FBA2B-4EEC-CE4A-8B3D-EAD26FD3A224}" type="pres">
      <dgm:prSet presAssocID="{A004AC76-9337-634B-93E5-EB43899665E3}" presName="node" presStyleLbl="vennNode1" presStyleIdx="3" presStyleCnt="6" custRadScaleRad="94864" custRadScaleInc="-10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2E814E-3F49-1846-BBD1-D25A499BF5E1}" type="pres">
      <dgm:prSet presAssocID="{50DD952D-E52B-CE41-8238-81CAF7A39B1F}" presName="node" presStyleLbl="vennNode1" presStyleIdx="4" presStyleCnt="6" custRadScaleRad="95873" custRadScaleInc="-5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D7F840-2F63-7B48-A407-1AA706A3D569}" type="pres">
      <dgm:prSet presAssocID="{E77BB048-5A23-BA46-931D-B58DADD9385C}" presName="node" presStyleLbl="vennNode1" presStyleIdx="5" presStyleCnt="6" custRadScaleRad="95325" custRadScaleInc="12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DDDC4CD-F800-4724-A539-4E249C114F1F}" type="presOf" srcId="{50DD952D-E52B-CE41-8238-81CAF7A39B1F}" destId="{A32E814E-3F49-1846-BBD1-D25A499BF5E1}" srcOrd="0" destOrd="0" presId="urn:microsoft.com/office/officeart/2005/8/layout/radial3"/>
    <dgm:cxn modelId="{C8F575A9-43A9-4A42-8C43-4D8C700D2579}" type="presOf" srcId="{694B98E0-83E6-4D45-BDAA-3E14C9027B3C}" destId="{412772F7-12FA-394C-9D55-59FA8735D1A0}" srcOrd="0" destOrd="0" presId="urn:microsoft.com/office/officeart/2005/8/layout/radial3"/>
    <dgm:cxn modelId="{34126D07-8B1E-4C07-B7AF-25BB4A51CD97}" type="presOf" srcId="{A004AC76-9337-634B-93E5-EB43899665E3}" destId="{687FBA2B-4EEC-CE4A-8B3D-EAD26FD3A224}" srcOrd="0" destOrd="0" presId="urn:microsoft.com/office/officeart/2005/8/layout/radial3"/>
    <dgm:cxn modelId="{4624FF47-A734-476F-862A-085E8DE328AB}" type="presOf" srcId="{D8E36392-064E-7F4D-8668-B3CE01C8AD33}" destId="{6A224507-C126-8B49-A471-A3A614621CCB}" srcOrd="0" destOrd="0" presId="urn:microsoft.com/office/officeart/2005/8/layout/radial3"/>
    <dgm:cxn modelId="{D100ED5A-8C3D-404E-ABA7-C3D111C3AEA2}" type="presOf" srcId="{BDE87ABA-0F03-9040-B75B-AE8403B185FE}" destId="{5410CCE2-6D30-2D48-B450-060F44BAF7D5}" srcOrd="0" destOrd="0" presId="urn:microsoft.com/office/officeart/2005/8/layout/radial3"/>
    <dgm:cxn modelId="{364AF474-8866-4441-AAF8-6D931BBA6CC7}" type="presOf" srcId="{E77BB048-5A23-BA46-931D-B58DADD9385C}" destId="{64D7F840-2F63-7B48-A407-1AA706A3D569}" srcOrd="0" destOrd="0" presId="urn:microsoft.com/office/officeart/2005/8/layout/radial3"/>
    <dgm:cxn modelId="{2E7DD909-C507-FE4E-AF5C-7DE8E8B691DD}" srcId="{D8E36392-064E-7F4D-8668-B3CE01C8AD33}" destId="{E77BB048-5A23-BA46-931D-B58DADD9385C}" srcOrd="4" destOrd="0" parTransId="{759C3CE7-8C60-A945-B77E-30C8855013D3}" sibTransId="{E339FD7F-D8E1-1F4B-A3B1-9947DA300DA1}"/>
    <dgm:cxn modelId="{F187DE25-52A5-354D-B1DA-04C806687527}" srcId="{BDE87ABA-0F03-9040-B75B-AE8403B185FE}" destId="{D8E36392-064E-7F4D-8668-B3CE01C8AD33}" srcOrd="0" destOrd="0" parTransId="{0CF09B9D-01AB-8C4D-A9A6-FEADE2EE30B0}" sibTransId="{ECA66126-A8C5-764C-B869-EFA7CA7EED23}"/>
    <dgm:cxn modelId="{18203F1F-E7A7-B44E-BF5A-F953D4EA446C}" srcId="{D8E36392-064E-7F4D-8668-B3CE01C8AD33}" destId="{50DD952D-E52B-CE41-8238-81CAF7A39B1F}" srcOrd="3" destOrd="0" parTransId="{BD76D54C-78B2-E545-8066-9719115EC9E7}" sibTransId="{E5CC8101-5D88-F148-B8ED-F92157B43701}"/>
    <dgm:cxn modelId="{49411C36-3962-4E51-A320-B473B3F0D152}" type="presOf" srcId="{2371900B-8140-D742-87DE-FB038384DDB6}" destId="{A681AB10-BE6D-A146-83A7-5D1091F565EE}" srcOrd="0" destOrd="0" presId="urn:microsoft.com/office/officeart/2005/8/layout/radial3"/>
    <dgm:cxn modelId="{E6F9E92A-7E99-9944-96EA-F9CBDE3B09DD}" srcId="{D8E36392-064E-7F4D-8668-B3CE01C8AD33}" destId="{A004AC76-9337-634B-93E5-EB43899665E3}" srcOrd="2" destOrd="0" parTransId="{4D17386D-B321-2C44-9F31-A405BCB4A789}" sibTransId="{D34D4B12-CB1A-5A47-BAC7-6A3E82CCA0D5}"/>
    <dgm:cxn modelId="{FB237BFC-2649-0142-A2D5-7453A0523812}" srcId="{D8E36392-064E-7F4D-8668-B3CE01C8AD33}" destId="{694B98E0-83E6-4D45-BDAA-3E14C9027B3C}" srcOrd="0" destOrd="0" parTransId="{237B6A1B-7A43-FD44-A113-E432BF67D076}" sibTransId="{B339C7D6-D09A-4A43-AF5A-69386E8B7F85}"/>
    <dgm:cxn modelId="{AA6FD3AD-BB66-924D-AE0D-FD9FAC92AC8D}" srcId="{D8E36392-064E-7F4D-8668-B3CE01C8AD33}" destId="{2371900B-8140-D742-87DE-FB038384DDB6}" srcOrd="1" destOrd="0" parTransId="{59B97900-335F-7A44-8A0E-93041FD890BE}" sibTransId="{75CD00F4-9A04-3346-AC5A-58371A9FFB57}"/>
    <dgm:cxn modelId="{D4EE41E7-A4FA-44A8-B991-13A1F8E0F953}" type="presParOf" srcId="{5410CCE2-6D30-2D48-B450-060F44BAF7D5}" destId="{B67F2852-3F64-AB4B-9438-77ED495B6CFB}" srcOrd="0" destOrd="0" presId="urn:microsoft.com/office/officeart/2005/8/layout/radial3"/>
    <dgm:cxn modelId="{8CF348DB-8240-437F-B648-494E1855348C}" type="presParOf" srcId="{B67F2852-3F64-AB4B-9438-77ED495B6CFB}" destId="{6A224507-C126-8B49-A471-A3A614621CCB}" srcOrd="0" destOrd="0" presId="urn:microsoft.com/office/officeart/2005/8/layout/radial3"/>
    <dgm:cxn modelId="{9B56CE7A-A2FF-4931-94B2-78AD708C9C15}" type="presParOf" srcId="{B67F2852-3F64-AB4B-9438-77ED495B6CFB}" destId="{412772F7-12FA-394C-9D55-59FA8735D1A0}" srcOrd="1" destOrd="0" presId="urn:microsoft.com/office/officeart/2005/8/layout/radial3"/>
    <dgm:cxn modelId="{E5C3F520-54EC-4DDA-AF4C-D053B11E0A2C}" type="presParOf" srcId="{B67F2852-3F64-AB4B-9438-77ED495B6CFB}" destId="{A681AB10-BE6D-A146-83A7-5D1091F565EE}" srcOrd="2" destOrd="0" presId="urn:microsoft.com/office/officeart/2005/8/layout/radial3"/>
    <dgm:cxn modelId="{0AFA373A-3F11-41BA-9EFB-221D8B128435}" type="presParOf" srcId="{B67F2852-3F64-AB4B-9438-77ED495B6CFB}" destId="{687FBA2B-4EEC-CE4A-8B3D-EAD26FD3A224}" srcOrd="3" destOrd="0" presId="urn:microsoft.com/office/officeart/2005/8/layout/radial3"/>
    <dgm:cxn modelId="{D221A8B5-C7A0-4654-A626-403AC5314CF4}" type="presParOf" srcId="{B67F2852-3F64-AB4B-9438-77ED495B6CFB}" destId="{A32E814E-3F49-1846-BBD1-D25A499BF5E1}" srcOrd="4" destOrd="0" presId="urn:microsoft.com/office/officeart/2005/8/layout/radial3"/>
    <dgm:cxn modelId="{4998D0C2-3EB2-437B-90A2-2CC68E8A4F42}" type="presParOf" srcId="{B67F2852-3F64-AB4B-9438-77ED495B6CFB}" destId="{64D7F840-2F63-7B48-A407-1AA706A3D569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AE143EA-81D8-DB41-84E2-6DF323BD012C}" type="doc">
      <dgm:prSet loTypeId="urn:microsoft.com/office/officeart/2009/3/layout/StepUpProcess" loCatId="" qsTypeId="urn:microsoft.com/office/officeart/2005/8/quickstyle/simple4" qsCatId="simple" csTypeId="urn:microsoft.com/office/officeart/2005/8/colors/colorful1" csCatId="colorful" phldr="1"/>
      <dgm:spPr/>
    </dgm:pt>
    <dgm:pt modelId="{26EB8B35-EEBD-934C-B04C-526FD3FE6F36}">
      <dgm:prSet phldrT="[Text]" custT="1"/>
      <dgm:spPr/>
      <dgm:t>
        <a:bodyPr/>
        <a:lstStyle/>
        <a:p>
          <a:r>
            <a:rPr lang="en-US" sz="1400" dirty="0" err="1" smtClean="0">
              <a:latin typeface="Century Gothic" charset="0"/>
              <a:ea typeface="Century Gothic" charset="0"/>
              <a:cs typeface="Century Gothic" charset="0"/>
            </a:rPr>
            <a:t>Mengetahui</a:t>
          </a:r>
          <a:endParaRPr lang="en-US" sz="14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B54051A6-2738-274D-B7D0-8CD3BE79F232}" type="parTrans" cxnId="{0E0E227E-00E9-C642-A0C7-3130430C8852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FB6F14BD-C483-824F-8A97-03EBCD1861DE}" type="sibTrans" cxnId="{0E0E227E-00E9-C642-A0C7-3130430C8852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97B99338-57DF-124D-9528-DFFE17E29642}">
      <dgm:prSet phldrT="[Text]" custT="1"/>
      <dgm:spPr/>
      <dgm:t>
        <a:bodyPr/>
        <a:lstStyle/>
        <a:p>
          <a:r>
            <a:rPr lang="en-US" sz="1400" dirty="0" err="1" smtClean="0">
              <a:latin typeface="Century Gothic" charset="0"/>
              <a:ea typeface="Century Gothic" charset="0"/>
              <a:cs typeface="Century Gothic" charset="0"/>
            </a:rPr>
            <a:t>Memahami</a:t>
          </a:r>
          <a:endParaRPr lang="en-US" sz="14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3A0DB553-CF5E-3047-BDEE-F46C5A59FF95}" type="parTrans" cxnId="{9E167F68-EB26-7A45-A2B5-6FBF571336FC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D6BAA703-7E21-F043-A157-D6FCF9F0A99B}" type="sibTrans" cxnId="{9E167F68-EB26-7A45-A2B5-6FBF571336FC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75C60E2B-3966-AC47-BEFE-DF177F148052}">
      <dgm:prSet phldrT="[Text]" custT="1"/>
      <dgm:spPr/>
      <dgm:t>
        <a:bodyPr/>
        <a:lstStyle/>
        <a:p>
          <a:r>
            <a:rPr lang="en-US" sz="1600" dirty="0" err="1" smtClean="0">
              <a:latin typeface="Century Gothic" charset="0"/>
              <a:ea typeface="Century Gothic" charset="0"/>
              <a:cs typeface="Century Gothic" charset="0"/>
            </a:rPr>
            <a:t>Menerima</a:t>
          </a:r>
          <a:endParaRPr lang="en-US" sz="16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0564E148-ADD0-DA4B-A711-9FFD2FBB87B5}" type="parTrans" cxnId="{B314E874-7CE8-E446-8BE4-157B378F83EA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5B37E010-DC11-CF49-90C1-C60E8F2EB90E}" type="sibTrans" cxnId="{B314E874-7CE8-E446-8BE4-157B378F83EA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D8C61A5C-6732-EA4C-8A05-C8F169F1DF6C}">
      <dgm:prSet phldrT="[Text]" custT="1"/>
      <dgm:spPr/>
      <dgm:t>
        <a:bodyPr/>
        <a:lstStyle/>
        <a:p>
          <a:r>
            <a:rPr lang="en-US" sz="1400" dirty="0" err="1" smtClean="0">
              <a:latin typeface="Century Gothic" charset="0"/>
              <a:ea typeface="Century Gothic" charset="0"/>
              <a:cs typeface="Century Gothic" charset="0"/>
            </a:rPr>
            <a:t>Melakukan</a:t>
          </a:r>
          <a:endParaRPr lang="en-US" sz="14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B1E6128F-B540-A540-B1FE-A7A946B48DEE}" type="parTrans" cxnId="{59A80A16-CA18-FC46-9C89-3BEBEDC9041F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A94A77C1-EF4F-ED48-8962-547573674F13}" type="sibTrans" cxnId="{59A80A16-CA18-FC46-9C89-3BEBEDC9041F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EE81095B-C0A3-2241-813D-E199865C7162}">
      <dgm:prSet phldrT="[Text]" custT="1"/>
      <dgm:spPr/>
      <dgm:t>
        <a:bodyPr/>
        <a:lstStyle/>
        <a:p>
          <a:r>
            <a:rPr lang="en-US" sz="1600" dirty="0" err="1" smtClean="0">
              <a:latin typeface="Century Gothic" charset="0"/>
              <a:ea typeface="Century Gothic" charset="0"/>
              <a:cs typeface="Century Gothic" charset="0"/>
            </a:rPr>
            <a:t>Membiasa-kan</a:t>
          </a:r>
          <a:endParaRPr lang="en-US" sz="1600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EA9353A3-C9F2-564A-81DF-DAAD52B5105D}" type="parTrans" cxnId="{63E23958-4EE5-FE44-BD59-5181B8DCB848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8AF25030-DF86-544A-9AA7-9078C62CC44D}" type="sibTrans" cxnId="{63E23958-4EE5-FE44-BD59-5181B8DCB848}">
      <dgm:prSet/>
      <dgm:spPr/>
      <dgm:t>
        <a:bodyPr/>
        <a:lstStyle/>
        <a:p>
          <a:endParaRPr lang="en-US" sz="2400">
            <a:latin typeface="Century Gothic" charset="0"/>
            <a:ea typeface="Century Gothic" charset="0"/>
            <a:cs typeface="Century Gothic" charset="0"/>
          </a:endParaRPr>
        </a:p>
      </dgm:t>
    </dgm:pt>
    <dgm:pt modelId="{51732D84-98AA-3642-9EC1-7FB8D3BEC340}">
      <dgm:prSet/>
      <dgm:spPr/>
      <dgm:t>
        <a:bodyPr/>
        <a:lstStyle/>
        <a:p>
          <a:r>
            <a:rPr lang="en-US" dirty="0" err="1" smtClean="0">
              <a:latin typeface="Century Gothic" charset="0"/>
              <a:ea typeface="Century Gothic" charset="0"/>
              <a:cs typeface="Century Gothic" charset="0"/>
            </a:rPr>
            <a:t>Menjadi</a:t>
          </a:r>
          <a:r>
            <a:rPr lang="en-US" dirty="0" smtClean="0">
              <a:latin typeface="Century Gothic" charset="0"/>
              <a:ea typeface="Century Gothic" charset="0"/>
              <a:cs typeface="Century Gothic" charset="0"/>
            </a:rPr>
            <a:t> </a:t>
          </a:r>
          <a:r>
            <a:rPr lang="en-US" dirty="0" err="1" smtClean="0">
              <a:latin typeface="Century Gothic" charset="0"/>
              <a:ea typeface="Century Gothic" charset="0"/>
              <a:cs typeface="Century Gothic" charset="0"/>
            </a:rPr>
            <a:t>Karakter</a:t>
          </a:r>
          <a:endParaRPr lang="en-US" dirty="0">
            <a:latin typeface="Century Gothic" charset="0"/>
            <a:ea typeface="Century Gothic" charset="0"/>
            <a:cs typeface="Century Gothic" charset="0"/>
          </a:endParaRPr>
        </a:p>
      </dgm:t>
    </dgm:pt>
    <dgm:pt modelId="{D6B65E45-7B26-D241-94A3-0BB4AC437C53}" type="parTrans" cxnId="{05A92DD4-C866-7747-A8A3-862DAE805B46}">
      <dgm:prSet/>
      <dgm:spPr/>
      <dgm:t>
        <a:bodyPr/>
        <a:lstStyle/>
        <a:p>
          <a:endParaRPr lang="en-US">
            <a:latin typeface="Century Gothic" charset="0"/>
            <a:ea typeface="Century Gothic" charset="0"/>
            <a:cs typeface="Century Gothic" charset="0"/>
          </a:endParaRPr>
        </a:p>
      </dgm:t>
    </dgm:pt>
    <dgm:pt modelId="{983B0579-29A3-0140-BE98-5B92AE324135}" type="sibTrans" cxnId="{05A92DD4-C866-7747-A8A3-862DAE805B46}">
      <dgm:prSet/>
      <dgm:spPr/>
      <dgm:t>
        <a:bodyPr/>
        <a:lstStyle/>
        <a:p>
          <a:endParaRPr lang="en-US">
            <a:latin typeface="Century Gothic" charset="0"/>
            <a:ea typeface="Century Gothic" charset="0"/>
            <a:cs typeface="Century Gothic" charset="0"/>
          </a:endParaRPr>
        </a:p>
      </dgm:t>
    </dgm:pt>
    <dgm:pt modelId="{1A00696E-7296-E545-93F4-184EBFC81469}" type="pres">
      <dgm:prSet presAssocID="{6AE143EA-81D8-DB41-84E2-6DF323BD012C}" presName="rootnode" presStyleCnt="0">
        <dgm:presLayoutVars>
          <dgm:chMax/>
          <dgm:chPref/>
          <dgm:dir/>
          <dgm:animLvl val="lvl"/>
        </dgm:presLayoutVars>
      </dgm:prSet>
      <dgm:spPr/>
    </dgm:pt>
    <dgm:pt modelId="{D8C10F0C-A86B-EF48-922C-599DC5BAA922}" type="pres">
      <dgm:prSet presAssocID="{26EB8B35-EEBD-934C-B04C-526FD3FE6F36}" presName="composite" presStyleCnt="0"/>
      <dgm:spPr/>
    </dgm:pt>
    <dgm:pt modelId="{62162540-57D1-EB48-99F0-DA924780111F}" type="pres">
      <dgm:prSet presAssocID="{26EB8B35-EEBD-934C-B04C-526FD3FE6F36}" presName="LShape" presStyleLbl="alignNode1" presStyleIdx="0" presStyleCnt="11"/>
      <dgm:spPr/>
    </dgm:pt>
    <dgm:pt modelId="{F736E8BF-CD21-2841-9BA7-EF7D8CC0676D}" type="pres">
      <dgm:prSet presAssocID="{26EB8B35-EEBD-934C-B04C-526FD3FE6F36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54CBE8-815B-6C4D-9EFD-E76FD31311CE}" type="pres">
      <dgm:prSet presAssocID="{26EB8B35-EEBD-934C-B04C-526FD3FE6F36}" presName="Triangle" presStyleLbl="alignNode1" presStyleIdx="1" presStyleCnt="11"/>
      <dgm:spPr/>
    </dgm:pt>
    <dgm:pt modelId="{B470C1AA-911E-0849-BB04-16F7195A6A5B}" type="pres">
      <dgm:prSet presAssocID="{FB6F14BD-C483-824F-8A97-03EBCD1861DE}" presName="sibTrans" presStyleCnt="0"/>
      <dgm:spPr/>
    </dgm:pt>
    <dgm:pt modelId="{A688A1E9-F85E-1244-88FD-59563BCD75CF}" type="pres">
      <dgm:prSet presAssocID="{FB6F14BD-C483-824F-8A97-03EBCD1861DE}" presName="space" presStyleCnt="0"/>
      <dgm:spPr/>
    </dgm:pt>
    <dgm:pt modelId="{7E1546F0-9CB9-3742-8F89-91C13045E1C1}" type="pres">
      <dgm:prSet presAssocID="{97B99338-57DF-124D-9528-DFFE17E29642}" presName="composite" presStyleCnt="0"/>
      <dgm:spPr/>
    </dgm:pt>
    <dgm:pt modelId="{3A211DC5-9232-E84A-85A5-75E1B1192C81}" type="pres">
      <dgm:prSet presAssocID="{97B99338-57DF-124D-9528-DFFE17E29642}" presName="LShape" presStyleLbl="alignNode1" presStyleIdx="2" presStyleCnt="11"/>
      <dgm:spPr/>
    </dgm:pt>
    <dgm:pt modelId="{54915994-E1DD-F842-8DBC-142558C1C0A9}" type="pres">
      <dgm:prSet presAssocID="{97B99338-57DF-124D-9528-DFFE17E29642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351839-4B89-344E-9D0E-3A1388AA27A6}" type="pres">
      <dgm:prSet presAssocID="{97B99338-57DF-124D-9528-DFFE17E29642}" presName="Triangle" presStyleLbl="alignNode1" presStyleIdx="3" presStyleCnt="11"/>
      <dgm:spPr/>
    </dgm:pt>
    <dgm:pt modelId="{BB9A1E03-EEAF-8D4C-8304-9CC1CDAA23F3}" type="pres">
      <dgm:prSet presAssocID="{D6BAA703-7E21-F043-A157-D6FCF9F0A99B}" presName="sibTrans" presStyleCnt="0"/>
      <dgm:spPr/>
    </dgm:pt>
    <dgm:pt modelId="{05F3D907-B69B-B148-A4A6-6B67807963E6}" type="pres">
      <dgm:prSet presAssocID="{D6BAA703-7E21-F043-A157-D6FCF9F0A99B}" presName="space" presStyleCnt="0"/>
      <dgm:spPr/>
    </dgm:pt>
    <dgm:pt modelId="{F4B263C9-E378-6542-86B3-24FFB3AAA22C}" type="pres">
      <dgm:prSet presAssocID="{75C60E2B-3966-AC47-BEFE-DF177F148052}" presName="composite" presStyleCnt="0"/>
      <dgm:spPr/>
    </dgm:pt>
    <dgm:pt modelId="{BB82BF05-C878-DF43-AF39-90238244C1F0}" type="pres">
      <dgm:prSet presAssocID="{75C60E2B-3966-AC47-BEFE-DF177F148052}" presName="LShape" presStyleLbl="alignNode1" presStyleIdx="4" presStyleCnt="11"/>
      <dgm:spPr/>
    </dgm:pt>
    <dgm:pt modelId="{D8810DC2-E32E-844C-92CD-848AADC722A2}" type="pres">
      <dgm:prSet presAssocID="{75C60E2B-3966-AC47-BEFE-DF177F148052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DC15F7-5866-5042-BBF6-CC8234D76FBE}" type="pres">
      <dgm:prSet presAssocID="{75C60E2B-3966-AC47-BEFE-DF177F148052}" presName="Triangle" presStyleLbl="alignNode1" presStyleIdx="5" presStyleCnt="11"/>
      <dgm:spPr/>
    </dgm:pt>
    <dgm:pt modelId="{AB3B797B-4C4C-404A-8B2C-E76A00520D48}" type="pres">
      <dgm:prSet presAssocID="{5B37E010-DC11-CF49-90C1-C60E8F2EB90E}" presName="sibTrans" presStyleCnt="0"/>
      <dgm:spPr/>
    </dgm:pt>
    <dgm:pt modelId="{1DF03F5F-1347-1F40-8F0E-B35FA6E2E073}" type="pres">
      <dgm:prSet presAssocID="{5B37E010-DC11-CF49-90C1-C60E8F2EB90E}" presName="space" presStyleCnt="0"/>
      <dgm:spPr/>
    </dgm:pt>
    <dgm:pt modelId="{0C79F6D9-3827-EA47-94F5-DF02EC2860FA}" type="pres">
      <dgm:prSet presAssocID="{D8C61A5C-6732-EA4C-8A05-C8F169F1DF6C}" presName="composite" presStyleCnt="0"/>
      <dgm:spPr/>
    </dgm:pt>
    <dgm:pt modelId="{A8F82228-7641-AF4B-9989-D94FA711BB2F}" type="pres">
      <dgm:prSet presAssocID="{D8C61A5C-6732-EA4C-8A05-C8F169F1DF6C}" presName="LShape" presStyleLbl="alignNode1" presStyleIdx="6" presStyleCnt="11"/>
      <dgm:spPr/>
    </dgm:pt>
    <dgm:pt modelId="{DE905100-206A-554A-BE17-81A7F24E7801}" type="pres">
      <dgm:prSet presAssocID="{D8C61A5C-6732-EA4C-8A05-C8F169F1DF6C}" presName="ParentText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180B1A-89B7-684E-8927-14CD64C9E084}" type="pres">
      <dgm:prSet presAssocID="{D8C61A5C-6732-EA4C-8A05-C8F169F1DF6C}" presName="Triangle" presStyleLbl="alignNode1" presStyleIdx="7" presStyleCnt="11"/>
      <dgm:spPr/>
    </dgm:pt>
    <dgm:pt modelId="{440BC84E-4285-4840-9C8C-E37C892E62A5}" type="pres">
      <dgm:prSet presAssocID="{A94A77C1-EF4F-ED48-8962-547573674F13}" presName="sibTrans" presStyleCnt="0"/>
      <dgm:spPr/>
    </dgm:pt>
    <dgm:pt modelId="{A839360F-B93B-5C41-B7EA-070803BEB644}" type="pres">
      <dgm:prSet presAssocID="{A94A77C1-EF4F-ED48-8962-547573674F13}" presName="space" presStyleCnt="0"/>
      <dgm:spPr/>
    </dgm:pt>
    <dgm:pt modelId="{F41EFF4D-DD7D-4D43-A8D3-231CA1AA203F}" type="pres">
      <dgm:prSet presAssocID="{EE81095B-C0A3-2241-813D-E199865C7162}" presName="composite" presStyleCnt="0"/>
      <dgm:spPr/>
    </dgm:pt>
    <dgm:pt modelId="{EA394387-F643-9048-91B0-A4B20A1D9164}" type="pres">
      <dgm:prSet presAssocID="{EE81095B-C0A3-2241-813D-E199865C7162}" presName="LShape" presStyleLbl="alignNode1" presStyleIdx="8" presStyleCnt="11"/>
      <dgm:spPr/>
    </dgm:pt>
    <dgm:pt modelId="{0ECD973C-FCCC-A242-8B9B-03E5D026F1B5}" type="pres">
      <dgm:prSet presAssocID="{EE81095B-C0A3-2241-813D-E199865C7162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28C3F1-22E8-E34B-A2F1-E01EBD6B8F49}" type="pres">
      <dgm:prSet presAssocID="{EE81095B-C0A3-2241-813D-E199865C7162}" presName="Triangle" presStyleLbl="alignNode1" presStyleIdx="9" presStyleCnt="11"/>
      <dgm:spPr/>
    </dgm:pt>
    <dgm:pt modelId="{709963FF-7843-5E4D-91E0-32D16C917BC5}" type="pres">
      <dgm:prSet presAssocID="{8AF25030-DF86-544A-9AA7-9078C62CC44D}" presName="sibTrans" presStyleCnt="0"/>
      <dgm:spPr/>
    </dgm:pt>
    <dgm:pt modelId="{8D2F18E1-E7C1-A641-807C-9E79BD0A247A}" type="pres">
      <dgm:prSet presAssocID="{8AF25030-DF86-544A-9AA7-9078C62CC44D}" presName="space" presStyleCnt="0"/>
      <dgm:spPr/>
    </dgm:pt>
    <dgm:pt modelId="{354C091A-D655-6341-BB6C-7CD38B54FEB5}" type="pres">
      <dgm:prSet presAssocID="{51732D84-98AA-3642-9EC1-7FB8D3BEC340}" presName="composite" presStyleCnt="0"/>
      <dgm:spPr/>
    </dgm:pt>
    <dgm:pt modelId="{0F1FC618-CCA8-D246-9159-74085E6FF635}" type="pres">
      <dgm:prSet presAssocID="{51732D84-98AA-3642-9EC1-7FB8D3BEC340}" presName="LShape" presStyleLbl="alignNode1" presStyleIdx="10" presStyleCnt="11"/>
      <dgm:spPr/>
    </dgm:pt>
    <dgm:pt modelId="{D58003F3-B7AB-4945-B838-7A47AB583849}" type="pres">
      <dgm:prSet presAssocID="{51732D84-98AA-3642-9EC1-7FB8D3BEC340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E23958-4EE5-FE44-BD59-5181B8DCB848}" srcId="{6AE143EA-81D8-DB41-84E2-6DF323BD012C}" destId="{EE81095B-C0A3-2241-813D-E199865C7162}" srcOrd="4" destOrd="0" parTransId="{EA9353A3-C9F2-564A-81DF-DAAD52B5105D}" sibTransId="{8AF25030-DF86-544A-9AA7-9078C62CC44D}"/>
    <dgm:cxn modelId="{28AE6459-6B19-4B2E-B660-4B1033FAAC55}" type="presOf" srcId="{75C60E2B-3966-AC47-BEFE-DF177F148052}" destId="{D8810DC2-E32E-844C-92CD-848AADC722A2}" srcOrd="0" destOrd="0" presId="urn:microsoft.com/office/officeart/2009/3/layout/StepUpProcess"/>
    <dgm:cxn modelId="{0E0E227E-00E9-C642-A0C7-3130430C8852}" srcId="{6AE143EA-81D8-DB41-84E2-6DF323BD012C}" destId="{26EB8B35-EEBD-934C-B04C-526FD3FE6F36}" srcOrd="0" destOrd="0" parTransId="{B54051A6-2738-274D-B7D0-8CD3BE79F232}" sibTransId="{FB6F14BD-C483-824F-8A97-03EBCD1861DE}"/>
    <dgm:cxn modelId="{455EE99D-4BDD-4B0B-ADD1-837212B37091}" type="presOf" srcId="{6AE143EA-81D8-DB41-84E2-6DF323BD012C}" destId="{1A00696E-7296-E545-93F4-184EBFC81469}" srcOrd="0" destOrd="0" presId="urn:microsoft.com/office/officeart/2009/3/layout/StepUpProcess"/>
    <dgm:cxn modelId="{9E167F68-EB26-7A45-A2B5-6FBF571336FC}" srcId="{6AE143EA-81D8-DB41-84E2-6DF323BD012C}" destId="{97B99338-57DF-124D-9528-DFFE17E29642}" srcOrd="1" destOrd="0" parTransId="{3A0DB553-CF5E-3047-BDEE-F46C5A59FF95}" sibTransId="{D6BAA703-7E21-F043-A157-D6FCF9F0A99B}"/>
    <dgm:cxn modelId="{A8D7B24E-89D2-4DB5-8E6F-99000E59087D}" type="presOf" srcId="{97B99338-57DF-124D-9528-DFFE17E29642}" destId="{54915994-E1DD-F842-8DBC-142558C1C0A9}" srcOrd="0" destOrd="0" presId="urn:microsoft.com/office/officeart/2009/3/layout/StepUpProcess"/>
    <dgm:cxn modelId="{59A80A16-CA18-FC46-9C89-3BEBEDC9041F}" srcId="{6AE143EA-81D8-DB41-84E2-6DF323BD012C}" destId="{D8C61A5C-6732-EA4C-8A05-C8F169F1DF6C}" srcOrd="3" destOrd="0" parTransId="{B1E6128F-B540-A540-B1FE-A7A946B48DEE}" sibTransId="{A94A77C1-EF4F-ED48-8962-547573674F13}"/>
    <dgm:cxn modelId="{73AAB2BD-A6B4-4D73-9671-ABC37AC4BDEB}" type="presOf" srcId="{26EB8B35-EEBD-934C-B04C-526FD3FE6F36}" destId="{F736E8BF-CD21-2841-9BA7-EF7D8CC0676D}" srcOrd="0" destOrd="0" presId="urn:microsoft.com/office/officeart/2009/3/layout/StepUpProcess"/>
    <dgm:cxn modelId="{0EA50BD0-359C-4C71-8246-4909A6D13235}" type="presOf" srcId="{EE81095B-C0A3-2241-813D-E199865C7162}" destId="{0ECD973C-FCCC-A242-8B9B-03E5D026F1B5}" srcOrd="0" destOrd="0" presId="urn:microsoft.com/office/officeart/2009/3/layout/StepUpProcess"/>
    <dgm:cxn modelId="{8A72D960-359E-4A2A-9E8E-259666277767}" type="presOf" srcId="{D8C61A5C-6732-EA4C-8A05-C8F169F1DF6C}" destId="{DE905100-206A-554A-BE17-81A7F24E7801}" srcOrd="0" destOrd="0" presId="urn:microsoft.com/office/officeart/2009/3/layout/StepUpProcess"/>
    <dgm:cxn modelId="{05A92DD4-C866-7747-A8A3-862DAE805B46}" srcId="{6AE143EA-81D8-DB41-84E2-6DF323BD012C}" destId="{51732D84-98AA-3642-9EC1-7FB8D3BEC340}" srcOrd="5" destOrd="0" parTransId="{D6B65E45-7B26-D241-94A3-0BB4AC437C53}" sibTransId="{983B0579-29A3-0140-BE98-5B92AE324135}"/>
    <dgm:cxn modelId="{B314E874-7CE8-E446-8BE4-157B378F83EA}" srcId="{6AE143EA-81D8-DB41-84E2-6DF323BD012C}" destId="{75C60E2B-3966-AC47-BEFE-DF177F148052}" srcOrd="2" destOrd="0" parTransId="{0564E148-ADD0-DA4B-A711-9FFD2FBB87B5}" sibTransId="{5B37E010-DC11-CF49-90C1-C60E8F2EB90E}"/>
    <dgm:cxn modelId="{F340808C-F698-4BD9-9AB1-08CB759019ED}" type="presOf" srcId="{51732D84-98AA-3642-9EC1-7FB8D3BEC340}" destId="{D58003F3-B7AB-4945-B838-7A47AB583849}" srcOrd="0" destOrd="0" presId="urn:microsoft.com/office/officeart/2009/3/layout/StepUpProcess"/>
    <dgm:cxn modelId="{9BC5B140-3ACB-4704-B889-D30A0A186759}" type="presParOf" srcId="{1A00696E-7296-E545-93F4-184EBFC81469}" destId="{D8C10F0C-A86B-EF48-922C-599DC5BAA922}" srcOrd="0" destOrd="0" presId="urn:microsoft.com/office/officeart/2009/3/layout/StepUpProcess"/>
    <dgm:cxn modelId="{75D3D8DF-AEE6-4B41-8F1F-CB54C765EB12}" type="presParOf" srcId="{D8C10F0C-A86B-EF48-922C-599DC5BAA922}" destId="{62162540-57D1-EB48-99F0-DA924780111F}" srcOrd="0" destOrd="0" presId="urn:microsoft.com/office/officeart/2009/3/layout/StepUpProcess"/>
    <dgm:cxn modelId="{72AE41D7-1FA5-4640-B569-B43CC74E7EDE}" type="presParOf" srcId="{D8C10F0C-A86B-EF48-922C-599DC5BAA922}" destId="{F736E8BF-CD21-2841-9BA7-EF7D8CC0676D}" srcOrd="1" destOrd="0" presId="urn:microsoft.com/office/officeart/2009/3/layout/StepUpProcess"/>
    <dgm:cxn modelId="{7CBE8A11-B704-4A42-85E8-0E6D61FE64C0}" type="presParOf" srcId="{D8C10F0C-A86B-EF48-922C-599DC5BAA922}" destId="{AC54CBE8-815B-6C4D-9EFD-E76FD31311CE}" srcOrd="2" destOrd="0" presId="urn:microsoft.com/office/officeart/2009/3/layout/StepUpProcess"/>
    <dgm:cxn modelId="{80C455DA-FF63-4BC6-8A81-62DBFF1CF9D2}" type="presParOf" srcId="{1A00696E-7296-E545-93F4-184EBFC81469}" destId="{B470C1AA-911E-0849-BB04-16F7195A6A5B}" srcOrd="1" destOrd="0" presId="urn:microsoft.com/office/officeart/2009/3/layout/StepUpProcess"/>
    <dgm:cxn modelId="{0B038144-0F7C-49B2-ABD3-710BB58816AB}" type="presParOf" srcId="{B470C1AA-911E-0849-BB04-16F7195A6A5B}" destId="{A688A1E9-F85E-1244-88FD-59563BCD75CF}" srcOrd="0" destOrd="0" presId="urn:microsoft.com/office/officeart/2009/3/layout/StepUpProcess"/>
    <dgm:cxn modelId="{C9063501-B9D0-42AB-8B18-A372DF366990}" type="presParOf" srcId="{1A00696E-7296-E545-93F4-184EBFC81469}" destId="{7E1546F0-9CB9-3742-8F89-91C13045E1C1}" srcOrd="2" destOrd="0" presId="urn:microsoft.com/office/officeart/2009/3/layout/StepUpProcess"/>
    <dgm:cxn modelId="{02F1DAEF-CF0B-45A3-A254-F901F2C7CBB3}" type="presParOf" srcId="{7E1546F0-9CB9-3742-8F89-91C13045E1C1}" destId="{3A211DC5-9232-E84A-85A5-75E1B1192C81}" srcOrd="0" destOrd="0" presId="urn:microsoft.com/office/officeart/2009/3/layout/StepUpProcess"/>
    <dgm:cxn modelId="{E420D58A-74F6-404D-BEFE-3908A6680CC1}" type="presParOf" srcId="{7E1546F0-9CB9-3742-8F89-91C13045E1C1}" destId="{54915994-E1DD-F842-8DBC-142558C1C0A9}" srcOrd="1" destOrd="0" presId="urn:microsoft.com/office/officeart/2009/3/layout/StepUpProcess"/>
    <dgm:cxn modelId="{840F1EE8-9293-4660-9476-B61DCE2934E2}" type="presParOf" srcId="{7E1546F0-9CB9-3742-8F89-91C13045E1C1}" destId="{DF351839-4B89-344E-9D0E-3A1388AA27A6}" srcOrd="2" destOrd="0" presId="urn:microsoft.com/office/officeart/2009/3/layout/StepUpProcess"/>
    <dgm:cxn modelId="{0AF144C5-2B69-4C29-AD0F-DCB32973DF0E}" type="presParOf" srcId="{1A00696E-7296-E545-93F4-184EBFC81469}" destId="{BB9A1E03-EEAF-8D4C-8304-9CC1CDAA23F3}" srcOrd="3" destOrd="0" presId="urn:microsoft.com/office/officeart/2009/3/layout/StepUpProcess"/>
    <dgm:cxn modelId="{D6F78C1E-705B-4636-8FB0-8907CDEF003E}" type="presParOf" srcId="{BB9A1E03-EEAF-8D4C-8304-9CC1CDAA23F3}" destId="{05F3D907-B69B-B148-A4A6-6B67807963E6}" srcOrd="0" destOrd="0" presId="urn:microsoft.com/office/officeart/2009/3/layout/StepUpProcess"/>
    <dgm:cxn modelId="{9E984C58-F636-49A0-B7EB-3FB5D554BACA}" type="presParOf" srcId="{1A00696E-7296-E545-93F4-184EBFC81469}" destId="{F4B263C9-E378-6542-86B3-24FFB3AAA22C}" srcOrd="4" destOrd="0" presId="urn:microsoft.com/office/officeart/2009/3/layout/StepUpProcess"/>
    <dgm:cxn modelId="{32607EDE-D49A-439E-BA5A-8149A9B38A5E}" type="presParOf" srcId="{F4B263C9-E378-6542-86B3-24FFB3AAA22C}" destId="{BB82BF05-C878-DF43-AF39-90238244C1F0}" srcOrd="0" destOrd="0" presId="urn:microsoft.com/office/officeart/2009/3/layout/StepUpProcess"/>
    <dgm:cxn modelId="{6632CB3A-CB0A-4121-AF34-5B14A36CE12C}" type="presParOf" srcId="{F4B263C9-E378-6542-86B3-24FFB3AAA22C}" destId="{D8810DC2-E32E-844C-92CD-848AADC722A2}" srcOrd="1" destOrd="0" presId="urn:microsoft.com/office/officeart/2009/3/layout/StepUpProcess"/>
    <dgm:cxn modelId="{EF4022D7-C857-4247-BF95-5AA9124AB6BA}" type="presParOf" srcId="{F4B263C9-E378-6542-86B3-24FFB3AAA22C}" destId="{88DC15F7-5866-5042-BBF6-CC8234D76FBE}" srcOrd="2" destOrd="0" presId="urn:microsoft.com/office/officeart/2009/3/layout/StepUpProcess"/>
    <dgm:cxn modelId="{E923F906-B31F-47CA-BEB6-34114E29D571}" type="presParOf" srcId="{1A00696E-7296-E545-93F4-184EBFC81469}" destId="{AB3B797B-4C4C-404A-8B2C-E76A00520D48}" srcOrd="5" destOrd="0" presId="urn:microsoft.com/office/officeart/2009/3/layout/StepUpProcess"/>
    <dgm:cxn modelId="{C986B6DD-8B76-4B98-B8A5-2FD87B2F5174}" type="presParOf" srcId="{AB3B797B-4C4C-404A-8B2C-E76A00520D48}" destId="{1DF03F5F-1347-1F40-8F0E-B35FA6E2E073}" srcOrd="0" destOrd="0" presId="urn:microsoft.com/office/officeart/2009/3/layout/StepUpProcess"/>
    <dgm:cxn modelId="{48E323AA-BC13-4326-BCFD-09355ABDAE87}" type="presParOf" srcId="{1A00696E-7296-E545-93F4-184EBFC81469}" destId="{0C79F6D9-3827-EA47-94F5-DF02EC2860FA}" srcOrd="6" destOrd="0" presId="urn:microsoft.com/office/officeart/2009/3/layout/StepUpProcess"/>
    <dgm:cxn modelId="{D56287E0-1D75-435A-9FA2-0A6A786DE0DE}" type="presParOf" srcId="{0C79F6D9-3827-EA47-94F5-DF02EC2860FA}" destId="{A8F82228-7641-AF4B-9989-D94FA711BB2F}" srcOrd="0" destOrd="0" presId="urn:microsoft.com/office/officeart/2009/3/layout/StepUpProcess"/>
    <dgm:cxn modelId="{BDD78A40-7587-49FC-ABEB-565A6BDD5267}" type="presParOf" srcId="{0C79F6D9-3827-EA47-94F5-DF02EC2860FA}" destId="{DE905100-206A-554A-BE17-81A7F24E7801}" srcOrd="1" destOrd="0" presId="urn:microsoft.com/office/officeart/2009/3/layout/StepUpProcess"/>
    <dgm:cxn modelId="{5E3C10E2-8769-42BE-9133-4618B2A0F565}" type="presParOf" srcId="{0C79F6D9-3827-EA47-94F5-DF02EC2860FA}" destId="{56180B1A-89B7-684E-8927-14CD64C9E084}" srcOrd="2" destOrd="0" presId="urn:microsoft.com/office/officeart/2009/3/layout/StepUpProcess"/>
    <dgm:cxn modelId="{698B5EFA-F1E8-4A7B-9163-8C697709A50C}" type="presParOf" srcId="{1A00696E-7296-E545-93F4-184EBFC81469}" destId="{440BC84E-4285-4840-9C8C-E37C892E62A5}" srcOrd="7" destOrd="0" presId="urn:microsoft.com/office/officeart/2009/3/layout/StepUpProcess"/>
    <dgm:cxn modelId="{F56C6BE4-DA26-4AF0-9376-259747A2683A}" type="presParOf" srcId="{440BC84E-4285-4840-9C8C-E37C892E62A5}" destId="{A839360F-B93B-5C41-B7EA-070803BEB644}" srcOrd="0" destOrd="0" presId="urn:microsoft.com/office/officeart/2009/3/layout/StepUpProcess"/>
    <dgm:cxn modelId="{C4367B8A-F69B-4710-992B-C0CFE47BA398}" type="presParOf" srcId="{1A00696E-7296-E545-93F4-184EBFC81469}" destId="{F41EFF4D-DD7D-4D43-A8D3-231CA1AA203F}" srcOrd="8" destOrd="0" presId="urn:microsoft.com/office/officeart/2009/3/layout/StepUpProcess"/>
    <dgm:cxn modelId="{F440501E-8E8A-4B90-8854-5F70B82684E4}" type="presParOf" srcId="{F41EFF4D-DD7D-4D43-A8D3-231CA1AA203F}" destId="{EA394387-F643-9048-91B0-A4B20A1D9164}" srcOrd="0" destOrd="0" presId="urn:microsoft.com/office/officeart/2009/3/layout/StepUpProcess"/>
    <dgm:cxn modelId="{6153937E-C1DA-432B-ACF1-AFD354F65B8E}" type="presParOf" srcId="{F41EFF4D-DD7D-4D43-A8D3-231CA1AA203F}" destId="{0ECD973C-FCCC-A242-8B9B-03E5D026F1B5}" srcOrd="1" destOrd="0" presId="urn:microsoft.com/office/officeart/2009/3/layout/StepUpProcess"/>
    <dgm:cxn modelId="{34A0C5B3-15E4-49BD-B49C-31D4D9A4A0AB}" type="presParOf" srcId="{F41EFF4D-DD7D-4D43-A8D3-231CA1AA203F}" destId="{F728C3F1-22E8-E34B-A2F1-E01EBD6B8F49}" srcOrd="2" destOrd="0" presId="urn:microsoft.com/office/officeart/2009/3/layout/StepUpProcess"/>
    <dgm:cxn modelId="{F3315C9F-A247-43AA-AA80-C9D3A5DF61AD}" type="presParOf" srcId="{1A00696E-7296-E545-93F4-184EBFC81469}" destId="{709963FF-7843-5E4D-91E0-32D16C917BC5}" srcOrd="9" destOrd="0" presId="urn:microsoft.com/office/officeart/2009/3/layout/StepUpProcess"/>
    <dgm:cxn modelId="{973A8CB8-A384-4C57-B0D8-BF9342AB7ACC}" type="presParOf" srcId="{709963FF-7843-5E4D-91E0-32D16C917BC5}" destId="{8D2F18E1-E7C1-A641-807C-9E79BD0A247A}" srcOrd="0" destOrd="0" presId="urn:microsoft.com/office/officeart/2009/3/layout/StepUpProcess"/>
    <dgm:cxn modelId="{73464C39-6270-4A19-B962-75F8EAE7BC34}" type="presParOf" srcId="{1A00696E-7296-E545-93F4-184EBFC81469}" destId="{354C091A-D655-6341-BB6C-7CD38B54FEB5}" srcOrd="10" destOrd="0" presId="urn:microsoft.com/office/officeart/2009/3/layout/StepUpProcess"/>
    <dgm:cxn modelId="{93ED4BCF-D951-460A-9367-EF31E589EE7D}" type="presParOf" srcId="{354C091A-D655-6341-BB6C-7CD38B54FEB5}" destId="{0F1FC618-CCA8-D246-9159-74085E6FF635}" srcOrd="0" destOrd="0" presId="urn:microsoft.com/office/officeart/2009/3/layout/StepUpProcess"/>
    <dgm:cxn modelId="{88F42F66-EC82-4943-A599-D3BB24BA5AA4}" type="presParOf" srcId="{354C091A-D655-6341-BB6C-7CD38B54FEB5}" destId="{D58003F3-B7AB-4945-B838-7A47AB583849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A97993-8F2C-C64C-9801-D53D7B6306DA}">
      <dsp:nvSpPr>
        <dsp:cNvPr id="0" name=""/>
        <dsp:cNvSpPr/>
      </dsp:nvSpPr>
      <dsp:spPr>
        <a:xfrm rot="10800000">
          <a:off x="1450248" y="2309"/>
          <a:ext cx="5089241" cy="67348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89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Century Gothic"/>
              <a:cs typeface="Century Gothic"/>
            </a:rPr>
            <a:t>Generasi</a:t>
          </a:r>
          <a:r>
            <a:rPr lang="en-US" sz="2000" kern="1200" dirty="0" smtClean="0">
              <a:latin typeface="Century Gothic"/>
              <a:cs typeface="Century Gothic"/>
            </a:rPr>
            <a:t> </a:t>
          </a:r>
          <a:r>
            <a:rPr lang="en-US" sz="2000" kern="1200" dirty="0" err="1" smtClean="0">
              <a:latin typeface="Century Gothic"/>
              <a:cs typeface="Century Gothic"/>
            </a:rPr>
            <a:t>Emas</a:t>
          </a:r>
          <a:r>
            <a:rPr lang="en-US" sz="2000" kern="1200" dirty="0" smtClean="0">
              <a:latin typeface="Century Gothic"/>
              <a:cs typeface="Century Gothic"/>
            </a:rPr>
            <a:t> </a:t>
          </a:r>
          <a:r>
            <a:rPr lang="en-US" sz="2000" kern="1200" dirty="0" err="1" smtClean="0">
              <a:latin typeface="Century Gothic"/>
              <a:cs typeface="Century Gothic"/>
            </a:rPr>
            <a:t>dan</a:t>
          </a:r>
          <a:r>
            <a:rPr lang="en-US" sz="2000" kern="1200" dirty="0" smtClean="0">
              <a:latin typeface="Century Gothic"/>
              <a:cs typeface="Century Gothic"/>
            </a:rPr>
            <a:t> </a:t>
          </a:r>
          <a:r>
            <a:rPr lang="en-US" sz="2000" kern="1200" dirty="0" err="1" smtClean="0">
              <a:latin typeface="Century Gothic"/>
              <a:cs typeface="Century Gothic"/>
            </a:rPr>
            <a:t>Tantangan</a:t>
          </a:r>
          <a:r>
            <a:rPr lang="en-US" sz="2000" kern="1200" dirty="0" smtClean="0">
              <a:latin typeface="Century Gothic"/>
              <a:cs typeface="Century Gothic"/>
            </a:rPr>
            <a:t> </a:t>
          </a:r>
          <a:r>
            <a:rPr lang="en-US" sz="2000" kern="1200" dirty="0" err="1" smtClean="0">
              <a:latin typeface="Century Gothic"/>
              <a:cs typeface="Century Gothic"/>
            </a:rPr>
            <a:t>Pendidikan</a:t>
          </a:r>
          <a:endParaRPr lang="en-US" sz="2000" kern="1200" dirty="0">
            <a:latin typeface="Century Gothic"/>
            <a:cs typeface="Century Gothic"/>
          </a:endParaRPr>
        </a:p>
      </dsp:txBody>
      <dsp:txXfrm rot="10800000">
        <a:off x="1618619" y="2309"/>
        <a:ext cx="4920870" cy="673485"/>
      </dsp:txXfrm>
    </dsp:sp>
    <dsp:sp modelId="{A4BF9368-481B-104A-BC45-4E2E739ACD2D}">
      <dsp:nvSpPr>
        <dsp:cNvPr id="0" name=""/>
        <dsp:cNvSpPr/>
      </dsp:nvSpPr>
      <dsp:spPr>
        <a:xfrm>
          <a:off x="1113505" y="2309"/>
          <a:ext cx="673485" cy="67348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DA05C-F3E8-2543-B61F-564144C0486C}">
      <dsp:nvSpPr>
        <dsp:cNvPr id="0" name=""/>
        <dsp:cNvSpPr/>
      </dsp:nvSpPr>
      <dsp:spPr>
        <a:xfrm rot="10800000">
          <a:off x="1450248" y="876835"/>
          <a:ext cx="5089241" cy="67348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89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Century Gothic"/>
              <a:cs typeface="Century Gothic"/>
            </a:rPr>
            <a:t>Strategi</a:t>
          </a:r>
          <a:r>
            <a:rPr lang="en-US" sz="2000" kern="1200" dirty="0" smtClean="0">
              <a:latin typeface="Century Gothic"/>
              <a:cs typeface="Century Gothic"/>
            </a:rPr>
            <a:t> </a:t>
          </a:r>
          <a:r>
            <a:rPr lang="en-US" sz="2000" kern="1200" dirty="0" err="1" smtClean="0">
              <a:latin typeface="Century Gothic"/>
              <a:cs typeface="Century Gothic"/>
            </a:rPr>
            <a:t>Revitalisasi</a:t>
          </a:r>
          <a:r>
            <a:rPr lang="en-US" sz="2000" kern="1200" dirty="0" smtClean="0">
              <a:latin typeface="Century Gothic"/>
              <a:cs typeface="Century Gothic"/>
            </a:rPr>
            <a:t> </a:t>
          </a:r>
          <a:r>
            <a:rPr lang="en-US" sz="2000" kern="1200" dirty="0" err="1" smtClean="0">
              <a:latin typeface="Century Gothic"/>
              <a:cs typeface="Century Gothic"/>
            </a:rPr>
            <a:t>Pendidikan</a:t>
          </a:r>
          <a:endParaRPr lang="en-US" sz="2000" kern="1200" dirty="0">
            <a:latin typeface="Century Gothic"/>
            <a:cs typeface="Century Gothic"/>
          </a:endParaRPr>
        </a:p>
      </dsp:txBody>
      <dsp:txXfrm rot="10800000">
        <a:off x="1618619" y="876835"/>
        <a:ext cx="4920870" cy="673485"/>
      </dsp:txXfrm>
    </dsp:sp>
    <dsp:sp modelId="{DB44F727-21C9-464E-B6A4-E1B781101D27}">
      <dsp:nvSpPr>
        <dsp:cNvPr id="0" name=""/>
        <dsp:cNvSpPr/>
      </dsp:nvSpPr>
      <dsp:spPr>
        <a:xfrm>
          <a:off x="1113505" y="876835"/>
          <a:ext cx="673485" cy="67348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881EA1-EFDF-644C-8388-CFF60075156E}">
      <dsp:nvSpPr>
        <dsp:cNvPr id="0" name=""/>
        <dsp:cNvSpPr/>
      </dsp:nvSpPr>
      <dsp:spPr>
        <a:xfrm rot="10800000">
          <a:off x="1450248" y="1751362"/>
          <a:ext cx="5089241" cy="67348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89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Century Gothic"/>
              <a:cs typeface="Century Gothic"/>
            </a:rPr>
            <a:t>Implementasi</a:t>
          </a:r>
          <a:r>
            <a:rPr lang="en-US" sz="2000" kern="1200" dirty="0" smtClean="0">
              <a:latin typeface="Century Gothic"/>
              <a:cs typeface="Century Gothic"/>
            </a:rPr>
            <a:t> </a:t>
          </a:r>
          <a:r>
            <a:rPr lang="en-US" sz="2000" kern="1200" dirty="0" err="1" smtClean="0">
              <a:latin typeface="Century Gothic"/>
              <a:cs typeface="Century Gothic"/>
            </a:rPr>
            <a:t>Kurikulum</a:t>
          </a:r>
          <a:r>
            <a:rPr lang="en-US" sz="2000" kern="1200" dirty="0" smtClean="0">
              <a:latin typeface="Century Gothic"/>
              <a:cs typeface="Century Gothic"/>
            </a:rPr>
            <a:t> 2013</a:t>
          </a:r>
          <a:endParaRPr lang="en-US" sz="2000" kern="1200" dirty="0">
            <a:latin typeface="Century Gothic"/>
            <a:cs typeface="Century Gothic"/>
          </a:endParaRPr>
        </a:p>
      </dsp:txBody>
      <dsp:txXfrm rot="10800000">
        <a:off x="1618619" y="1751362"/>
        <a:ext cx="4920870" cy="673485"/>
      </dsp:txXfrm>
    </dsp:sp>
    <dsp:sp modelId="{E8344006-603D-744E-A8A1-A02E2D62BF3C}">
      <dsp:nvSpPr>
        <dsp:cNvPr id="0" name=""/>
        <dsp:cNvSpPr/>
      </dsp:nvSpPr>
      <dsp:spPr>
        <a:xfrm>
          <a:off x="1113505" y="1751362"/>
          <a:ext cx="673485" cy="67348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DEF5BC-E477-FD4E-A9F3-33155337E862}">
      <dsp:nvSpPr>
        <dsp:cNvPr id="0" name=""/>
        <dsp:cNvSpPr/>
      </dsp:nvSpPr>
      <dsp:spPr>
        <a:xfrm rot="10800000">
          <a:off x="1450248" y="2625888"/>
          <a:ext cx="5089241" cy="67348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89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Century Gothic"/>
              <a:cs typeface="Century Gothic"/>
            </a:rPr>
            <a:t>Penguatan</a:t>
          </a:r>
          <a:r>
            <a:rPr lang="en-US" sz="2000" kern="1200" dirty="0" smtClean="0">
              <a:latin typeface="Century Gothic"/>
              <a:cs typeface="Century Gothic"/>
            </a:rPr>
            <a:t> </a:t>
          </a:r>
          <a:r>
            <a:rPr lang="en-US" sz="2000" kern="1200" dirty="0" err="1" smtClean="0">
              <a:latin typeface="Century Gothic"/>
              <a:cs typeface="Century Gothic"/>
            </a:rPr>
            <a:t>Pendidikan</a:t>
          </a:r>
          <a:r>
            <a:rPr lang="en-US" sz="2000" kern="1200" dirty="0" smtClean="0">
              <a:latin typeface="Century Gothic"/>
              <a:cs typeface="Century Gothic"/>
            </a:rPr>
            <a:t> </a:t>
          </a:r>
          <a:r>
            <a:rPr lang="en-US" sz="2000" kern="1200" dirty="0" err="1" smtClean="0">
              <a:latin typeface="Century Gothic"/>
              <a:cs typeface="Century Gothic"/>
            </a:rPr>
            <a:t>Karakter</a:t>
          </a:r>
          <a:endParaRPr lang="en-US" sz="2000" kern="1200" dirty="0">
            <a:latin typeface="Century Gothic"/>
            <a:cs typeface="Century Gothic"/>
          </a:endParaRPr>
        </a:p>
      </dsp:txBody>
      <dsp:txXfrm rot="10800000">
        <a:off x="1618619" y="2625888"/>
        <a:ext cx="4920870" cy="673485"/>
      </dsp:txXfrm>
    </dsp:sp>
    <dsp:sp modelId="{91303827-F952-2F4C-9EC8-9A30047AE4E8}">
      <dsp:nvSpPr>
        <dsp:cNvPr id="0" name=""/>
        <dsp:cNvSpPr/>
      </dsp:nvSpPr>
      <dsp:spPr>
        <a:xfrm>
          <a:off x="1113505" y="2625888"/>
          <a:ext cx="673485" cy="67348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B78D4F-4925-8A44-A180-A8FB11A2EFA7}">
      <dsp:nvSpPr>
        <dsp:cNvPr id="0" name=""/>
        <dsp:cNvSpPr/>
      </dsp:nvSpPr>
      <dsp:spPr>
        <a:xfrm rot="10800000">
          <a:off x="1450248" y="3500415"/>
          <a:ext cx="5089241" cy="67348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89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Century Gothic"/>
              <a:cs typeface="Century Gothic"/>
            </a:rPr>
            <a:t>Gerakan</a:t>
          </a:r>
          <a:r>
            <a:rPr lang="en-US" sz="2000" kern="1200" dirty="0" smtClean="0">
              <a:latin typeface="Century Gothic"/>
              <a:cs typeface="Century Gothic"/>
            </a:rPr>
            <a:t> </a:t>
          </a:r>
          <a:r>
            <a:rPr lang="en-US" sz="2000" kern="1200" dirty="0" err="1" smtClean="0">
              <a:latin typeface="Century Gothic"/>
              <a:cs typeface="Century Gothic"/>
            </a:rPr>
            <a:t>Literasi</a:t>
          </a:r>
          <a:r>
            <a:rPr lang="en-US" sz="2000" kern="1200" dirty="0" smtClean="0">
              <a:latin typeface="Century Gothic"/>
              <a:cs typeface="Century Gothic"/>
            </a:rPr>
            <a:t> </a:t>
          </a:r>
          <a:r>
            <a:rPr lang="en-US" sz="2000" kern="1200" dirty="0" err="1" smtClean="0">
              <a:latin typeface="Century Gothic"/>
              <a:cs typeface="Century Gothic"/>
            </a:rPr>
            <a:t>Sekolah</a:t>
          </a:r>
          <a:endParaRPr lang="en-US" sz="2000" kern="1200" dirty="0">
            <a:latin typeface="Century Gothic"/>
            <a:cs typeface="Century Gothic"/>
          </a:endParaRPr>
        </a:p>
      </dsp:txBody>
      <dsp:txXfrm rot="10800000">
        <a:off x="1618619" y="3500415"/>
        <a:ext cx="4920870" cy="673485"/>
      </dsp:txXfrm>
    </dsp:sp>
    <dsp:sp modelId="{0C834A00-460D-C44D-B658-CD876ACA7CAC}">
      <dsp:nvSpPr>
        <dsp:cNvPr id="0" name=""/>
        <dsp:cNvSpPr/>
      </dsp:nvSpPr>
      <dsp:spPr>
        <a:xfrm>
          <a:off x="1113505" y="3500415"/>
          <a:ext cx="673485" cy="67348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70511A-B360-D743-BB50-410A6B8184BA}">
      <dsp:nvSpPr>
        <dsp:cNvPr id="0" name=""/>
        <dsp:cNvSpPr/>
      </dsp:nvSpPr>
      <dsp:spPr>
        <a:xfrm rot="10800000">
          <a:off x="1450248" y="4374941"/>
          <a:ext cx="5089241" cy="67348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989" tIns="76200" rIns="14224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Century Gothic"/>
              <a:cs typeface="Century Gothic"/>
            </a:rPr>
            <a:t>Kesimpulan</a:t>
          </a:r>
          <a:endParaRPr lang="en-US" sz="2000" kern="1200" dirty="0">
            <a:latin typeface="Century Gothic"/>
            <a:cs typeface="Century Gothic"/>
          </a:endParaRPr>
        </a:p>
      </dsp:txBody>
      <dsp:txXfrm rot="10800000">
        <a:off x="1618619" y="4374941"/>
        <a:ext cx="4920870" cy="673485"/>
      </dsp:txXfrm>
    </dsp:sp>
    <dsp:sp modelId="{EEA3FEB8-D6E6-B645-9D3A-A391A3697360}">
      <dsp:nvSpPr>
        <dsp:cNvPr id="0" name=""/>
        <dsp:cNvSpPr/>
      </dsp:nvSpPr>
      <dsp:spPr>
        <a:xfrm>
          <a:off x="1113505" y="4374941"/>
          <a:ext cx="673485" cy="673485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A2A16D-34B4-4964-B439-85DDC3A35E2F}" type="datetimeFigureOut">
              <a:rPr lang="en-US" smtClean="0"/>
              <a:t>9/2/2017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58611C-216F-4F97-9E36-D3A16EDDE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223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74688"/>
            <a:ext cx="4498975" cy="33734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FDA49A-2AD9-3A40-A4E6-A0C620D3F73F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0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457175"/>
            <a:fld id="{FC38A70F-617B-4F8E-8407-B15CC6924A10}" type="slidenum">
              <a:rPr lang="id-ID">
                <a:solidFill>
                  <a:prstClr val="black"/>
                </a:solidFill>
                <a:latin typeface="Calibri"/>
              </a:rPr>
              <a:pPr defTabSz="457175"/>
              <a:t>22</a:t>
            </a:fld>
            <a:endParaRPr lang="id-ID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8482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FEE47-4D39-4CD9-8F03-B1E29C8DFC25}" type="datetime1">
              <a:rPr lang="en-US" smtClean="0"/>
              <a:t>9/2/2017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25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8F2DC-849E-4757-8F4F-91EB3D8D26A7}" type="datetime1">
              <a:rPr lang="en-US" smtClean="0"/>
              <a:t>9/2/2017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501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32E76-87E0-49D5-9811-535D8AA9875D}" type="datetime1">
              <a:rPr lang="en-US" smtClean="0"/>
              <a:t>9/2/2017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023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89B6-11E0-4BB8-8303-DA6D8ED222DB}" type="datetime1">
              <a:rPr lang="en-US" smtClean="0"/>
              <a:t>9/2/2017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406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C5C6-8E4D-41B9-B96A-897A6DF5702F}" type="datetime1">
              <a:rPr lang="en-US" smtClean="0"/>
              <a:t>9/2/2017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236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4AEEF-14AF-4BCD-B7D7-601CB7CC1CE5}" type="datetime1">
              <a:rPr lang="en-US" smtClean="0"/>
              <a:t>9/2/2017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49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213ED-DA0A-4FFA-B068-0C9152F594BA}" type="datetime1">
              <a:rPr lang="en-US" smtClean="0"/>
              <a:t>9/2/2017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948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EA50-E60B-4AE0-BE58-BC33D7C0320F}" type="datetime1">
              <a:rPr lang="en-US" smtClean="0"/>
              <a:t>9/2/2017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887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4D6C0-0598-45F5-A422-04E2ED4FBF6A}" type="datetime1">
              <a:rPr lang="en-US" smtClean="0"/>
              <a:t>9/2/2017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608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55AE0-F894-45E3-B635-846BA25D3D0B}" type="datetime1">
              <a:rPr lang="en-US" smtClean="0"/>
              <a:t>9/2/2017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538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550B8-CC0C-4529-B4CB-C37DD38EBB74}" type="datetime1">
              <a:rPr lang="en-US" smtClean="0"/>
              <a:t>9/2/2017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856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75576A-ADF6-4D93-ACF7-1967DAEB6815}" type="datetime1">
              <a:rPr lang="en-US" smtClean="0"/>
              <a:t>9/2/2017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41C70-6AFB-482E-B553-35FD89C8EF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965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1.bp.blogspot.com/-vFUWWOPnK4c/VPhd7c3cOJI/AAAAAAAADKI/i5F7mkg1fus/s1600/Affective+Domain-+Bloom's+et.+al.+Taxonomy+of+Educational+Objectives.jpg" TargetMode="External"/><Relationship Id="rId3" Type="http://schemas.openxmlformats.org/officeDocument/2006/relationships/diagramLayout" Target="../diagrams/layout6.xml"/><Relationship Id="rId7" Type="http://schemas.openxmlformats.org/officeDocument/2006/relationships/image" Target="../media/image19.jp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7.png"/><Relationship Id="rId21" Type="http://schemas.openxmlformats.org/officeDocument/2006/relationships/image" Target="../media/image42.png"/><Relationship Id="rId34" Type="http://schemas.openxmlformats.org/officeDocument/2006/relationships/image" Target="../media/image55.png"/><Relationship Id="rId42" Type="http://schemas.openxmlformats.org/officeDocument/2006/relationships/image" Target="../media/image63.png"/><Relationship Id="rId47" Type="http://schemas.openxmlformats.org/officeDocument/2006/relationships/image" Target="../media/image68.png"/><Relationship Id="rId50" Type="http://schemas.openxmlformats.org/officeDocument/2006/relationships/image" Target="../media/image71.png"/><Relationship Id="rId55" Type="http://schemas.openxmlformats.org/officeDocument/2006/relationships/image" Target="../media/image76.png"/><Relationship Id="rId63" Type="http://schemas.openxmlformats.org/officeDocument/2006/relationships/image" Target="../media/image84.png"/><Relationship Id="rId68" Type="http://schemas.openxmlformats.org/officeDocument/2006/relationships/image" Target="../media/image89.png"/><Relationship Id="rId76" Type="http://schemas.openxmlformats.org/officeDocument/2006/relationships/image" Target="../media/image97.png"/><Relationship Id="rId84" Type="http://schemas.openxmlformats.org/officeDocument/2006/relationships/image" Target="../media/image105.png"/><Relationship Id="rId89" Type="http://schemas.openxmlformats.org/officeDocument/2006/relationships/image" Target="../media/image110.png"/><Relationship Id="rId97" Type="http://schemas.openxmlformats.org/officeDocument/2006/relationships/image" Target="../media/image118.png"/><Relationship Id="rId7" Type="http://schemas.openxmlformats.org/officeDocument/2006/relationships/image" Target="../media/image28.png"/><Relationship Id="rId71" Type="http://schemas.openxmlformats.org/officeDocument/2006/relationships/image" Target="../media/image92.png"/><Relationship Id="rId92" Type="http://schemas.openxmlformats.org/officeDocument/2006/relationships/image" Target="../media/image113.png"/><Relationship Id="rId2" Type="http://schemas.openxmlformats.org/officeDocument/2006/relationships/image" Target="../media/image23.png"/><Relationship Id="rId16" Type="http://schemas.openxmlformats.org/officeDocument/2006/relationships/image" Target="../media/image37.png"/><Relationship Id="rId29" Type="http://schemas.openxmlformats.org/officeDocument/2006/relationships/image" Target="../media/image50.png"/><Relationship Id="rId11" Type="http://schemas.openxmlformats.org/officeDocument/2006/relationships/image" Target="../media/image32.png"/><Relationship Id="rId24" Type="http://schemas.openxmlformats.org/officeDocument/2006/relationships/image" Target="../media/image45.png"/><Relationship Id="rId32" Type="http://schemas.openxmlformats.org/officeDocument/2006/relationships/image" Target="../media/image53.png"/><Relationship Id="rId37" Type="http://schemas.openxmlformats.org/officeDocument/2006/relationships/image" Target="../media/image58.png"/><Relationship Id="rId40" Type="http://schemas.openxmlformats.org/officeDocument/2006/relationships/image" Target="../media/image61.png"/><Relationship Id="rId45" Type="http://schemas.openxmlformats.org/officeDocument/2006/relationships/image" Target="../media/image66.png"/><Relationship Id="rId53" Type="http://schemas.openxmlformats.org/officeDocument/2006/relationships/image" Target="../media/image74.png"/><Relationship Id="rId58" Type="http://schemas.openxmlformats.org/officeDocument/2006/relationships/image" Target="../media/image79.png"/><Relationship Id="rId66" Type="http://schemas.openxmlformats.org/officeDocument/2006/relationships/image" Target="../media/image87.png"/><Relationship Id="rId74" Type="http://schemas.openxmlformats.org/officeDocument/2006/relationships/image" Target="../media/image95.png"/><Relationship Id="rId79" Type="http://schemas.openxmlformats.org/officeDocument/2006/relationships/image" Target="../media/image100.png"/><Relationship Id="rId87" Type="http://schemas.openxmlformats.org/officeDocument/2006/relationships/image" Target="../media/image108.png"/><Relationship Id="rId5" Type="http://schemas.openxmlformats.org/officeDocument/2006/relationships/image" Target="../media/image26.png"/><Relationship Id="rId61" Type="http://schemas.openxmlformats.org/officeDocument/2006/relationships/image" Target="../media/image82.png"/><Relationship Id="rId82" Type="http://schemas.openxmlformats.org/officeDocument/2006/relationships/image" Target="../media/image103.png"/><Relationship Id="rId90" Type="http://schemas.openxmlformats.org/officeDocument/2006/relationships/image" Target="../media/image111.png"/><Relationship Id="rId95" Type="http://schemas.openxmlformats.org/officeDocument/2006/relationships/image" Target="../media/image116.png"/><Relationship Id="rId19" Type="http://schemas.openxmlformats.org/officeDocument/2006/relationships/image" Target="../media/image40.png"/><Relationship Id="rId14" Type="http://schemas.openxmlformats.org/officeDocument/2006/relationships/image" Target="../media/image35.png"/><Relationship Id="rId22" Type="http://schemas.openxmlformats.org/officeDocument/2006/relationships/image" Target="../media/image43.png"/><Relationship Id="rId27" Type="http://schemas.openxmlformats.org/officeDocument/2006/relationships/image" Target="../media/image48.png"/><Relationship Id="rId30" Type="http://schemas.openxmlformats.org/officeDocument/2006/relationships/image" Target="../media/image51.png"/><Relationship Id="rId35" Type="http://schemas.openxmlformats.org/officeDocument/2006/relationships/image" Target="../media/image56.png"/><Relationship Id="rId43" Type="http://schemas.openxmlformats.org/officeDocument/2006/relationships/image" Target="../media/image64.png"/><Relationship Id="rId48" Type="http://schemas.openxmlformats.org/officeDocument/2006/relationships/image" Target="../media/image69.png"/><Relationship Id="rId56" Type="http://schemas.openxmlformats.org/officeDocument/2006/relationships/image" Target="../media/image77.png"/><Relationship Id="rId64" Type="http://schemas.openxmlformats.org/officeDocument/2006/relationships/image" Target="../media/image85.png"/><Relationship Id="rId69" Type="http://schemas.openxmlformats.org/officeDocument/2006/relationships/image" Target="../media/image90.png"/><Relationship Id="rId77" Type="http://schemas.openxmlformats.org/officeDocument/2006/relationships/image" Target="../media/image98.png"/><Relationship Id="rId100" Type="http://schemas.openxmlformats.org/officeDocument/2006/relationships/image" Target="../media/image121.png"/><Relationship Id="rId8" Type="http://schemas.openxmlformats.org/officeDocument/2006/relationships/image" Target="../media/image29.png"/><Relationship Id="rId51" Type="http://schemas.openxmlformats.org/officeDocument/2006/relationships/image" Target="../media/image72.png"/><Relationship Id="rId72" Type="http://schemas.openxmlformats.org/officeDocument/2006/relationships/image" Target="../media/image93.png"/><Relationship Id="rId80" Type="http://schemas.openxmlformats.org/officeDocument/2006/relationships/image" Target="../media/image101.png"/><Relationship Id="rId85" Type="http://schemas.openxmlformats.org/officeDocument/2006/relationships/image" Target="../media/image106.png"/><Relationship Id="rId93" Type="http://schemas.openxmlformats.org/officeDocument/2006/relationships/image" Target="../media/image114.png"/><Relationship Id="rId98" Type="http://schemas.openxmlformats.org/officeDocument/2006/relationships/image" Target="../media/image119.png"/><Relationship Id="rId3" Type="http://schemas.openxmlformats.org/officeDocument/2006/relationships/image" Target="../media/image24.png"/><Relationship Id="rId12" Type="http://schemas.openxmlformats.org/officeDocument/2006/relationships/image" Target="../media/image33.png"/><Relationship Id="rId17" Type="http://schemas.openxmlformats.org/officeDocument/2006/relationships/image" Target="../media/image38.png"/><Relationship Id="rId25" Type="http://schemas.openxmlformats.org/officeDocument/2006/relationships/image" Target="../media/image46.png"/><Relationship Id="rId33" Type="http://schemas.openxmlformats.org/officeDocument/2006/relationships/image" Target="../media/image54.png"/><Relationship Id="rId38" Type="http://schemas.openxmlformats.org/officeDocument/2006/relationships/image" Target="../media/image59.png"/><Relationship Id="rId46" Type="http://schemas.openxmlformats.org/officeDocument/2006/relationships/image" Target="../media/image67.png"/><Relationship Id="rId59" Type="http://schemas.openxmlformats.org/officeDocument/2006/relationships/image" Target="../media/image80.png"/><Relationship Id="rId67" Type="http://schemas.openxmlformats.org/officeDocument/2006/relationships/image" Target="../media/image88.png"/><Relationship Id="rId20" Type="http://schemas.openxmlformats.org/officeDocument/2006/relationships/image" Target="../media/image41.png"/><Relationship Id="rId41" Type="http://schemas.openxmlformats.org/officeDocument/2006/relationships/image" Target="../media/image62.png"/><Relationship Id="rId54" Type="http://schemas.openxmlformats.org/officeDocument/2006/relationships/image" Target="../media/image75.png"/><Relationship Id="rId62" Type="http://schemas.openxmlformats.org/officeDocument/2006/relationships/image" Target="../media/image83.png"/><Relationship Id="rId70" Type="http://schemas.openxmlformats.org/officeDocument/2006/relationships/image" Target="../media/image91.png"/><Relationship Id="rId75" Type="http://schemas.openxmlformats.org/officeDocument/2006/relationships/image" Target="../media/image96.png"/><Relationship Id="rId83" Type="http://schemas.openxmlformats.org/officeDocument/2006/relationships/image" Target="../media/image104.png"/><Relationship Id="rId88" Type="http://schemas.openxmlformats.org/officeDocument/2006/relationships/image" Target="../media/image109.png"/><Relationship Id="rId91" Type="http://schemas.openxmlformats.org/officeDocument/2006/relationships/image" Target="../media/image112.png"/><Relationship Id="rId96" Type="http://schemas.openxmlformats.org/officeDocument/2006/relationships/image" Target="../media/image1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5" Type="http://schemas.openxmlformats.org/officeDocument/2006/relationships/image" Target="../media/image36.png"/><Relationship Id="rId23" Type="http://schemas.openxmlformats.org/officeDocument/2006/relationships/image" Target="../media/image44.png"/><Relationship Id="rId28" Type="http://schemas.openxmlformats.org/officeDocument/2006/relationships/image" Target="../media/image49.png"/><Relationship Id="rId36" Type="http://schemas.openxmlformats.org/officeDocument/2006/relationships/image" Target="../media/image57.png"/><Relationship Id="rId49" Type="http://schemas.openxmlformats.org/officeDocument/2006/relationships/image" Target="../media/image70.png"/><Relationship Id="rId57" Type="http://schemas.openxmlformats.org/officeDocument/2006/relationships/image" Target="../media/image78.png"/><Relationship Id="rId10" Type="http://schemas.openxmlformats.org/officeDocument/2006/relationships/image" Target="../media/image31.png"/><Relationship Id="rId31" Type="http://schemas.openxmlformats.org/officeDocument/2006/relationships/image" Target="../media/image52.png"/><Relationship Id="rId44" Type="http://schemas.openxmlformats.org/officeDocument/2006/relationships/image" Target="../media/image65.png"/><Relationship Id="rId52" Type="http://schemas.openxmlformats.org/officeDocument/2006/relationships/image" Target="../media/image73.png"/><Relationship Id="rId60" Type="http://schemas.openxmlformats.org/officeDocument/2006/relationships/image" Target="../media/image81.png"/><Relationship Id="rId65" Type="http://schemas.openxmlformats.org/officeDocument/2006/relationships/image" Target="../media/image86.png"/><Relationship Id="rId73" Type="http://schemas.openxmlformats.org/officeDocument/2006/relationships/image" Target="../media/image94.png"/><Relationship Id="rId78" Type="http://schemas.openxmlformats.org/officeDocument/2006/relationships/image" Target="../media/image99.png"/><Relationship Id="rId81" Type="http://schemas.openxmlformats.org/officeDocument/2006/relationships/image" Target="../media/image102.png"/><Relationship Id="rId86" Type="http://schemas.openxmlformats.org/officeDocument/2006/relationships/image" Target="../media/image107.png"/><Relationship Id="rId94" Type="http://schemas.openxmlformats.org/officeDocument/2006/relationships/image" Target="../media/image115.png"/><Relationship Id="rId99" Type="http://schemas.openxmlformats.org/officeDocument/2006/relationships/image" Target="../media/image120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3" Type="http://schemas.openxmlformats.org/officeDocument/2006/relationships/image" Target="../media/image34.png"/><Relationship Id="rId18" Type="http://schemas.openxmlformats.org/officeDocument/2006/relationships/image" Target="../media/image39.png"/><Relationship Id="rId39" Type="http://schemas.openxmlformats.org/officeDocument/2006/relationships/image" Target="../media/image6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  <a:solidFill>
            <a:srgbClr val="0070C0"/>
          </a:solidFill>
        </p:spPr>
        <p:txBody>
          <a:bodyPr/>
          <a:lstStyle/>
          <a:p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2013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9144000" cy="1752600"/>
          </a:xfrm>
          <a:solidFill>
            <a:schemeClr val="bg1"/>
          </a:solidFill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IHT </a:t>
            </a:r>
            <a:r>
              <a:rPr lang="en-US" dirty="0" smtClean="0">
                <a:solidFill>
                  <a:schemeClr val="tx1"/>
                </a:solidFill>
              </a:rPr>
              <a:t>SMA </a:t>
            </a:r>
            <a:r>
              <a:rPr lang="en-US" dirty="0" err="1" smtClean="0">
                <a:solidFill>
                  <a:schemeClr val="tx1"/>
                </a:solidFill>
              </a:rPr>
              <a:t>Negeri</a:t>
            </a:r>
            <a:r>
              <a:rPr lang="en-US" dirty="0" smtClean="0">
                <a:solidFill>
                  <a:schemeClr val="tx1"/>
                </a:solidFill>
              </a:rPr>
              <a:t> 1 </a:t>
            </a:r>
            <a:r>
              <a:rPr lang="en-US" dirty="0" err="1" smtClean="0">
                <a:solidFill>
                  <a:schemeClr val="tx1"/>
                </a:solidFill>
              </a:rPr>
              <a:t>Ngamprah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Bandung, </a:t>
            </a:r>
            <a:r>
              <a:rPr lang="en-US" dirty="0" smtClean="0">
                <a:solidFill>
                  <a:schemeClr val="tx1"/>
                </a:solidFill>
              </a:rPr>
              <a:t>7 September </a:t>
            </a:r>
            <a:r>
              <a:rPr lang="en-US" dirty="0" smtClean="0">
                <a:solidFill>
                  <a:schemeClr val="tx1"/>
                </a:solidFill>
              </a:rPr>
              <a:t>2017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760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9231" y="92598"/>
            <a:ext cx="7707824" cy="508993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ARTI PENDIDIKAN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65014" y="6324600"/>
            <a:ext cx="410758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 smtClean="0">
                <a:latin typeface="Century Gothic" charset="0"/>
                <a:ea typeface="Century Gothic" charset="0"/>
                <a:cs typeface="Century Gothic" charset="0"/>
              </a:rPr>
              <a:t>Sumber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: </a:t>
            </a:r>
            <a:r>
              <a:rPr lang="en-US" sz="1050" dirty="0" err="1" smtClean="0">
                <a:latin typeface="Century Gothic" charset="0"/>
                <a:ea typeface="Century Gothic" charset="0"/>
                <a:cs typeface="Century Gothic" charset="0"/>
              </a:rPr>
              <a:t>Dewantara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</a:rPr>
              <a:t>, Ki </a:t>
            </a:r>
            <a:r>
              <a:rPr lang="en-US" sz="1050" dirty="0" err="1">
                <a:latin typeface="Century Gothic" charset="0"/>
                <a:ea typeface="Century Gothic" charset="0"/>
                <a:cs typeface="Century Gothic" charset="0"/>
              </a:rPr>
              <a:t>Hadjar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</a:rPr>
              <a:t>. 1962. </a:t>
            </a:r>
            <a:r>
              <a:rPr lang="en-US" sz="1050" i="1" dirty="0" err="1">
                <a:latin typeface="Century Gothic" charset="0"/>
                <a:ea typeface="Century Gothic" charset="0"/>
                <a:cs typeface="Century Gothic" charset="0"/>
              </a:rPr>
              <a:t>Karja</a:t>
            </a:r>
            <a:r>
              <a:rPr lang="en-US" sz="1050" i="1" dirty="0">
                <a:latin typeface="Century Gothic" charset="0"/>
                <a:ea typeface="Century Gothic" charset="0"/>
                <a:cs typeface="Century Gothic" charset="0"/>
              </a:rPr>
              <a:t> I (</a:t>
            </a:r>
            <a:r>
              <a:rPr lang="en-US" sz="1050" i="1" dirty="0" err="1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050" i="1" dirty="0">
                <a:latin typeface="Century Gothic" charset="0"/>
                <a:ea typeface="Century Gothic" charset="0"/>
                <a:cs typeface="Century Gothic" charset="0"/>
              </a:rPr>
              <a:t>). </a:t>
            </a:r>
            <a:r>
              <a:rPr lang="en-US" sz="1050" dirty="0" err="1">
                <a:latin typeface="Century Gothic" charset="0"/>
                <a:ea typeface="Century Gothic" charset="0"/>
                <a:cs typeface="Century Gothic" charset="0"/>
              </a:rPr>
              <a:t>Pertjetakan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</a:rPr>
              <a:t> Taman </a:t>
            </a:r>
            <a:r>
              <a:rPr lang="en-US" sz="1050" dirty="0" err="1">
                <a:latin typeface="Century Gothic" charset="0"/>
                <a:ea typeface="Century Gothic" charset="0"/>
                <a:cs typeface="Century Gothic" charset="0"/>
              </a:rPr>
              <a:t>Siswa</a:t>
            </a:r>
            <a:r>
              <a:rPr lang="en-US" sz="1050" dirty="0"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Jogjakarta &amp; Blog UNY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967" y="919432"/>
            <a:ext cx="2989877" cy="5210620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308811" y="609600"/>
            <a:ext cx="4720390" cy="2582045"/>
          </a:xfrm>
          <a:prstGeom prst="wedgeEllipseCallout">
            <a:avLst>
              <a:gd name="adj1" fmla="val 69581"/>
              <a:gd name="adj2" fmla="val 4947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/>
            <a:r>
              <a:rPr lang="en-US" sz="1600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“</a:t>
            </a:r>
            <a:r>
              <a:rPr lang="en-US" sz="1600" dirty="0" err="1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600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adalah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daya-upaya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memajukan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bertumbuhnya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Budi </a:t>
            </a:r>
            <a:r>
              <a:rPr lang="en-US" sz="1600" b="1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pekerti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(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kekuatan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batin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karakter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), </a:t>
            </a:r>
            <a:r>
              <a:rPr lang="en-US" sz="1600" b="1" dirty="0" err="1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Pikiran</a:t>
            </a:r>
            <a:r>
              <a:rPr lang="en-US" sz="1600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(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intelek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)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err="1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Tubuh</a:t>
            </a:r>
            <a:r>
              <a:rPr lang="en-US" sz="1600" b="1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b="1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anak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dalam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rangka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kesempurnaan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hidup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keselarasan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dengan</a:t>
            </a:r>
            <a:r>
              <a:rPr lang="en-US" sz="1600" dirty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dunianya</a:t>
            </a:r>
            <a:r>
              <a:rPr lang="en-US" sz="1600" dirty="0" smtClean="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rPr>
              <a:t>” </a:t>
            </a:r>
            <a:endParaRPr lang="en-US" sz="1600" dirty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algn="ctr"/>
            <a:endParaRPr lang="en-US" sz="1600" dirty="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16200000">
            <a:off x="7898759" y="5037212"/>
            <a:ext cx="193176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 smtClean="0">
                <a:latin typeface="Century Gothic" charset="0"/>
                <a:ea typeface="Century Gothic" charset="0"/>
                <a:cs typeface="Century Gothic" charset="0"/>
              </a:rPr>
              <a:t>Gambar</a:t>
            </a:r>
            <a:r>
              <a:rPr lang="en-US" sz="1050" dirty="0" smtClean="0">
                <a:latin typeface="Century Gothic" charset="0"/>
                <a:ea typeface="Century Gothic" charset="0"/>
                <a:cs typeface="Century Gothic" charset="0"/>
              </a:rPr>
              <a:t>: Pinterest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8810" y="3124200"/>
            <a:ext cx="5025190" cy="372409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171450" indent="-171450">
              <a:buFont typeface="Arial" charset="0"/>
              <a:buChar char="•"/>
            </a:pPr>
            <a:r>
              <a:rPr lang="en-US" sz="1300" dirty="0" err="1" smtClean="0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300" dirty="0" smtClean="0">
                <a:latin typeface="Century Gothic" charset="0"/>
                <a:ea typeface="Century Gothic" charset="0"/>
                <a:cs typeface="Century Gothic" charset="0"/>
              </a:rPr>
              <a:t>: proses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pembudayaan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yakni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suatu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usaha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memberikan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b="1" dirty="0" err="1">
                <a:latin typeface="Century Gothic" charset="0"/>
                <a:ea typeface="Century Gothic" charset="0"/>
                <a:cs typeface="Century Gothic" charset="0"/>
              </a:rPr>
              <a:t>nilai-nilai</a:t>
            </a:r>
            <a:r>
              <a:rPr lang="en-US" sz="13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b="1" dirty="0" err="1">
                <a:latin typeface="Century Gothic" charset="0"/>
                <a:ea typeface="Century Gothic" charset="0"/>
                <a:cs typeface="Century Gothic" charset="0"/>
              </a:rPr>
              <a:t>luhur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kepada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generasi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baru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dalam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masyarakat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yang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tidak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hanya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bersifat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pemeliharaan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tetapi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juga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dengan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maksud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memajukan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serta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memperkembangkan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kebudayaan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menuju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ke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arah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b="1" dirty="0" err="1">
                <a:latin typeface="Century Gothic" charset="0"/>
                <a:ea typeface="Century Gothic" charset="0"/>
                <a:cs typeface="Century Gothic" charset="0"/>
              </a:rPr>
              <a:t>keluhuran</a:t>
            </a:r>
            <a:r>
              <a:rPr lang="en-US" sz="13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b="1" dirty="0" err="1">
                <a:latin typeface="Century Gothic" charset="0"/>
                <a:ea typeface="Century Gothic" charset="0"/>
                <a:cs typeface="Century Gothic" charset="0"/>
              </a:rPr>
              <a:t>hidup</a:t>
            </a:r>
            <a:r>
              <a:rPr lang="en-US" sz="13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b="1" dirty="0" err="1" smtClean="0">
                <a:latin typeface="Century Gothic" charset="0"/>
                <a:ea typeface="Century Gothic" charset="0"/>
                <a:cs typeface="Century Gothic" charset="0"/>
              </a:rPr>
              <a:t>kemanusiaan</a:t>
            </a:r>
            <a:r>
              <a:rPr lang="en-US" sz="1300" b="1" dirty="0" smtClean="0">
                <a:latin typeface="Century Gothic" charset="0"/>
                <a:ea typeface="Century Gothic" charset="0"/>
                <a:cs typeface="Century Gothic" charset="0"/>
              </a:rPr>
              <a:t>. </a:t>
            </a:r>
          </a:p>
          <a:p>
            <a:pPr marL="171450" indent="-171450">
              <a:buFont typeface="Arial" charset="0"/>
              <a:buChar char="•"/>
            </a:pPr>
            <a:endParaRPr lang="en-US" sz="1300" b="1" dirty="0" smtClean="0">
              <a:latin typeface="Century Gothic" charset="0"/>
              <a:ea typeface="Century Gothic" charset="0"/>
              <a:cs typeface="Century Gothic" charset="0"/>
            </a:endParaRPr>
          </a:p>
          <a:p>
            <a:pPr marL="171450" indent="-171450">
              <a:buFont typeface="Arial" charset="0"/>
              <a:buChar char="•"/>
            </a:pPr>
            <a:r>
              <a:rPr lang="en-US" sz="1300" dirty="0" err="1" smtClean="0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300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pengajaran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idealnya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b="1" dirty="0" err="1">
                <a:latin typeface="Century Gothic" charset="0"/>
                <a:ea typeface="Century Gothic" charset="0"/>
                <a:cs typeface="Century Gothic" charset="0"/>
              </a:rPr>
              <a:t>memerdekakan</a:t>
            </a:r>
            <a:r>
              <a:rPr lang="en-US" sz="13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b="1" dirty="0" err="1">
                <a:latin typeface="Century Gothic" charset="0"/>
                <a:ea typeface="Century Gothic" charset="0"/>
                <a:cs typeface="Century Gothic" charset="0"/>
              </a:rPr>
              <a:t>manusia</a:t>
            </a:r>
            <a:r>
              <a:rPr lang="en-US" sz="13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b="1" dirty="0" err="1">
                <a:latin typeface="Century Gothic" charset="0"/>
                <a:ea typeface="Century Gothic" charset="0"/>
                <a:cs typeface="Century Gothic" charset="0"/>
              </a:rPr>
              <a:t>secara</a:t>
            </a:r>
            <a:r>
              <a:rPr lang="en-US" sz="13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b="1" dirty="0" err="1">
                <a:latin typeface="Century Gothic" charset="0"/>
                <a:ea typeface="Century Gothic" charset="0"/>
                <a:cs typeface="Century Gothic" charset="0"/>
              </a:rPr>
              <a:t>lahiriah</a:t>
            </a:r>
            <a:r>
              <a:rPr lang="en-US" sz="13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b="1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3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b="1" dirty="0" err="1">
                <a:latin typeface="Century Gothic" charset="0"/>
                <a:ea typeface="Century Gothic" charset="0"/>
                <a:cs typeface="Century Gothic" charset="0"/>
              </a:rPr>
              <a:t>batiniah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selalu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relevan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segala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 smtClean="0">
                <a:latin typeface="Century Gothic" charset="0"/>
                <a:ea typeface="Century Gothic" charset="0"/>
                <a:cs typeface="Century Gothic" charset="0"/>
              </a:rPr>
              <a:t>jaman</a:t>
            </a:r>
            <a:r>
              <a:rPr lang="en-US" sz="1300" dirty="0" smtClean="0">
                <a:latin typeface="Century Gothic" charset="0"/>
                <a:ea typeface="Century Gothic" charset="0"/>
                <a:cs typeface="Century Gothic" charset="0"/>
              </a:rPr>
              <a:t>.</a:t>
            </a:r>
          </a:p>
          <a:p>
            <a:pPr marL="171450" indent="-171450">
              <a:buFont typeface="Arial" charset="0"/>
              <a:buChar char="•"/>
            </a:pPr>
            <a:endParaRPr lang="en-US" sz="1300" dirty="0">
              <a:solidFill>
                <a:schemeClr val="accent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marL="171450" indent="-171450">
              <a:buFont typeface="Arial" charset="0"/>
              <a:buChar char="•"/>
            </a:pPr>
            <a:r>
              <a:rPr lang="en-US" sz="1300" b="1" dirty="0" err="1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3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b="1" dirty="0" err="1">
                <a:latin typeface="Century Gothic" charset="0"/>
                <a:ea typeface="Century Gothic" charset="0"/>
                <a:cs typeface="Century Gothic" charset="0"/>
              </a:rPr>
              <a:t>nasional</a:t>
            </a:r>
            <a:r>
              <a:rPr lang="en-US" sz="1300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ialah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pendidikan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yang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beralaskan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garis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hidup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dari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bangsanya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(</a:t>
            </a:r>
            <a:r>
              <a:rPr lang="en-US" sz="1300" i="1" dirty="0" err="1">
                <a:latin typeface="Century Gothic" charset="0"/>
                <a:ea typeface="Century Gothic" charset="0"/>
                <a:cs typeface="Century Gothic" charset="0"/>
              </a:rPr>
              <a:t>cultureel-nationaal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)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ditujukan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keperluan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perikehidupan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(</a:t>
            </a:r>
            <a:r>
              <a:rPr lang="en-US" sz="1300" i="1" dirty="0" err="1">
                <a:latin typeface="Century Gothic" charset="0"/>
                <a:ea typeface="Century Gothic" charset="0"/>
                <a:cs typeface="Century Gothic" charset="0"/>
              </a:rPr>
              <a:t>maatschappelijk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) yang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dapat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mengangkat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derajat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negara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dan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rakyatnya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, agar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dapat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bekerja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bersama-sama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dengan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lain-lain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bangsa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untuk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kemuliaan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segenap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manusia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di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seluruh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1300" dirty="0" err="1">
                <a:latin typeface="Century Gothic" charset="0"/>
                <a:ea typeface="Century Gothic" charset="0"/>
                <a:cs typeface="Century Gothic" charset="0"/>
              </a:rPr>
              <a:t>dunia</a:t>
            </a:r>
            <a:r>
              <a:rPr lang="en-US" sz="1300" dirty="0">
                <a:latin typeface="Century Gothic" charset="0"/>
                <a:ea typeface="Century Gothic" charset="0"/>
                <a:cs typeface="Century Gothic" charset="0"/>
              </a:rPr>
              <a:t>.</a:t>
            </a:r>
            <a:endParaRPr lang="en-US" sz="1300" dirty="0">
              <a:solidFill>
                <a:schemeClr val="accent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88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960320" y="387452"/>
            <a:ext cx="5305043" cy="669925"/>
          </a:xfrm>
          <a:solidFill>
            <a:schemeClr val="accent4">
              <a:lumMod val="50000"/>
            </a:schemeClr>
          </a:solidFill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Century Gothic"/>
                <a:cs typeface="Century Gothic"/>
              </a:rPr>
              <a:t>DAFTAR ISI</a:t>
            </a:r>
            <a:endParaRPr lang="en-US" sz="3600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621560548"/>
              </p:ext>
            </p:extLst>
          </p:nvPr>
        </p:nvGraphicFramePr>
        <p:xfrm>
          <a:off x="775268" y="1388214"/>
          <a:ext cx="7652995" cy="50507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037846" y="1417754"/>
            <a:ext cx="413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Century Gothic"/>
                <a:cs typeface="Century Gothic"/>
              </a:rPr>
              <a:t>1</a:t>
            </a:r>
            <a:endParaRPr lang="en-US" sz="3200" b="1" dirty="0">
              <a:latin typeface="Century Gothic"/>
              <a:cs typeface="Century Gothic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41394" y="2293799"/>
            <a:ext cx="413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Century Gothic"/>
                <a:cs typeface="Century Gothic"/>
              </a:rPr>
              <a:t>2</a:t>
            </a:r>
            <a:endParaRPr lang="en-US" sz="3200" b="1" dirty="0">
              <a:latin typeface="Century Gothic"/>
              <a:cs typeface="Century Gothic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33867" y="4927267"/>
            <a:ext cx="413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Century Gothic"/>
                <a:cs typeface="Century Gothic"/>
              </a:rPr>
              <a:t>5</a:t>
            </a:r>
            <a:endParaRPr lang="en-US" sz="3200" b="1" dirty="0">
              <a:latin typeface="Century Gothic"/>
              <a:cs typeface="Century Gothic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37413" y="4045889"/>
            <a:ext cx="413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Century Gothic"/>
                <a:cs typeface="Century Gothic"/>
              </a:rPr>
              <a:t>4</a:t>
            </a:r>
            <a:endParaRPr lang="en-US" sz="3200" b="1" dirty="0">
              <a:latin typeface="Century Gothic"/>
              <a:cs typeface="Century Gothic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0962" y="3179280"/>
            <a:ext cx="413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Century Gothic"/>
                <a:cs typeface="Century Gothic"/>
              </a:rPr>
              <a:t>3</a:t>
            </a:r>
            <a:endParaRPr lang="en-US" sz="3200" b="1" dirty="0">
              <a:latin typeface="Century Gothic"/>
              <a:cs typeface="Century Gothic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37413" y="5803311"/>
            <a:ext cx="413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Century Gothic"/>
                <a:cs typeface="Century Gothic"/>
              </a:rPr>
              <a:t>6</a:t>
            </a:r>
            <a:endParaRPr lang="en-US" sz="3200" b="1" dirty="0">
              <a:latin typeface="Century Gothic"/>
              <a:cs typeface="Century Gothic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0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66299" y="1141510"/>
            <a:ext cx="601771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latin typeface="Century Gothic" panose="020B0502020202020204" pitchFamily="34" charset="0"/>
              </a:rPr>
              <a:t>1</a:t>
            </a:r>
            <a:r>
              <a:rPr lang="en-US" sz="8800" dirty="0" smtClean="0"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latin typeface="Century Gothic" panose="020B0502020202020204" pitchFamily="34" charset="0"/>
              </a:rPr>
              <a:t> </a:t>
            </a:r>
            <a:endParaRPr lang="en-US" sz="3600" dirty="0">
              <a:latin typeface="Century Gothic" panose="020B0502020202020204" pitchFamily="34" charset="0"/>
            </a:endParaRPr>
          </a:p>
          <a:p>
            <a:pPr algn="ctr"/>
            <a:r>
              <a:rPr lang="en-US" sz="4800" dirty="0" err="1" smtClean="0">
                <a:latin typeface="Century Gothic" panose="020B0502020202020204" pitchFamily="34" charset="0"/>
              </a:rPr>
              <a:t>Generasi</a:t>
            </a:r>
            <a:r>
              <a:rPr lang="en-US" sz="4800" dirty="0" smtClean="0">
                <a:latin typeface="Century Gothic" panose="020B0502020202020204" pitchFamily="34" charset="0"/>
              </a:rPr>
              <a:t> </a:t>
            </a:r>
            <a:r>
              <a:rPr lang="en-US" sz="4800" dirty="0" err="1" smtClean="0">
                <a:latin typeface="Century Gothic" panose="020B0502020202020204" pitchFamily="34" charset="0"/>
              </a:rPr>
              <a:t>Emas</a:t>
            </a:r>
            <a:r>
              <a:rPr lang="en-US" sz="4800" dirty="0" smtClean="0">
                <a:latin typeface="Century Gothic" panose="020B0502020202020204" pitchFamily="34" charset="0"/>
              </a:rPr>
              <a:t> </a:t>
            </a:r>
            <a:r>
              <a:rPr lang="en-US" sz="4800" dirty="0" err="1" smtClean="0">
                <a:latin typeface="Century Gothic" panose="020B0502020202020204" pitchFamily="34" charset="0"/>
              </a:rPr>
              <a:t>dan</a:t>
            </a:r>
            <a:r>
              <a:rPr lang="en-US" sz="4800" dirty="0" smtClean="0">
                <a:latin typeface="Century Gothic" panose="020B0502020202020204" pitchFamily="34" charset="0"/>
              </a:rPr>
              <a:t> </a:t>
            </a:r>
            <a:r>
              <a:rPr lang="en-US" sz="4800" dirty="0" err="1" smtClean="0">
                <a:latin typeface="Century Gothic" panose="020B0502020202020204" pitchFamily="34" charset="0"/>
              </a:rPr>
              <a:t>Tantangan</a:t>
            </a:r>
            <a:r>
              <a:rPr lang="en-US" sz="4800" dirty="0" smtClean="0">
                <a:latin typeface="Century Gothic" panose="020B0502020202020204" pitchFamily="34" charset="0"/>
              </a:rPr>
              <a:t> </a:t>
            </a:r>
            <a:r>
              <a:rPr lang="en-US" sz="4800" dirty="0" err="1" smtClean="0">
                <a:latin typeface="Century Gothic" panose="020B0502020202020204" pitchFamily="34" charset="0"/>
              </a:rPr>
              <a:t>Pendidikan</a:t>
            </a:r>
            <a:endParaRPr lang="en-US" sz="4800" dirty="0"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5798923"/>
            <a:ext cx="9144000" cy="1059095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70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6449" y="209507"/>
            <a:ext cx="6753225" cy="641607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99953" y="6141104"/>
            <a:ext cx="402582" cy="4975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45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631291" y="2916940"/>
            <a:ext cx="2259350" cy="2554545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891" indent="-342891">
              <a:buFont typeface="Wingdings" charset="2"/>
              <a:buChar char="§"/>
            </a:pPr>
            <a:r>
              <a:rPr lang="en-US" sz="1600" b="1" noProof="1">
                <a:latin typeface="Century Gothic" pitchFamily="34" charset="0"/>
                <a:ea typeface="Avenir Next" charset="0"/>
                <a:cs typeface="Avenir Next" charset="0"/>
              </a:rPr>
              <a:t>Religius</a:t>
            </a:r>
          </a:p>
          <a:p>
            <a:pPr marL="342891" indent="-342891">
              <a:buFont typeface="Wingdings" charset="2"/>
              <a:buChar char="§"/>
            </a:pPr>
            <a:r>
              <a:rPr lang="en-US" sz="1600" b="1" noProof="1">
                <a:latin typeface="Century Gothic" pitchFamily="34" charset="0"/>
                <a:ea typeface="Avenir Next" charset="0"/>
                <a:cs typeface="Avenir Next" charset="0"/>
              </a:rPr>
              <a:t>Nasionalis</a:t>
            </a:r>
          </a:p>
          <a:p>
            <a:pPr marL="342891" indent="-342891">
              <a:buFont typeface="Wingdings" charset="2"/>
              <a:buChar char="§"/>
            </a:pPr>
            <a:r>
              <a:rPr lang="en-US" sz="1600" b="1" noProof="1">
                <a:latin typeface="Century Gothic" pitchFamily="34" charset="0"/>
                <a:ea typeface="Avenir Next" charset="0"/>
                <a:cs typeface="Avenir Next" charset="0"/>
              </a:rPr>
              <a:t>Mandiri</a:t>
            </a:r>
            <a:endParaRPr lang="id-ID" sz="1600" b="1" noProof="1">
              <a:latin typeface="Century Gothic" pitchFamily="34" charset="0"/>
              <a:ea typeface="Avenir Next" charset="0"/>
              <a:cs typeface="Avenir Next" charset="0"/>
            </a:endParaRPr>
          </a:p>
          <a:p>
            <a:pPr marL="342891" indent="-342891">
              <a:buFont typeface="Wingdings" charset="2"/>
              <a:buChar char="§"/>
            </a:pP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Integritas</a:t>
            </a:r>
            <a:endParaRPr lang="en-US" sz="1600" b="1" noProof="1">
              <a:latin typeface="Century Gothic" pitchFamily="34" charset="0"/>
              <a:ea typeface="Avenir Next" charset="0"/>
              <a:cs typeface="Avenir Next" charset="0"/>
            </a:endParaRPr>
          </a:p>
          <a:p>
            <a:pPr marL="342891" indent="-342891">
              <a:buFont typeface="Wingdings" charset="2"/>
              <a:buChar char="§"/>
            </a:pPr>
            <a:r>
              <a:rPr lang="en-US" sz="1600" b="1" noProof="1">
                <a:latin typeface="Century Gothic" pitchFamily="34" charset="0"/>
                <a:ea typeface="Avenir Next" charset="0"/>
                <a:cs typeface="Avenir Next" charset="0"/>
              </a:rPr>
              <a:t>Gotong royong</a:t>
            </a:r>
            <a:endParaRPr lang="id-ID" sz="1600" b="1" noProof="1">
              <a:latin typeface="Century Gothic" pitchFamily="34" charset="0"/>
              <a:ea typeface="Avenir Next" charset="0"/>
              <a:cs typeface="Avenir Next" charset="0"/>
            </a:endParaRPr>
          </a:p>
          <a:p>
            <a:pPr marL="342891" indent="-342891">
              <a:buFont typeface="Wingdings" charset="2"/>
              <a:buChar char="§"/>
            </a:pP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Toleransi</a:t>
            </a:r>
          </a:p>
          <a:p>
            <a:pPr marL="342891" indent="-342891">
              <a:buFont typeface="Wingdings" charset="2"/>
              <a:buChar char="§"/>
            </a:pPr>
            <a:r>
              <a:rPr lang="en-US" sz="1600" b="1" noProof="1">
                <a:latin typeface="Century Gothic" pitchFamily="34" charset="0"/>
                <a:ea typeface="Avenir Next" charset="0"/>
                <a:cs typeface="Avenir Next" charset="0"/>
              </a:rPr>
              <a:t>Tanggungjawab</a:t>
            </a:r>
            <a:endParaRPr lang="id-ID" sz="1600" b="1" noProof="1">
              <a:latin typeface="Century Gothic" pitchFamily="34" charset="0"/>
              <a:ea typeface="Avenir Next" charset="0"/>
              <a:cs typeface="Avenir Next" charset="0"/>
            </a:endParaRPr>
          </a:p>
          <a:p>
            <a:pPr marL="342891" indent="-342891">
              <a:buFont typeface="Wingdings" charset="2"/>
              <a:buChar char="§"/>
            </a:pPr>
            <a:r>
              <a:rPr lang="en-US" sz="1600" b="1" noProof="1">
                <a:latin typeface="Century Gothic" pitchFamily="34" charset="0"/>
                <a:ea typeface="Avenir Next" charset="0"/>
                <a:cs typeface="Avenir Next" charset="0"/>
              </a:rPr>
              <a:t>Kreatif</a:t>
            </a:r>
            <a:endParaRPr lang="id-ID" sz="1600" b="1" noProof="1">
              <a:latin typeface="Century Gothic" pitchFamily="34" charset="0"/>
              <a:ea typeface="Avenir Next" charset="0"/>
              <a:cs typeface="Avenir Next" charset="0"/>
            </a:endParaRPr>
          </a:p>
          <a:p>
            <a:pPr marL="342891" indent="-342891">
              <a:buFont typeface="Wingdings" charset="2"/>
              <a:buChar char="§"/>
            </a:pPr>
            <a:r>
              <a:rPr lang="en-US" sz="1600" b="1" noProof="1">
                <a:latin typeface="Century Gothic" pitchFamily="34" charset="0"/>
                <a:ea typeface="Avenir Next" charset="0"/>
                <a:cs typeface="Avenir Next" charset="0"/>
              </a:rPr>
              <a:t>Peduli lingkungan</a:t>
            </a:r>
            <a:endParaRPr lang="id-ID" sz="1600" b="1" noProof="1">
              <a:latin typeface="Century Gothic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41134" y="193991"/>
            <a:ext cx="64356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  <a:ea typeface="Avenir Next" charset="0"/>
                <a:cs typeface="Avenir Next" charset="0"/>
              </a:rPr>
              <a:t>KETERAMPILAN ABAD 21 YANG DIBUTUHKAN </a:t>
            </a:r>
          </a:p>
          <a:p>
            <a:pPr algn="ctr"/>
            <a:r>
              <a:rPr lang="id-ID" sz="2000" b="1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  <a:ea typeface="Avenir Next" charset="0"/>
                <a:cs typeface="Avenir Next" charset="0"/>
              </a:rPr>
              <a:t>SETIAP SISWA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  <a:ea typeface="Avenir Next" charset="0"/>
                <a:cs typeface="Avenir Next" charset="0"/>
              </a:rPr>
              <a:t>U</a:t>
            </a:r>
            <a:r>
              <a:rPr lang="id-ID" sz="2000" b="1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  <a:ea typeface="Avenir Next" charset="0"/>
                <a:cs typeface="Avenir Next" charset="0"/>
              </a:rPr>
              <a:t>NTUK MENINGKATKAN DAYA SAING</a:t>
            </a:r>
            <a:endParaRPr lang="id-ID" sz="2000" dirty="0">
              <a:solidFill>
                <a:schemeClr val="accent6">
                  <a:lumMod val="75000"/>
                </a:schemeClr>
              </a:solidFill>
              <a:latin typeface="Century Gothic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28146" y="2017693"/>
            <a:ext cx="2342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b="1" noProof="1" smtClean="0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Bagaimana </a:t>
            </a:r>
            <a:r>
              <a:rPr lang="id-ID" sz="1400" b="1" noProof="1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siswa menerapkan</a:t>
            </a:r>
            <a:br>
              <a:rPr lang="id-ID" sz="1400" b="1" noProof="1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</a:br>
            <a:r>
              <a:rPr lang="id-ID" sz="1400" b="1" noProof="1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keterampilan dasar sehari-hari.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21928" y="2914233"/>
            <a:ext cx="2237200" cy="2800767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891" indent="-342891">
              <a:buFont typeface="Wingdings" charset="2"/>
              <a:buChar char="§"/>
            </a:pP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Literasi baca tulis</a:t>
            </a:r>
          </a:p>
          <a:p>
            <a:pPr marL="342891" indent="-342891">
              <a:buFont typeface="Wingdings" charset="2"/>
              <a:buChar char="§"/>
            </a:pP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Literasi berhitung</a:t>
            </a:r>
          </a:p>
          <a:p>
            <a:pPr marL="342891" indent="-342891">
              <a:buFont typeface="Wingdings" charset="2"/>
              <a:buChar char="§"/>
            </a:pP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Literasi sains</a:t>
            </a:r>
          </a:p>
          <a:p>
            <a:pPr marL="342891" indent="-342891">
              <a:buFont typeface="Wingdings" charset="2"/>
              <a:buChar char="§"/>
            </a:pP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Literasi teknologi</a:t>
            </a:r>
            <a:b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</a:b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informasi dan komunikasi</a:t>
            </a:r>
          </a:p>
          <a:p>
            <a:pPr marL="342891" indent="-342891">
              <a:buFont typeface="Wingdings" charset="2"/>
              <a:buChar char="§"/>
            </a:pP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Literasi finansial</a:t>
            </a:r>
          </a:p>
          <a:p>
            <a:pPr marL="342891" indent="-342891">
              <a:buFont typeface="Wingdings" charset="2"/>
              <a:buChar char="§"/>
            </a:pP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Literasi budaya dan</a:t>
            </a:r>
            <a:b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</a:b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kewarganegaraan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53931" y="2027037"/>
            <a:ext cx="23626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noProof="1" smtClean="0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B</a:t>
            </a:r>
            <a:r>
              <a:rPr lang="id-ID" sz="1400" b="1" noProof="1" smtClean="0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agaimana </a:t>
            </a:r>
            <a:r>
              <a:rPr lang="id-ID" sz="1400" b="1" noProof="1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siswa </a:t>
            </a:r>
            <a:r>
              <a:rPr lang="en-US" sz="1400" b="1" noProof="1" smtClean="0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m</a:t>
            </a:r>
            <a:r>
              <a:rPr lang="id-ID" sz="1400" b="1" noProof="1" smtClean="0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emecahkan masalah </a:t>
            </a:r>
            <a:r>
              <a:rPr lang="id-ID" sz="1400" b="1" noProof="1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kompleks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18872" y="2919982"/>
            <a:ext cx="2286595" cy="2308324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891" indent="-342891">
              <a:buFont typeface="Wingdings" charset="2"/>
              <a:buChar char="§"/>
            </a:pP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Berpikir kritis</a:t>
            </a:r>
          </a:p>
          <a:p>
            <a:pPr marL="342891" indent="-342891">
              <a:buFont typeface="Wingdings" charset="2"/>
              <a:buChar char="§"/>
            </a:pP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Kreativitas</a:t>
            </a:r>
          </a:p>
          <a:p>
            <a:pPr marL="342891" indent="-342891">
              <a:buFont typeface="Wingdings" charset="2"/>
              <a:buChar char="§"/>
            </a:pPr>
            <a:r>
              <a:rPr lang="id-ID" sz="1600" b="1" noProof="1">
                <a:latin typeface="Century Gothic" pitchFamily="34" charset="0"/>
                <a:ea typeface="Avenir Next" charset="0"/>
                <a:cs typeface="Avenir Next" charset="0"/>
              </a:rPr>
              <a:t>Komunikasi</a:t>
            </a:r>
          </a:p>
          <a:p>
            <a:pPr marL="342891" indent="-342891">
              <a:buFont typeface="Wingdings" charset="2"/>
              <a:buChar char="§"/>
            </a:pPr>
            <a:r>
              <a:rPr lang="id-ID" sz="1600" b="1" noProof="1" smtClean="0">
                <a:latin typeface="Century Gothic" pitchFamily="34" charset="0"/>
                <a:ea typeface="Avenir Next" charset="0"/>
                <a:cs typeface="Avenir Next" charset="0"/>
              </a:rPr>
              <a:t>Kolaborasi</a:t>
            </a:r>
          </a:p>
          <a:p>
            <a:endParaRPr lang="id-ID" sz="1600" b="1" noProof="1">
              <a:latin typeface="Century Gothic" pitchFamily="34" charset="0"/>
              <a:ea typeface="Avenir Next" charset="0"/>
              <a:cs typeface="Avenir Next" charset="0"/>
            </a:endParaRPr>
          </a:p>
          <a:p>
            <a:endParaRPr lang="id-ID" sz="1600" b="1" noProof="1" smtClean="0">
              <a:latin typeface="Century Gothic" pitchFamily="34" charset="0"/>
              <a:ea typeface="Avenir Next" charset="0"/>
              <a:cs typeface="Avenir Next" charset="0"/>
            </a:endParaRPr>
          </a:p>
          <a:p>
            <a:endParaRPr lang="id-ID" sz="1600" b="1" noProof="1">
              <a:latin typeface="Century Gothic" pitchFamily="34" charset="0"/>
              <a:ea typeface="Avenir Next" charset="0"/>
              <a:cs typeface="Avenir Next" charset="0"/>
            </a:endParaRPr>
          </a:p>
          <a:p>
            <a:endParaRPr lang="id-ID" sz="1600" b="1" noProof="1" smtClean="0">
              <a:latin typeface="Century Gothic" pitchFamily="34" charset="0"/>
              <a:ea typeface="Avenir Next" charset="0"/>
              <a:cs typeface="Avenir Next" charset="0"/>
            </a:endParaRPr>
          </a:p>
          <a:p>
            <a:endParaRPr lang="id-ID" sz="1600" b="1" noProof="1">
              <a:latin typeface="Century Gothic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8971" y="2000209"/>
            <a:ext cx="24191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b="1" noProof="1" smtClean="0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Bagaimana </a:t>
            </a:r>
            <a:r>
              <a:rPr lang="id-ID" sz="1400" b="1" noProof="1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siswa </a:t>
            </a:r>
            <a:r>
              <a:rPr lang="id-ID" sz="1400" b="1" noProof="1" smtClean="0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beradaptasi pada </a:t>
            </a:r>
            <a:r>
              <a:rPr lang="id-ID" sz="1400" b="1" noProof="1">
                <a:solidFill>
                  <a:srgbClr val="0000FF"/>
                </a:solidFill>
                <a:latin typeface="Century Gothic" pitchFamily="34" charset="0"/>
                <a:ea typeface="Avenir Next" charset="0"/>
                <a:cs typeface="Avenir Next" charset="0"/>
              </a:rPr>
              <a:t>lingkungan yang dinamis.</a:t>
            </a:r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79456" y="999605"/>
            <a:ext cx="8245766" cy="0"/>
          </a:xfrm>
          <a:prstGeom prst="line">
            <a:avLst/>
          </a:prstGeom>
          <a:ln>
            <a:solidFill>
              <a:srgbClr val="3382C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Down Arrow 16"/>
          <p:cNvSpPr/>
          <p:nvPr/>
        </p:nvSpPr>
        <p:spPr>
          <a:xfrm>
            <a:off x="1539460" y="1078577"/>
            <a:ext cx="501933" cy="513209"/>
          </a:xfrm>
          <a:prstGeom prst="downArrow">
            <a:avLst>
              <a:gd name="adj1" fmla="val 100000"/>
              <a:gd name="adj2" fmla="val 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>
                <a:latin typeface="Avenir Next" charset="0"/>
                <a:ea typeface="Avenir Next" charset="0"/>
                <a:cs typeface="Avenir Next" charset="0"/>
              </a:rPr>
              <a:t>1</a:t>
            </a:r>
            <a:endParaRPr lang="id-ID" sz="2400" b="1" dirty="0">
              <a:latin typeface="Avenir Next" charset="0"/>
              <a:ea typeface="Avenir Next" charset="0"/>
              <a:cs typeface="Avenir Next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24952" y="1680026"/>
            <a:ext cx="2287839" cy="369332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b="1" noProof="1">
                <a:solidFill>
                  <a:schemeClr val="bg1"/>
                </a:solidFill>
                <a:latin typeface="Century Gothic" pitchFamily="34" charset="0"/>
                <a:ea typeface="Avenir Next" charset="0"/>
                <a:cs typeface="Avenir Next" charset="0"/>
              </a:rPr>
              <a:t>Kualitas </a:t>
            </a:r>
            <a:r>
              <a:rPr lang="id-ID" b="1" noProof="1" smtClean="0">
                <a:solidFill>
                  <a:schemeClr val="bg1"/>
                </a:solidFill>
                <a:latin typeface="Century Gothic" pitchFamily="34" charset="0"/>
                <a:ea typeface="Avenir Next" charset="0"/>
                <a:cs typeface="Avenir Next" charset="0"/>
              </a:rPr>
              <a:t>Karakter</a:t>
            </a:r>
            <a:endParaRPr lang="id-ID" sz="1400" b="1" noProof="1">
              <a:solidFill>
                <a:schemeClr val="bg1"/>
              </a:solidFill>
              <a:latin typeface="Century Gothic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496988" y="1684744"/>
            <a:ext cx="2287839" cy="36933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b="1" noProof="1" smtClean="0">
                <a:solidFill>
                  <a:schemeClr val="bg1"/>
                </a:solidFill>
                <a:latin typeface="Century Gothic" pitchFamily="34" charset="0"/>
                <a:ea typeface="Avenir Next" charset="0"/>
                <a:cs typeface="Avenir Next" charset="0"/>
              </a:rPr>
              <a:t>Literasi Dasar</a:t>
            </a:r>
            <a:endParaRPr lang="id-ID" sz="1400" b="1" noProof="1">
              <a:solidFill>
                <a:schemeClr val="bg1"/>
              </a:solidFill>
              <a:latin typeface="Century Gothic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26" name="Down Arrow 25"/>
          <p:cNvSpPr/>
          <p:nvPr/>
        </p:nvSpPr>
        <p:spPr>
          <a:xfrm>
            <a:off x="4389346" y="1083295"/>
            <a:ext cx="501933" cy="513209"/>
          </a:xfrm>
          <a:prstGeom prst="downArrow">
            <a:avLst>
              <a:gd name="adj1" fmla="val 100000"/>
              <a:gd name="adj2" fmla="val 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>
                <a:latin typeface="Avenir Next" charset="0"/>
                <a:ea typeface="Avenir Next" charset="0"/>
                <a:cs typeface="Avenir Next" charset="0"/>
              </a:rPr>
              <a:t>2</a:t>
            </a:r>
            <a:endParaRPr lang="id-ID" sz="2400" b="1" dirty="0">
              <a:latin typeface="Avenir Next" charset="0"/>
              <a:ea typeface="Avenir Next" charset="0"/>
              <a:cs typeface="Avenir Next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24722" y="1689462"/>
            <a:ext cx="2287839" cy="36933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d-ID" b="1" noProof="1" smtClean="0">
                <a:solidFill>
                  <a:schemeClr val="bg1"/>
                </a:solidFill>
                <a:latin typeface="Century Gothic" pitchFamily="34" charset="0"/>
                <a:ea typeface="Avenir Next" charset="0"/>
                <a:cs typeface="Avenir Next" charset="0"/>
              </a:rPr>
              <a:t>Kompetensi</a:t>
            </a:r>
            <a:endParaRPr lang="id-ID" sz="1400" b="1" noProof="1">
              <a:solidFill>
                <a:schemeClr val="bg1"/>
              </a:solidFill>
              <a:latin typeface="Century Gothic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29" name="Down Arrow 28"/>
          <p:cNvSpPr/>
          <p:nvPr/>
        </p:nvSpPr>
        <p:spPr>
          <a:xfrm>
            <a:off x="7217081" y="1088013"/>
            <a:ext cx="501933" cy="513209"/>
          </a:xfrm>
          <a:prstGeom prst="downArrow">
            <a:avLst>
              <a:gd name="adj1" fmla="val 100000"/>
              <a:gd name="adj2" fmla="val 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>
                <a:latin typeface="Avenir Next" charset="0"/>
                <a:ea typeface="Avenir Next" charset="0"/>
                <a:cs typeface="Avenir Next" charset="0"/>
              </a:rPr>
              <a:t>3</a:t>
            </a:r>
            <a:endParaRPr lang="id-ID" sz="2400" b="1" dirty="0">
              <a:latin typeface="Avenir Next" charset="0"/>
              <a:ea typeface="Avenir Next" charset="0"/>
              <a:cs typeface="Avenir Next" charset="0"/>
            </a:endParaRPr>
          </a:p>
        </p:txBody>
      </p:sp>
      <p:sp>
        <p:nvSpPr>
          <p:cNvPr id="30" name="Down Arrow 29"/>
          <p:cNvSpPr/>
          <p:nvPr/>
        </p:nvSpPr>
        <p:spPr>
          <a:xfrm rot="10800000">
            <a:off x="1341134" y="5427662"/>
            <a:ext cx="798513" cy="363537"/>
          </a:xfrm>
          <a:prstGeom prst="downArrow">
            <a:avLst>
              <a:gd name="adj1" fmla="val 57767"/>
              <a:gd name="adj2" fmla="val 5000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1" name="Down Arrow 30"/>
          <p:cNvSpPr/>
          <p:nvPr/>
        </p:nvSpPr>
        <p:spPr>
          <a:xfrm rot="10800000">
            <a:off x="4226033" y="5427662"/>
            <a:ext cx="796925" cy="363537"/>
          </a:xfrm>
          <a:prstGeom prst="downArrow">
            <a:avLst>
              <a:gd name="adj1" fmla="val 57767"/>
              <a:gd name="adj2" fmla="val 50000"/>
            </a:avLst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2" name="Down Arrow 31"/>
          <p:cNvSpPr/>
          <p:nvPr/>
        </p:nvSpPr>
        <p:spPr>
          <a:xfrm rot="10800000">
            <a:off x="7065877" y="5427662"/>
            <a:ext cx="796925" cy="363537"/>
          </a:xfrm>
          <a:prstGeom prst="downArrow">
            <a:avLst>
              <a:gd name="adj1" fmla="val 57767"/>
              <a:gd name="adj2" fmla="val 50000"/>
            </a:avLst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3" name="Rounded Rectangle 32"/>
          <p:cNvSpPr/>
          <p:nvPr/>
        </p:nvSpPr>
        <p:spPr>
          <a:xfrm>
            <a:off x="252174" y="5793230"/>
            <a:ext cx="8631232" cy="1056192"/>
          </a:xfrm>
          <a:prstGeom prst="roundRect">
            <a:avLst>
              <a:gd name="adj" fmla="val 0"/>
            </a:avLst>
          </a:prstGeom>
          <a:solidFill>
            <a:srgbClr val="1F497D"/>
          </a:solidFill>
          <a:ln>
            <a:solidFill>
              <a:srgbClr val="2159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4" name="TextBox 20"/>
          <p:cNvSpPr txBox="1">
            <a:spLocks noChangeArrowheads="1"/>
          </p:cNvSpPr>
          <p:nvPr/>
        </p:nvSpPr>
        <p:spPr bwMode="auto">
          <a:xfrm>
            <a:off x="346159" y="5815115"/>
            <a:ext cx="115768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600" b="1">
                <a:solidFill>
                  <a:srgbClr val="FFFFFF"/>
                </a:solidFill>
                <a:latin typeface="Century Gothic" charset="0"/>
                <a:cs typeface="Century Gothic" charset="0"/>
              </a:rPr>
              <a:t>Kurikulum</a:t>
            </a:r>
          </a:p>
        </p:txBody>
      </p:sp>
      <p:sp>
        <p:nvSpPr>
          <p:cNvPr id="35" name="TextBox 21"/>
          <p:cNvSpPr txBox="1">
            <a:spLocks noChangeArrowheads="1"/>
          </p:cNvSpPr>
          <p:nvPr/>
        </p:nvSpPr>
        <p:spPr bwMode="auto">
          <a:xfrm>
            <a:off x="2569924" y="5829401"/>
            <a:ext cx="159210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600" b="1">
                <a:solidFill>
                  <a:srgbClr val="FFFFFF"/>
                </a:solidFill>
                <a:latin typeface="Century Gothic" charset="0"/>
                <a:cs typeface="Century Gothic" charset="0"/>
              </a:rPr>
              <a:t>Pembelajaran</a:t>
            </a:r>
          </a:p>
        </p:txBody>
      </p:sp>
      <p:sp>
        <p:nvSpPr>
          <p:cNvPr id="36" name="TextBox 22"/>
          <p:cNvSpPr txBox="1">
            <a:spLocks noChangeArrowheads="1"/>
          </p:cNvSpPr>
          <p:nvPr/>
        </p:nvSpPr>
        <p:spPr bwMode="auto">
          <a:xfrm>
            <a:off x="4865110" y="5842101"/>
            <a:ext cx="125867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600" b="1">
                <a:solidFill>
                  <a:srgbClr val="FFFFFF"/>
                </a:solidFill>
                <a:latin typeface="Century Gothic" charset="0"/>
                <a:cs typeface="Century Gothic" charset="0"/>
              </a:rPr>
              <a:t>Perbukuan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39920" y="6062784"/>
            <a:ext cx="2081019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100" dirty="0">
                <a:solidFill>
                  <a:srgbClr val="D9D9D9"/>
                </a:solidFill>
                <a:latin typeface="Century Gothic" charset="0"/>
                <a:cs typeface="Century Gothic" charset="0"/>
              </a:rPr>
              <a:t>Monitor &amp; feedback K13</a:t>
            </a:r>
          </a:p>
          <a:p>
            <a:pPr eaLnBrk="1" hangingPunct="1"/>
            <a:r>
              <a:rPr lang="en-US" sz="1100" dirty="0" err="1">
                <a:solidFill>
                  <a:srgbClr val="D9D9D9"/>
                </a:solidFill>
                <a:latin typeface="Century Gothic" charset="0"/>
                <a:cs typeface="Century Gothic" charset="0"/>
              </a:rPr>
              <a:t>Kurikulum</a:t>
            </a:r>
            <a:r>
              <a:rPr lang="en-US" sz="1100" dirty="0">
                <a:solidFill>
                  <a:srgbClr val="D9D9D9"/>
                </a:solidFill>
                <a:latin typeface="Century Gothic" charset="0"/>
                <a:cs typeface="Century Gothic" charset="0"/>
              </a:rPr>
              <a:t> </a:t>
            </a:r>
            <a:r>
              <a:rPr lang="en-US" sz="1100" dirty="0" err="1">
                <a:solidFill>
                  <a:srgbClr val="D9D9D9"/>
                </a:solidFill>
                <a:latin typeface="Century Gothic" charset="0"/>
                <a:cs typeface="Century Gothic" charset="0"/>
              </a:rPr>
              <a:t>kontekstual</a:t>
            </a:r>
            <a:r>
              <a:rPr lang="en-US" sz="1100" dirty="0">
                <a:solidFill>
                  <a:srgbClr val="D9D9D9"/>
                </a:solidFill>
                <a:latin typeface="Century Gothic" charset="0"/>
                <a:cs typeface="Century Gothic" charset="0"/>
              </a:rPr>
              <a:t> – KTSP</a:t>
            </a:r>
          </a:p>
          <a:p>
            <a:pPr eaLnBrk="1" hangingPunct="1"/>
            <a:r>
              <a:rPr lang="en-US" sz="1100" dirty="0" err="1">
                <a:solidFill>
                  <a:srgbClr val="D9D9D9"/>
                </a:solidFill>
                <a:latin typeface="Century Gothic" charset="0"/>
                <a:cs typeface="Century Gothic" charset="0"/>
              </a:rPr>
              <a:t>Kurikulum</a:t>
            </a:r>
            <a:r>
              <a:rPr lang="en-US" sz="1100" dirty="0">
                <a:solidFill>
                  <a:srgbClr val="D9D9D9"/>
                </a:solidFill>
                <a:latin typeface="Century Gothic" charset="0"/>
                <a:cs typeface="Century Gothic" charset="0"/>
              </a:rPr>
              <a:t> </a:t>
            </a:r>
            <a:r>
              <a:rPr lang="en-US" sz="1100" dirty="0" err="1">
                <a:solidFill>
                  <a:srgbClr val="D9D9D9"/>
                </a:solidFill>
                <a:latin typeface="Century Gothic" charset="0"/>
                <a:cs typeface="Century Gothic" charset="0"/>
              </a:rPr>
              <a:t>vokasi</a:t>
            </a:r>
            <a:endParaRPr lang="en-US" sz="1100" dirty="0">
              <a:solidFill>
                <a:srgbClr val="D9D9D9"/>
              </a:solidFill>
              <a:latin typeface="Century Gothic" charset="0"/>
              <a:cs typeface="Century Gothic" charset="0"/>
            </a:endParaRPr>
          </a:p>
          <a:p>
            <a:pPr eaLnBrk="1" hangingPunct="1"/>
            <a:r>
              <a:rPr lang="en-US" sz="1100" dirty="0" err="1">
                <a:solidFill>
                  <a:srgbClr val="D9D9D9"/>
                </a:solidFill>
                <a:latin typeface="Century Gothic" charset="0"/>
                <a:cs typeface="Century Gothic" charset="0"/>
              </a:rPr>
              <a:t>Kurikulum</a:t>
            </a:r>
            <a:r>
              <a:rPr lang="en-US" sz="1100" dirty="0">
                <a:solidFill>
                  <a:srgbClr val="D9D9D9"/>
                </a:solidFill>
                <a:latin typeface="Century Gothic" charset="0"/>
                <a:cs typeface="Century Gothic" charset="0"/>
              </a:rPr>
              <a:t> </a:t>
            </a:r>
            <a:r>
              <a:rPr lang="en-US" sz="1100" dirty="0" err="1">
                <a:solidFill>
                  <a:srgbClr val="D9D9D9"/>
                </a:solidFill>
                <a:latin typeface="Century Gothic" charset="0"/>
                <a:cs typeface="Century Gothic" charset="0"/>
              </a:rPr>
              <a:t>inklusif</a:t>
            </a:r>
            <a:r>
              <a:rPr lang="en-US" sz="1100" dirty="0">
                <a:solidFill>
                  <a:srgbClr val="D9D9D9"/>
                </a:solidFill>
                <a:latin typeface="Century Gothic" charset="0"/>
                <a:cs typeface="Century Gothic" charset="0"/>
              </a:rPr>
              <a:t> </a:t>
            </a:r>
            <a:r>
              <a:rPr lang="en-US" sz="1100" dirty="0" err="1">
                <a:solidFill>
                  <a:srgbClr val="D9D9D9"/>
                </a:solidFill>
                <a:latin typeface="Century Gothic" charset="0"/>
                <a:cs typeface="Century Gothic" charset="0"/>
              </a:rPr>
              <a:t>futuristik</a:t>
            </a:r>
            <a:endParaRPr lang="en-US" sz="1100" dirty="0">
              <a:solidFill>
                <a:srgbClr val="D9D9D9"/>
              </a:solidFill>
              <a:latin typeface="Century Gothic" charset="0"/>
              <a:cs typeface="Century Gothic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561972" y="6070720"/>
            <a:ext cx="176844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Pembelajaran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</a:t>
            </a:r>
            <a:r>
              <a:rPr lang="en-US" sz="1100" dirty="0" err="1" smtClean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abad</a:t>
            </a:r>
            <a:r>
              <a:rPr lang="en-US" sz="1100" dirty="0" smtClean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21</a:t>
            </a:r>
          </a:p>
          <a:p>
            <a:pPr>
              <a:defRPr/>
            </a:pP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Pembelajaran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</a:t>
            </a: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dinamis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</a:t>
            </a: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saintifik</a:t>
            </a:r>
            <a:endParaRPr lang="en-US" sz="1100" dirty="0">
              <a:solidFill>
                <a:schemeClr val="bg1">
                  <a:lumMod val="85000"/>
                </a:schemeClr>
              </a:solidFill>
              <a:latin typeface="Century Gothic"/>
              <a:ea typeface="+mn-ea"/>
              <a:cs typeface="Century Gothic"/>
            </a:endParaRPr>
          </a:p>
          <a:p>
            <a:pPr>
              <a:defRPr/>
            </a:pP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Wholistic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learning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868275" y="6078658"/>
            <a:ext cx="2117887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Buku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</a:t>
            </a: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pendamping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</a:t>
            </a: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kurikulum</a:t>
            </a:r>
            <a:endParaRPr lang="en-US" sz="1100" dirty="0">
              <a:solidFill>
                <a:schemeClr val="bg1">
                  <a:lumMod val="85000"/>
                </a:schemeClr>
              </a:solidFill>
              <a:latin typeface="Century Gothic"/>
              <a:ea typeface="+mn-ea"/>
              <a:cs typeface="Century Gothic"/>
            </a:endParaRPr>
          </a:p>
          <a:p>
            <a:pPr>
              <a:defRPr/>
            </a:pP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Buku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</a:t>
            </a: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teks</a:t>
            </a:r>
            <a:endParaRPr lang="en-US" sz="1100" dirty="0">
              <a:solidFill>
                <a:schemeClr val="bg1">
                  <a:lumMod val="85000"/>
                </a:schemeClr>
              </a:solidFill>
              <a:latin typeface="Century Gothic"/>
              <a:ea typeface="+mn-ea"/>
              <a:cs typeface="Century Gothic"/>
            </a:endParaRPr>
          </a:p>
          <a:p>
            <a:pPr>
              <a:defRPr/>
            </a:pP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Buku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</a:t>
            </a: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pengayaan</a:t>
            </a:r>
            <a:endParaRPr lang="en-US" sz="1100" dirty="0">
              <a:solidFill>
                <a:schemeClr val="bg1">
                  <a:lumMod val="85000"/>
                </a:schemeClr>
              </a:solidFill>
              <a:latin typeface="Century Gothic"/>
              <a:ea typeface="+mn-ea"/>
              <a:cs typeface="Century Gothic"/>
            </a:endParaRPr>
          </a:p>
          <a:p>
            <a:pPr>
              <a:defRPr/>
            </a:pP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Buku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</a:t>
            </a: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bacaan</a:t>
            </a:r>
            <a:endParaRPr lang="en-US" sz="1100" dirty="0">
              <a:solidFill>
                <a:schemeClr val="bg1">
                  <a:lumMod val="85000"/>
                </a:schemeClr>
              </a:solidFill>
              <a:latin typeface="Century Gothic"/>
              <a:ea typeface="+mn-ea"/>
              <a:cs typeface="Century Gothic"/>
            </a:endParaRPr>
          </a:p>
        </p:txBody>
      </p:sp>
      <p:sp>
        <p:nvSpPr>
          <p:cNvPr id="40" name="TextBox 23"/>
          <p:cNvSpPr txBox="1">
            <a:spLocks noChangeArrowheads="1"/>
          </p:cNvSpPr>
          <p:nvPr/>
        </p:nvSpPr>
        <p:spPr bwMode="auto">
          <a:xfrm>
            <a:off x="6989222" y="5849896"/>
            <a:ext cx="10999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600" b="1" dirty="0" err="1">
                <a:solidFill>
                  <a:srgbClr val="FFFFFF"/>
                </a:solidFill>
                <a:latin typeface="Century Gothic" charset="0"/>
                <a:cs typeface="Century Gothic" charset="0"/>
              </a:rPr>
              <a:t>Penilaian</a:t>
            </a:r>
            <a:endParaRPr lang="en-US" sz="1600" b="1" dirty="0">
              <a:solidFill>
                <a:srgbClr val="FFFFFF"/>
              </a:solidFill>
              <a:latin typeface="Century Gothic" charset="0"/>
              <a:cs typeface="Century Gothic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992386" y="6071681"/>
            <a:ext cx="189101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Penilain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</a:t>
            </a: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Kelas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&amp; </a:t>
            </a: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Sekolah</a:t>
            </a:r>
            <a:endParaRPr lang="en-US" sz="1100" dirty="0">
              <a:solidFill>
                <a:schemeClr val="bg1">
                  <a:lumMod val="85000"/>
                </a:schemeClr>
              </a:solidFill>
              <a:latin typeface="Century Gothic"/>
              <a:ea typeface="+mn-ea"/>
              <a:cs typeface="Century Gothic"/>
            </a:endParaRPr>
          </a:p>
          <a:p>
            <a:pPr>
              <a:defRPr/>
            </a:pP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INAP</a:t>
            </a:r>
          </a:p>
          <a:p>
            <a:pPr>
              <a:defRPr/>
            </a:pP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Ujian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</a:t>
            </a: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Nasional</a:t>
            </a:r>
            <a:endParaRPr lang="en-US" sz="1100" dirty="0">
              <a:solidFill>
                <a:schemeClr val="bg1">
                  <a:lumMod val="85000"/>
                </a:schemeClr>
              </a:solidFill>
              <a:latin typeface="Century Gothic"/>
              <a:ea typeface="+mn-ea"/>
              <a:cs typeface="Century Gothic"/>
            </a:endParaRPr>
          </a:p>
          <a:p>
            <a:pPr>
              <a:defRPr/>
            </a:pP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Survei</a:t>
            </a:r>
            <a:r>
              <a:rPr lang="en-US" sz="1100" dirty="0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 </a:t>
            </a:r>
            <a:r>
              <a:rPr lang="en-US" sz="1100" dirty="0" err="1">
                <a:solidFill>
                  <a:schemeClr val="bg1">
                    <a:lumMod val="85000"/>
                  </a:schemeClr>
                </a:solidFill>
                <a:latin typeface="Century Gothic"/>
                <a:ea typeface="+mn-ea"/>
                <a:cs typeface="Century Gothic"/>
              </a:rPr>
              <a:t>Internasional</a:t>
            </a:r>
            <a:endParaRPr lang="en-US" sz="1100" dirty="0">
              <a:solidFill>
                <a:schemeClr val="bg1">
                  <a:lumMod val="85000"/>
                </a:schemeClr>
              </a:solidFill>
              <a:latin typeface="Century Gothic"/>
              <a:ea typeface="+mn-ea"/>
              <a:cs typeface="Century Gothic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48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7010400" y="5872411"/>
            <a:ext cx="2133600" cy="365125"/>
          </a:xfrm>
        </p:spPr>
        <p:txBody>
          <a:bodyPr/>
          <a:lstStyle/>
          <a:p>
            <a:fld id="{0827BF28-B950-4BA2-B6C2-702EC9D54A6F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98114" y="322790"/>
            <a:ext cx="8188687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Century Gothic"/>
                <a:ea typeface="Helvetica Neue" charset="0"/>
                <a:cs typeface="Century Gothic"/>
              </a:rPr>
              <a:t>TANTANGAN PENDIDIKAN </a:t>
            </a:r>
            <a:endParaRPr lang="en-US" sz="3600" b="1" dirty="0">
              <a:solidFill>
                <a:schemeClr val="bg1"/>
              </a:solidFill>
              <a:latin typeface="Century Gothic"/>
              <a:ea typeface="Helvetica Neue" charset="0"/>
              <a:cs typeface="Century Gothic"/>
            </a:endParaRPr>
          </a:p>
        </p:txBody>
      </p:sp>
      <p:sp>
        <p:nvSpPr>
          <p:cNvPr id="11" name="Content Placeholder 4"/>
          <p:cNvSpPr txBox="1">
            <a:spLocks/>
          </p:cNvSpPr>
          <p:nvPr/>
        </p:nvSpPr>
        <p:spPr>
          <a:xfrm>
            <a:off x="405934" y="990600"/>
            <a:ext cx="8280867" cy="5065959"/>
          </a:xfrm>
          <a:prstGeom prst="rect">
            <a:avLst/>
          </a:prstGeom>
        </p:spPr>
        <p:txBody>
          <a:bodyPr vert="horz" lIns="68580" tIns="34291" rIns="68580" bIns="34291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207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1</a:t>
            </a:r>
            <a:r>
              <a:rPr lang="id-ID" sz="2000" b="1" dirty="0" smtClean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. 	</a:t>
            </a:r>
            <a:r>
              <a:rPr lang="en-US" sz="2000" b="1" dirty="0" err="1" smtClean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Optimalisasi</a:t>
            </a:r>
            <a:r>
              <a:rPr lang="en-US" sz="2000" b="1" dirty="0" smtClean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pengembangan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potensi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siswa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secara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harmonis</a:t>
            </a:r>
            <a:endParaRPr lang="id-ID" sz="2000" b="1" dirty="0">
              <a:solidFill>
                <a:srgbClr val="277AC1"/>
              </a:solidFill>
              <a:latin typeface="Century Gothic"/>
              <a:ea typeface="Helvetica Neue" charset="0"/>
              <a:cs typeface="Century Gothic"/>
            </a:endParaRPr>
          </a:p>
          <a:p>
            <a:pPr marL="53340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 err="1">
                <a:latin typeface="Century Gothic"/>
                <a:ea typeface="Helvetica Neue" charset="0"/>
                <a:cs typeface="Century Gothic"/>
              </a:rPr>
              <a:t>melalui</a:t>
            </a:r>
            <a:r>
              <a:rPr lang="en-US" sz="16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600" dirty="0" err="1">
                <a:latin typeface="Century Gothic"/>
                <a:ea typeface="Helvetica Neue" charset="0"/>
                <a:cs typeface="Century Gothic"/>
              </a:rPr>
              <a:t>keseimbangan</a:t>
            </a:r>
            <a:r>
              <a:rPr lang="id-ID" sz="16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id-ID" sz="1600" b="1" dirty="0">
                <a:latin typeface="Century Gothic"/>
                <a:ea typeface="Helvetica Neue" charset="0"/>
                <a:cs typeface="Century Gothic"/>
              </a:rPr>
              <a:t>olah hati </a:t>
            </a:r>
            <a:r>
              <a:rPr lang="id-ID" sz="1600" dirty="0">
                <a:latin typeface="Century Gothic"/>
                <a:ea typeface="Helvetica Neue" charset="0"/>
                <a:cs typeface="Century Gothic"/>
              </a:rPr>
              <a:t>(etik), </a:t>
            </a:r>
            <a:r>
              <a:rPr lang="id-ID" sz="1600" b="1" dirty="0">
                <a:latin typeface="Century Gothic"/>
                <a:ea typeface="Helvetica Neue" charset="0"/>
                <a:cs typeface="Century Gothic"/>
              </a:rPr>
              <a:t>olah pikir </a:t>
            </a:r>
            <a:r>
              <a:rPr lang="id-ID" sz="1600" dirty="0">
                <a:latin typeface="Century Gothic"/>
                <a:ea typeface="Helvetica Neue" charset="0"/>
                <a:cs typeface="Century Gothic"/>
              </a:rPr>
              <a:t>(literasi), </a:t>
            </a:r>
            <a:r>
              <a:rPr lang="id-ID" sz="1600" b="1" dirty="0">
                <a:latin typeface="Century Gothic"/>
                <a:ea typeface="Helvetica Neue" charset="0"/>
                <a:cs typeface="Century Gothic"/>
              </a:rPr>
              <a:t>olah rasa </a:t>
            </a:r>
            <a:r>
              <a:rPr lang="id-ID" sz="1600" dirty="0">
                <a:latin typeface="Century Gothic"/>
                <a:ea typeface="Helvetica Neue" charset="0"/>
                <a:cs typeface="Century Gothic"/>
              </a:rPr>
              <a:t>(estetik), dan </a:t>
            </a:r>
            <a:r>
              <a:rPr lang="id-ID" sz="1600" b="1" dirty="0">
                <a:latin typeface="Century Gothic"/>
                <a:ea typeface="Helvetica Neue" charset="0"/>
                <a:cs typeface="Century Gothic"/>
              </a:rPr>
              <a:t>olah raga </a:t>
            </a:r>
            <a:r>
              <a:rPr lang="id-ID" sz="1600" dirty="0">
                <a:latin typeface="Century Gothic"/>
                <a:ea typeface="Helvetica Neue" charset="0"/>
                <a:cs typeface="Century Gothic"/>
              </a:rPr>
              <a:t>(kinestetik)</a:t>
            </a:r>
          </a:p>
          <a:p>
            <a:pPr marL="12700" indent="352417" algn="just">
              <a:lnSpc>
                <a:spcPct val="100000"/>
              </a:lnSpc>
              <a:spcBef>
                <a:spcPts val="0"/>
              </a:spcBef>
              <a:buNone/>
            </a:pPr>
            <a:endParaRPr lang="id-ID" sz="1500" dirty="0">
              <a:latin typeface="Century Gothic"/>
              <a:ea typeface="Helvetica Neue" charset="0"/>
              <a:cs typeface="Century Gothic"/>
            </a:endParaRPr>
          </a:p>
          <a:p>
            <a:pPr marL="533400" indent="-5207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2000" b="1" dirty="0" smtClean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2. 	Besarnya </a:t>
            </a:r>
            <a:r>
              <a:rPr lang="id-ID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populasi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siswa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, guru,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dan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sekolah</a:t>
            </a:r>
            <a:r>
              <a:rPr lang="id-ID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endParaRPr lang="id-ID" sz="2000" b="1" dirty="0" smtClean="0">
              <a:solidFill>
                <a:srgbClr val="277AC1"/>
              </a:solidFill>
              <a:latin typeface="Century Gothic"/>
              <a:ea typeface="Helvetica Neue" charset="0"/>
              <a:cs typeface="Century Gothic"/>
            </a:endParaRPr>
          </a:p>
          <a:p>
            <a:pPr marL="53340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 smtClean="0">
                <a:latin typeface="Century Gothic"/>
                <a:ea typeface="Helvetica Neue" charset="0"/>
                <a:cs typeface="Century Gothic"/>
              </a:rPr>
              <a:t>yang </a:t>
            </a:r>
            <a:r>
              <a:rPr lang="en-US" sz="1600" dirty="0" err="1">
                <a:latin typeface="Century Gothic"/>
                <a:ea typeface="Helvetica Neue" charset="0"/>
                <a:cs typeface="Century Gothic"/>
              </a:rPr>
              <a:t>tersebar</a:t>
            </a:r>
            <a:r>
              <a:rPr lang="en-US" sz="1600" dirty="0">
                <a:latin typeface="Century Gothic"/>
                <a:ea typeface="Helvetica Neue" charset="0"/>
                <a:cs typeface="Century Gothic"/>
              </a:rPr>
              <a:t> di </a:t>
            </a:r>
            <a:r>
              <a:rPr lang="en-US" sz="1600" dirty="0" err="1">
                <a:latin typeface="Century Gothic"/>
                <a:ea typeface="Helvetica Neue" charset="0"/>
                <a:cs typeface="Century Gothic"/>
              </a:rPr>
              <a:t>seluruh</a:t>
            </a:r>
            <a:r>
              <a:rPr lang="en-US" sz="1600" dirty="0">
                <a:latin typeface="Century Gothic"/>
                <a:ea typeface="Helvetica Neue" charset="0"/>
                <a:cs typeface="Century Gothic"/>
              </a:rPr>
              <a:t> Indonesia</a:t>
            </a:r>
            <a:endParaRPr lang="id-ID" sz="1500" dirty="0">
              <a:latin typeface="Century Gothic"/>
              <a:ea typeface="Helvetica Neue" charset="0"/>
              <a:cs typeface="Century Gothic"/>
            </a:endParaRPr>
          </a:p>
          <a:p>
            <a:pPr marL="274632" indent="-52387" algn="just">
              <a:lnSpc>
                <a:spcPct val="100000"/>
              </a:lnSpc>
              <a:spcBef>
                <a:spcPts val="0"/>
              </a:spcBef>
              <a:buNone/>
            </a:pPr>
            <a:endParaRPr lang="id-ID" sz="1500" dirty="0">
              <a:latin typeface="Century Gothic"/>
              <a:ea typeface="Helvetica Neue" charset="0"/>
              <a:cs typeface="Century Gothic"/>
            </a:endParaRPr>
          </a:p>
          <a:p>
            <a:pPr marL="533400" indent="-5334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2000" b="1" dirty="0" smtClean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3. 	</a:t>
            </a:r>
            <a:r>
              <a:rPr lang="en-US" sz="2000" b="1" dirty="0" err="1" smtClean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Membangun</a:t>
            </a:r>
            <a:r>
              <a:rPr lang="en-US" sz="2000" b="1" dirty="0" smtClean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sinergi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dan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id-ID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tanggungjawab </a:t>
            </a:r>
            <a:endParaRPr lang="id-ID" sz="2000" b="1" dirty="0" smtClean="0">
              <a:solidFill>
                <a:srgbClr val="277AC1"/>
              </a:solidFill>
              <a:latin typeface="Century Gothic"/>
              <a:ea typeface="Helvetica Neue" charset="0"/>
              <a:cs typeface="Century Gothic"/>
            </a:endParaRPr>
          </a:p>
          <a:p>
            <a:pPr marL="53340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600" dirty="0" smtClean="0">
                <a:latin typeface="Century Gothic"/>
                <a:ea typeface="Helvetica Neue" charset="0"/>
                <a:cs typeface="Century Gothic"/>
              </a:rPr>
              <a:t>terhadap </a:t>
            </a:r>
            <a:r>
              <a:rPr lang="id-ID" sz="1600" dirty="0">
                <a:latin typeface="Century Gothic"/>
                <a:ea typeface="Helvetica Neue" charset="0"/>
                <a:cs typeface="Century Gothic"/>
              </a:rPr>
              <a:t>pendidikan karakter </a:t>
            </a:r>
            <a:r>
              <a:rPr lang="id-ID" sz="1600" dirty="0" smtClean="0">
                <a:latin typeface="Century Gothic"/>
                <a:ea typeface="Helvetica Neue" charset="0"/>
                <a:cs typeface="Century Gothic"/>
              </a:rPr>
              <a:t>anak antara </a:t>
            </a:r>
            <a:r>
              <a:rPr lang="id-ID" sz="1600" b="1" dirty="0">
                <a:latin typeface="Century Gothic"/>
                <a:ea typeface="Helvetica Neue" charset="0"/>
                <a:cs typeface="Century Gothic"/>
              </a:rPr>
              <a:t>sekolah, orang tua dan masyarakat</a:t>
            </a:r>
          </a:p>
          <a:p>
            <a:pPr marL="222245" indent="-222245" algn="just">
              <a:lnSpc>
                <a:spcPct val="100000"/>
              </a:lnSpc>
              <a:spcBef>
                <a:spcPts val="0"/>
              </a:spcBef>
              <a:buNone/>
            </a:pPr>
            <a:endParaRPr lang="id-ID" sz="1500" dirty="0">
              <a:latin typeface="Century Gothic"/>
              <a:ea typeface="Helvetica Neue" charset="0"/>
              <a:cs typeface="Century Gothic"/>
            </a:endParaRPr>
          </a:p>
          <a:p>
            <a:pPr marL="533400" indent="-5207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2000" b="1" dirty="0" smtClean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4.	Tantangan </a:t>
            </a:r>
            <a:r>
              <a:rPr lang="id-ID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globalisasi</a:t>
            </a:r>
            <a:endParaRPr lang="en-US" sz="2000" b="1" dirty="0">
              <a:solidFill>
                <a:srgbClr val="277AC1"/>
              </a:solidFill>
              <a:latin typeface="Century Gothic"/>
              <a:ea typeface="Helvetica Neue" charset="0"/>
              <a:cs typeface="Century Gothic"/>
            </a:endParaRPr>
          </a:p>
          <a:p>
            <a:pPr marL="53340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507" dirty="0" err="1" smtClean="0">
                <a:latin typeface="Century Gothic"/>
                <a:ea typeface="Helvetica Neue" charset="0"/>
                <a:cs typeface="Century Gothic"/>
              </a:rPr>
              <a:t>Memperkuat</a:t>
            </a:r>
            <a:r>
              <a:rPr lang="en-US" sz="1507" dirty="0" smtClean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7" dirty="0" err="1">
                <a:latin typeface="Century Gothic"/>
                <a:ea typeface="Helvetica Neue" charset="0"/>
                <a:cs typeface="Century Gothic"/>
              </a:rPr>
              <a:t>kemampuan</a:t>
            </a:r>
            <a:r>
              <a:rPr lang="en-US" sz="1507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7" dirty="0" err="1">
                <a:latin typeface="Century Gothic"/>
                <a:ea typeface="Helvetica Neue" charset="0"/>
                <a:cs typeface="Century Gothic"/>
              </a:rPr>
              <a:t>beradaptasi</a:t>
            </a:r>
            <a:r>
              <a:rPr lang="en-US" sz="1507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7" dirty="0" err="1">
                <a:latin typeface="Century Gothic"/>
                <a:ea typeface="Helvetica Neue" charset="0"/>
                <a:cs typeface="Century Gothic"/>
              </a:rPr>
              <a:t>terhadap</a:t>
            </a:r>
            <a:r>
              <a:rPr lang="en-US" sz="1507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7" dirty="0" err="1">
                <a:latin typeface="Century Gothic"/>
                <a:ea typeface="Helvetica Neue" charset="0"/>
                <a:cs typeface="Century Gothic"/>
              </a:rPr>
              <a:t>perubahan</a:t>
            </a:r>
            <a:r>
              <a:rPr lang="en-US" sz="1507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7" dirty="0" err="1">
                <a:latin typeface="Century Gothic"/>
                <a:ea typeface="Helvetica Neue" charset="0"/>
                <a:cs typeface="Century Gothic"/>
              </a:rPr>
              <a:t>melalui</a:t>
            </a:r>
            <a:r>
              <a:rPr lang="en-US" sz="1507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7" dirty="0" err="1">
                <a:latin typeface="Century Gothic"/>
                <a:ea typeface="Helvetica Neue" charset="0"/>
                <a:cs typeface="Century Gothic"/>
              </a:rPr>
              <a:t>penumbuhan</a:t>
            </a:r>
            <a:r>
              <a:rPr lang="en-US" sz="1507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id-ID" sz="1507" dirty="0">
                <a:latin typeface="Century Gothic"/>
                <a:ea typeface="Helvetica Neue" charset="0"/>
                <a:cs typeface="Century Gothic"/>
              </a:rPr>
              <a:t>nilai-nilai </a:t>
            </a:r>
            <a:r>
              <a:rPr lang="id-ID" sz="1507" b="1" dirty="0">
                <a:latin typeface="Century Gothic"/>
                <a:ea typeface="Helvetica Neue" charset="0"/>
                <a:cs typeface="Century Gothic"/>
              </a:rPr>
              <a:t>religiusitas</a:t>
            </a:r>
            <a:r>
              <a:rPr lang="id-ID" sz="1507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id-ID" sz="1507" dirty="0" smtClean="0">
                <a:latin typeface="Century Gothic"/>
                <a:ea typeface="Helvetica Neue" charset="0"/>
                <a:cs typeface="Century Gothic"/>
              </a:rPr>
              <a:t>dan </a:t>
            </a:r>
            <a:r>
              <a:rPr lang="id-ID" sz="1507" b="1" dirty="0" smtClean="0">
                <a:latin typeface="Century Gothic"/>
                <a:ea typeface="Helvetica Neue" charset="0"/>
                <a:cs typeface="Century Gothic"/>
              </a:rPr>
              <a:t>kearifan</a:t>
            </a:r>
            <a:r>
              <a:rPr lang="id-ID" sz="1507" dirty="0" smtClean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id-ID" sz="1507" dirty="0">
                <a:latin typeface="Century Gothic"/>
                <a:ea typeface="Helvetica Neue" charset="0"/>
                <a:cs typeface="Century Gothic"/>
              </a:rPr>
              <a:t>lokal bangsa</a:t>
            </a:r>
            <a:endParaRPr lang="en-US" sz="1507" dirty="0">
              <a:latin typeface="Century Gothic"/>
              <a:ea typeface="Helvetica Neue" charset="0"/>
              <a:cs typeface="Century Gothic"/>
            </a:endParaRPr>
          </a:p>
          <a:p>
            <a:pPr marL="274632" indent="-261932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1467" b="1" dirty="0">
              <a:solidFill>
                <a:srgbClr val="277AC1"/>
              </a:solidFill>
              <a:latin typeface="Century Gothic"/>
              <a:ea typeface="Helvetica Neue" charset="0"/>
              <a:cs typeface="Century Gothic"/>
            </a:endParaRPr>
          </a:p>
          <a:p>
            <a:pPr marL="533400" indent="-5207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5</a:t>
            </a:r>
            <a:r>
              <a:rPr lang="en-US" sz="2000" b="1" dirty="0" smtClean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. 	</a:t>
            </a:r>
            <a:r>
              <a:rPr lang="en-US" sz="2000" b="1" dirty="0" err="1" smtClean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Terbatasnya</a:t>
            </a:r>
            <a:r>
              <a:rPr lang="en-US" sz="2000" b="1" dirty="0" smtClean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p</a:t>
            </a:r>
            <a:r>
              <a:rPr lang="id-ID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endampingan orang tua</a:t>
            </a:r>
          </a:p>
          <a:p>
            <a:pPr marL="52705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Perlu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peningkatan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kualitas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hubungan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orang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tua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dengan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anak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di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rumah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dan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lingkungannya</a:t>
            </a:r>
            <a:endParaRPr lang="id-ID" sz="1500" dirty="0">
              <a:latin typeface="Century Gothic"/>
              <a:ea typeface="Helvetica Neue" charset="0"/>
              <a:cs typeface="Century Gothic"/>
            </a:endParaRPr>
          </a:p>
          <a:p>
            <a:pPr marL="274632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id-ID" sz="1500" dirty="0">
              <a:latin typeface="Century Gothic"/>
              <a:ea typeface="Helvetica Neue" charset="0"/>
              <a:cs typeface="Century Gothic"/>
            </a:endParaRPr>
          </a:p>
          <a:p>
            <a:pPr marL="533400" indent="-5207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2000" b="1" dirty="0" smtClean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6.	Ket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erbatasan</a:t>
            </a:r>
            <a:r>
              <a:rPr lang="id-ID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sarana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belajar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dan</a:t>
            </a:r>
            <a:r>
              <a:rPr lang="en-US" sz="2000" b="1" dirty="0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2000" b="1" dirty="0" err="1">
                <a:solidFill>
                  <a:srgbClr val="277AC1"/>
                </a:solidFill>
                <a:latin typeface="Century Gothic"/>
                <a:ea typeface="Helvetica Neue" charset="0"/>
                <a:cs typeface="Century Gothic"/>
              </a:rPr>
              <a:t>infrastruktur</a:t>
            </a:r>
            <a:endParaRPr lang="id-ID" sz="2000" b="1" dirty="0">
              <a:latin typeface="Century Gothic"/>
              <a:ea typeface="Helvetica Neue" charset="0"/>
              <a:cs typeface="Century Gothic"/>
            </a:endParaRPr>
          </a:p>
          <a:p>
            <a:pPr marL="52705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500" dirty="0" err="1" smtClean="0">
                <a:latin typeface="Century Gothic"/>
                <a:ea typeface="Helvetica Neue" charset="0"/>
                <a:cs typeface="Century Gothic"/>
              </a:rPr>
              <a:t>Keterbatasan</a:t>
            </a:r>
            <a:r>
              <a:rPr lang="en-US" sz="1500" dirty="0" smtClean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pr</a:t>
            </a:r>
            <a:r>
              <a:rPr lang="id-ID" sz="1500" dirty="0">
                <a:latin typeface="Century Gothic"/>
                <a:ea typeface="Helvetica Neue" charset="0"/>
                <a:cs typeface="Century Gothic"/>
              </a:rPr>
              <a:t>asana dan sarana sekolah,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aksesibilitas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dan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id-ID" sz="1500" dirty="0">
                <a:latin typeface="Century Gothic"/>
                <a:ea typeface="Helvetica Neue" charset="0"/>
                <a:cs typeface="Century Gothic"/>
              </a:rPr>
              <a:t>sarana transportasi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ke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sekolah</a:t>
            </a:r>
            <a:r>
              <a:rPr lang="id-ID" sz="1500" dirty="0">
                <a:latin typeface="Century Gothic"/>
                <a:ea typeface="Helvetica Neue" charset="0"/>
                <a:cs typeface="Century Gothic"/>
              </a:rPr>
              <a:t> (jalur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lembah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,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hutan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, </a:t>
            </a:r>
            <a:r>
              <a:rPr lang="id-ID" sz="1500" dirty="0">
                <a:latin typeface="Century Gothic"/>
                <a:ea typeface="Helvetica Neue" charset="0"/>
                <a:cs typeface="Century Gothic"/>
              </a:rPr>
              <a:t>sungai,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dan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laut</a:t>
            </a:r>
            <a:r>
              <a:rPr lang="id-ID" sz="1500" dirty="0">
                <a:latin typeface="Century Gothic"/>
                <a:ea typeface="Helvetica Neue" charset="0"/>
                <a:cs typeface="Century Gothic"/>
              </a:rPr>
              <a:t>), sehingga PPK </a:t>
            </a:r>
            <a:r>
              <a:rPr lang="en-US" sz="1500" dirty="0" err="1">
                <a:latin typeface="Century Gothic"/>
                <a:ea typeface="Helvetica Neue" charset="0"/>
                <a:cs typeface="Century Gothic"/>
              </a:rPr>
              <a:t>perlu</a:t>
            </a:r>
            <a:r>
              <a:rPr lang="en-US" sz="1500" dirty="0"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id-ID" sz="1500" b="1" dirty="0">
                <a:latin typeface="Century Gothic"/>
                <a:ea typeface="Helvetica Neue" charset="0"/>
                <a:cs typeface="Century Gothic"/>
              </a:rPr>
              <a:t>diimplementasikan bertahap</a:t>
            </a:r>
            <a:r>
              <a:rPr lang="id-ID" sz="1500" dirty="0">
                <a:latin typeface="Century Gothic"/>
                <a:ea typeface="Helvetica Neue" charset="0"/>
                <a:cs typeface="Century Gothic"/>
              </a:rPr>
              <a:t>.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H="1" flipV="1">
            <a:off x="487312" y="1019008"/>
            <a:ext cx="8221934" cy="26644"/>
          </a:xfrm>
          <a:prstGeom prst="line">
            <a:avLst/>
          </a:prstGeom>
          <a:ln>
            <a:solidFill>
              <a:srgbClr val="3382C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64327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6627" y="3919570"/>
            <a:ext cx="2670369" cy="170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5" y="-7678"/>
            <a:ext cx="9143999" cy="578434"/>
          </a:xfrm>
          <a:solidFill>
            <a:srgbClr val="1F497D"/>
          </a:solidFill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2400" dirty="0" smtClean="0">
                <a:solidFill>
                  <a:srgbClr val="FFFFFF"/>
                </a:solidFill>
                <a:latin typeface="Century Gothic"/>
                <a:ea typeface="+mj-ea"/>
                <a:cs typeface="Century Gothic"/>
              </a:rPr>
              <a:t>MENCERMATI TANTANGAN AKIBAT GAP ANTAR GENERASI</a:t>
            </a:r>
            <a:endParaRPr lang="en-US" sz="2400" dirty="0">
              <a:solidFill>
                <a:srgbClr val="FFFFFF"/>
              </a:solidFill>
              <a:latin typeface="Century Gothic"/>
              <a:ea typeface="+mj-ea"/>
              <a:cs typeface="Century Gothic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89027" y="5693306"/>
            <a:ext cx="7719998" cy="84666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en-US" dirty="0" err="1">
                <a:latin typeface="Century Gothic"/>
                <a:cs typeface="Century Gothic"/>
              </a:rPr>
              <a:t>Untuk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dapat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memahami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dan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mendalami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fenomena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pembelajaran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abad</a:t>
            </a:r>
            <a:r>
              <a:rPr lang="en-US" dirty="0">
                <a:latin typeface="Century Gothic"/>
                <a:cs typeface="Century Gothic"/>
              </a:rPr>
              <a:t> ke-21 </a:t>
            </a:r>
            <a:r>
              <a:rPr lang="en-US" dirty="0" err="1">
                <a:latin typeface="Century Gothic"/>
                <a:cs typeface="Century Gothic"/>
              </a:rPr>
              <a:t>dibutuhkan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kemauan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untuk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membuka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hati</a:t>
            </a:r>
            <a:r>
              <a:rPr lang="en-US" dirty="0">
                <a:latin typeface="Century Gothic"/>
                <a:cs typeface="Century Gothic"/>
              </a:rPr>
              <a:t> (</a:t>
            </a:r>
            <a:r>
              <a:rPr lang="en-US" i="1" dirty="0">
                <a:latin typeface="Century Gothic"/>
                <a:cs typeface="Century Gothic"/>
              </a:rPr>
              <a:t>open heart</a:t>
            </a:r>
            <a:r>
              <a:rPr lang="en-US" dirty="0">
                <a:latin typeface="Century Gothic"/>
                <a:cs typeface="Century Gothic"/>
              </a:rPr>
              <a:t>) </a:t>
            </a:r>
            <a:r>
              <a:rPr lang="en-US" dirty="0" err="1">
                <a:latin typeface="Century Gothic"/>
                <a:cs typeface="Century Gothic"/>
              </a:rPr>
              <a:t>dan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membuka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pikiran</a:t>
            </a:r>
            <a:r>
              <a:rPr lang="en-US" dirty="0">
                <a:latin typeface="Century Gothic"/>
                <a:cs typeface="Century Gothic"/>
              </a:rPr>
              <a:t> (</a:t>
            </a:r>
            <a:r>
              <a:rPr lang="en-US" i="1" dirty="0">
                <a:latin typeface="Century Gothic"/>
                <a:cs typeface="Century Gothic"/>
              </a:rPr>
              <a:t>open mind</a:t>
            </a:r>
            <a:r>
              <a:rPr lang="en-US" dirty="0">
                <a:latin typeface="Century Gothic"/>
                <a:cs typeface="Century Gothic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75699" y="2270874"/>
            <a:ext cx="609814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entury Gothic"/>
                <a:ea typeface="+mn-ea"/>
                <a:cs typeface="Century Gothic"/>
              </a:rPr>
              <a:t>MEMPERSIAPKAN GENERASI ABAD KE-21</a:t>
            </a:r>
          </a:p>
        </p:txBody>
      </p:sp>
      <p:sp>
        <p:nvSpPr>
          <p:cNvPr id="19466" name="TextBox 12"/>
          <p:cNvSpPr txBox="1">
            <a:spLocks noChangeArrowheads="1"/>
          </p:cNvSpPr>
          <p:nvPr/>
        </p:nvSpPr>
        <p:spPr bwMode="auto">
          <a:xfrm>
            <a:off x="4460967" y="2996291"/>
            <a:ext cx="37128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marL="0" indent="0" algn="r" eaLnBrk="1" hangingPunct="1"/>
            <a:r>
              <a:rPr lang="en-US" sz="2400" b="1" dirty="0">
                <a:solidFill>
                  <a:srgbClr val="7030A0"/>
                </a:solidFill>
                <a:latin typeface="Century Gothic"/>
                <a:cs typeface="Century Gothic"/>
              </a:rPr>
              <a:t>OLEH GURU ABAD KE-20</a:t>
            </a:r>
          </a:p>
        </p:txBody>
      </p:sp>
      <p:sp>
        <p:nvSpPr>
          <p:cNvPr id="19467" name="TextBox 14"/>
          <p:cNvSpPr txBox="1">
            <a:spLocks noChangeArrowheads="1"/>
          </p:cNvSpPr>
          <p:nvPr/>
        </p:nvSpPr>
        <p:spPr bwMode="auto">
          <a:xfrm>
            <a:off x="3550114" y="3771600"/>
            <a:ext cx="46794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marL="0" indent="0" eaLnBrk="1" hangingPunct="1"/>
            <a:r>
              <a:rPr lang="en-US" sz="2400" b="1" dirty="0">
                <a:solidFill>
                  <a:srgbClr val="00B050"/>
                </a:solidFill>
                <a:latin typeface="Century Gothic"/>
                <a:cs typeface="Century Gothic"/>
              </a:rPr>
              <a:t>MELALUI SEKOLAH ABAD KE-19</a:t>
            </a:r>
          </a:p>
        </p:txBody>
      </p:sp>
      <p:sp>
        <p:nvSpPr>
          <p:cNvPr id="19468" name="TextBox 15"/>
          <p:cNvSpPr txBox="1">
            <a:spLocks noChangeArrowheads="1"/>
          </p:cNvSpPr>
          <p:nvPr/>
        </p:nvSpPr>
        <p:spPr bwMode="auto">
          <a:xfrm>
            <a:off x="2714531" y="4520943"/>
            <a:ext cx="544047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0988" indent="-280988"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marL="0" indent="0" algn="r" eaLnBrk="1" hangingPunct="1"/>
            <a:r>
              <a:rPr lang="en-US" sz="2400" b="1" dirty="0">
                <a:solidFill>
                  <a:srgbClr val="FF0000"/>
                </a:solidFill>
                <a:latin typeface="Century Gothic"/>
                <a:cs typeface="Century Gothic"/>
              </a:rPr>
              <a:t>DENGAN METODA PEMBELAJARAN ABAD KE-18</a:t>
            </a:r>
          </a:p>
        </p:txBody>
      </p:sp>
      <p:sp>
        <p:nvSpPr>
          <p:cNvPr id="19469" name="TextBox 1"/>
          <p:cNvSpPr txBox="1">
            <a:spLocks noChangeArrowheads="1"/>
          </p:cNvSpPr>
          <p:nvPr/>
        </p:nvSpPr>
        <p:spPr bwMode="auto">
          <a:xfrm>
            <a:off x="575941" y="762000"/>
            <a:ext cx="7728461" cy="9541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 dirty="0" err="1">
                <a:latin typeface="Century Gothic"/>
                <a:cs typeface="Century Gothic"/>
              </a:rPr>
              <a:t>Tantangan</a:t>
            </a:r>
            <a:r>
              <a:rPr lang="en-US" sz="2800" dirty="0">
                <a:latin typeface="Century Gothic"/>
                <a:cs typeface="Century Gothic"/>
              </a:rPr>
              <a:t> </a:t>
            </a:r>
            <a:r>
              <a:rPr lang="en-US" sz="2800" dirty="0" err="1">
                <a:latin typeface="Century Gothic"/>
                <a:cs typeface="Century Gothic"/>
              </a:rPr>
              <a:t>dunia</a:t>
            </a:r>
            <a:r>
              <a:rPr lang="en-US" sz="2800" dirty="0">
                <a:latin typeface="Century Gothic"/>
                <a:cs typeface="Century Gothic"/>
              </a:rPr>
              <a:t> </a:t>
            </a:r>
            <a:r>
              <a:rPr lang="en-US" sz="2800" dirty="0" err="1">
                <a:latin typeface="Century Gothic"/>
                <a:cs typeface="Century Gothic"/>
              </a:rPr>
              <a:t>pendidikan</a:t>
            </a:r>
            <a:r>
              <a:rPr lang="en-US" sz="2800" dirty="0">
                <a:latin typeface="Century Gothic"/>
                <a:cs typeface="Century Gothic"/>
              </a:rPr>
              <a:t> di </a:t>
            </a:r>
            <a:r>
              <a:rPr lang="en-US" sz="2800" dirty="0" err="1">
                <a:latin typeface="Century Gothic"/>
                <a:cs typeface="Century Gothic"/>
              </a:rPr>
              <a:t>seluruh</a:t>
            </a:r>
            <a:r>
              <a:rPr lang="en-US" sz="2800" dirty="0">
                <a:latin typeface="Century Gothic"/>
                <a:cs typeface="Century Gothic"/>
              </a:rPr>
              <a:t> </a:t>
            </a:r>
            <a:r>
              <a:rPr lang="en-US" sz="2800" dirty="0" err="1" smtClean="0">
                <a:latin typeface="Century Gothic"/>
                <a:cs typeface="Century Gothic"/>
              </a:rPr>
              <a:t>dunia</a:t>
            </a:r>
            <a:endParaRPr lang="en-US" sz="2800" dirty="0">
              <a:latin typeface="Century Gothic"/>
              <a:cs typeface="Century Gothic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30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66299" y="1141510"/>
            <a:ext cx="601771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latin typeface="Century Gothic" panose="020B0502020202020204" pitchFamily="34" charset="0"/>
              </a:rPr>
              <a:t>2</a:t>
            </a:r>
            <a:r>
              <a:rPr lang="en-US" sz="8800" dirty="0" smtClean="0"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latin typeface="Century Gothic" panose="020B0502020202020204" pitchFamily="34" charset="0"/>
              </a:rPr>
              <a:t> </a:t>
            </a:r>
            <a:endParaRPr lang="en-US" sz="3600" dirty="0">
              <a:latin typeface="Century Gothic" panose="020B0502020202020204" pitchFamily="34" charset="0"/>
            </a:endParaRPr>
          </a:p>
          <a:p>
            <a:pPr algn="ctr"/>
            <a:r>
              <a:rPr lang="en-US" sz="4800" dirty="0" err="1" smtClean="0">
                <a:latin typeface="Century Gothic" panose="020B0502020202020204" pitchFamily="34" charset="0"/>
              </a:rPr>
              <a:t>Strategi</a:t>
            </a:r>
            <a:r>
              <a:rPr lang="en-US" sz="4800" dirty="0" smtClean="0">
                <a:latin typeface="Century Gothic" panose="020B0502020202020204" pitchFamily="34" charset="0"/>
              </a:rPr>
              <a:t> </a:t>
            </a:r>
            <a:r>
              <a:rPr lang="en-US" sz="4800" dirty="0" err="1" smtClean="0">
                <a:latin typeface="Century Gothic" panose="020B0502020202020204" pitchFamily="34" charset="0"/>
              </a:rPr>
              <a:t>Revitalisasi</a:t>
            </a:r>
            <a:r>
              <a:rPr lang="en-US" sz="4800" dirty="0" smtClean="0">
                <a:latin typeface="Century Gothic" panose="020B0502020202020204" pitchFamily="34" charset="0"/>
              </a:rPr>
              <a:t> </a:t>
            </a:r>
            <a:r>
              <a:rPr lang="en-US" sz="4800" dirty="0" err="1" smtClean="0">
                <a:latin typeface="Century Gothic" panose="020B0502020202020204" pitchFamily="34" charset="0"/>
              </a:rPr>
              <a:t>Pendidikan</a:t>
            </a:r>
            <a:endParaRPr lang="en-US" sz="4800" dirty="0"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5798923"/>
            <a:ext cx="9144000" cy="1059095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39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762000" y="151148"/>
            <a:ext cx="7391400" cy="669925"/>
          </a:xfrm>
        </p:spPr>
        <p:txBody>
          <a:bodyPr>
            <a:noAutofit/>
          </a:bodyPr>
          <a:lstStyle/>
          <a:p>
            <a:r>
              <a:rPr lang="en-GB" sz="2400" b="1" dirty="0" smtClean="0">
                <a:latin typeface="Century Gothic"/>
                <a:cs typeface="Century Gothic"/>
              </a:rPr>
              <a:t>KERANGKA STRATEGIS KEMENDIKBUD 2015-2019</a:t>
            </a:r>
            <a:endParaRPr lang="en-GB" sz="2400" b="1" dirty="0">
              <a:latin typeface="Century Gothic"/>
              <a:cs typeface="Century Gothic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6848" y="685800"/>
            <a:ext cx="8090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noProof="1">
                <a:solidFill>
                  <a:schemeClr val="tx1">
                    <a:lumMod val="75000"/>
                    <a:lumOff val="25000"/>
                  </a:schemeClr>
                </a:solidFill>
                <a:latin typeface="Avenir Next" charset="0"/>
                <a:ea typeface="Avenir Next" charset="0"/>
                <a:cs typeface="Avenir Next" charset="0"/>
              </a:rPr>
              <a:t>Terbentuknya </a:t>
            </a:r>
            <a:r>
              <a:rPr lang="id-ID" sz="2000" b="1" noProof="1">
                <a:solidFill>
                  <a:schemeClr val="accent6">
                    <a:lumMod val="75000"/>
                  </a:schemeClr>
                </a:solidFill>
                <a:latin typeface="Avenir Next" charset="0"/>
                <a:ea typeface="Avenir Next" charset="0"/>
                <a:cs typeface="Avenir Next" charset="0"/>
              </a:rPr>
              <a:t>insan</a:t>
            </a:r>
            <a:r>
              <a:rPr lang="id-ID" sz="2000" noProof="1">
                <a:solidFill>
                  <a:srgbClr val="3C92DE"/>
                </a:solidFill>
                <a:latin typeface="Avenir Next" charset="0"/>
                <a:ea typeface="Avenir Next" charset="0"/>
                <a:cs typeface="Avenir Next" charset="0"/>
              </a:rPr>
              <a:t> </a:t>
            </a:r>
            <a:r>
              <a:rPr lang="id-ID" sz="2000" noProof="1">
                <a:solidFill>
                  <a:schemeClr val="tx1">
                    <a:lumMod val="75000"/>
                    <a:lumOff val="25000"/>
                  </a:schemeClr>
                </a:solidFill>
                <a:latin typeface="Avenir Next" charset="0"/>
                <a:ea typeface="Avenir Next" charset="0"/>
                <a:cs typeface="Avenir Next" charset="0"/>
              </a:rPr>
              <a:t>serta </a:t>
            </a:r>
            <a:r>
              <a:rPr lang="id-ID" sz="2000" b="1" noProof="1">
                <a:solidFill>
                  <a:srgbClr val="E46C0A"/>
                </a:solidFill>
                <a:latin typeface="Avenir Next" charset="0"/>
                <a:ea typeface="Avenir Next" charset="0"/>
                <a:cs typeface="Avenir Next" charset="0"/>
              </a:rPr>
              <a:t>ekosistem</a:t>
            </a:r>
            <a:r>
              <a:rPr lang="id-ID" sz="2000" noProof="1">
                <a:solidFill>
                  <a:srgbClr val="3C92DE"/>
                </a:solidFill>
                <a:latin typeface="Avenir Next" charset="0"/>
                <a:ea typeface="Avenir Next" charset="0"/>
                <a:cs typeface="Avenir Next" charset="0"/>
              </a:rPr>
              <a:t> </a:t>
            </a:r>
            <a:r>
              <a:rPr lang="id-ID" sz="2000" noProof="1">
                <a:solidFill>
                  <a:schemeClr val="tx1">
                    <a:lumMod val="75000"/>
                    <a:lumOff val="25000"/>
                  </a:schemeClr>
                </a:solidFill>
                <a:latin typeface="Avenir Next" charset="0"/>
                <a:ea typeface="Avenir Next" charset="0"/>
                <a:cs typeface="Avenir Next" charset="0"/>
              </a:rPr>
              <a:t>Pendidikan dan Kebudayaan</a:t>
            </a:r>
            <a:br>
              <a:rPr lang="id-ID" sz="2000" noProof="1">
                <a:solidFill>
                  <a:schemeClr val="tx1">
                    <a:lumMod val="75000"/>
                    <a:lumOff val="25000"/>
                  </a:schemeClr>
                </a:solidFill>
                <a:latin typeface="Avenir Next" charset="0"/>
                <a:ea typeface="Avenir Next" charset="0"/>
                <a:cs typeface="Avenir Next" charset="0"/>
              </a:rPr>
            </a:br>
            <a:r>
              <a:rPr lang="id-ID" sz="2000" noProof="1">
                <a:solidFill>
                  <a:schemeClr val="tx1">
                    <a:lumMod val="75000"/>
                    <a:lumOff val="25000"/>
                  </a:schemeClr>
                </a:solidFill>
                <a:latin typeface="Avenir Next" charset="0"/>
                <a:ea typeface="Avenir Next" charset="0"/>
                <a:cs typeface="Avenir Next" charset="0"/>
              </a:rPr>
              <a:t>yang berkarakter dengan dilandasi semangat gotong-royong.</a:t>
            </a: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2846871" y="1371600"/>
            <a:ext cx="2690" cy="4255692"/>
          </a:xfrm>
          <a:prstGeom prst="line">
            <a:avLst/>
          </a:prstGeom>
          <a:ln w="9525" cmpd="sng">
            <a:solidFill>
              <a:srgbClr val="3382C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5787471" y="1371601"/>
            <a:ext cx="0" cy="4255693"/>
          </a:xfrm>
          <a:prstGeom prst="line">
            <a:avLst/>
          </a:prstGeom>
          <a:ln w="9525" cmpd="sng">
            <a:solidFill>
              <a:srgbClr val="3382C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4"/>
          <p:cNvSpPr txBox="1">
            <a:spLocks/>
          </p:cNvSpPr>
          <p:nvPr/>
        </p:nvSpPr>
        <p:spPr>
          <a:xfrm>
            <a:off x="345576" y="2772707"/>
            <a:ext cx="2261354" cy="2867839"/>
          </a:xfrm>
          <a:prstGeom prst="rect">
            <a:avLst/>
          </a:prstGeom>
          <a:noFill/>
        </p:spPr>
        <p:txBody>
          <a:bodyPr rtlCol="0"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 defTabSz="685781">
              <a:spcBef>
                <a:spcPts val="0"/>
              </a:spcBef>
              <a:spcAft>
                <a:spcPts val="450"/>
              </a:spcAft>
              <a:buFont typeface="Wingdings" charset="2"/>
              <a:buChar char="§"/>
              <a:defRPr/>
            </a:pPr>
            <a:r>
              <a:rPr 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Avenir Next" charset="0"/>
                <a:cs typeface="Century Gothic"/>
              </a:rPr>
              <a:t>Menguatkan siswa, guru, kepala sekolah, orangtua dan pemimpin institusi pendidikan dalam ekosistem pendidikan</a:t>
            </a:r>
            <a:r>
              <a:rPr lang="tr-TR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Avenir Next" charset="0"/>
                <a:cs typeface="Century Gothic"/>
              </a:rPr>
              <a:t>.</a:t>
            </a:r>
            <a:endParaRPr lang="en-US" sz="1200" noProof="1">
              <a:solidFill>
                <a:schemeClr val="tx1">
                  <a:lumMod val="75000"/>
                  <a:lumOff val="25000"/>
                </a:schemeClr>
              </a:solidFill>
              <a:latin typeface="Century Gothic"/>
              <a:ea typeface="Avenir Next" charset="0"/>
              <a:cs typeface="Century Gothic"/>
            </a:endParaRPr>
          </a:p>
          <a:p>
            <a:pPr marL="177800" indent="-177800" defTabSz="685781">
              <a:spcBef>
                <a:spcPts val="0"/>
              </a:spcBef>
              <a:spcAft>
                <a:spcPts val="450"/>
              </a:spcAft>
              <a:buFont typeface="Wingdings" charset="2"/>
              <a:buChar char="§"/>
              <a:defRPr/>
            </a:pPr>
            <a:r>
              <a:rPr 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Avenir Next" charset="0"/>
                <a:cs typeface="Century Gothic"/>
              </a:rPr>
              <a:t>Memberdayakan pelaku budaya dalam pelestarian dan pengembangan kebudayaan.</a:t>
            </a:r>
            <a:endParaRPr lang="tr-TR" sz="1200" noProof="1">
              <a:solidFill>
                <a:schemeClr val="tx1">
                  <a:lumMod val="75000"/>
                  <a:lumOff val="25000"/>
                </a:schemeClr>
              </a:solidFill>
              <a:latin typeface="Century Gothic"/>
              <a:ea typeface="Avenir Next" charset="0"/>
              <a:cs typeface="Century Gothic"/>
            </a:endParaRPr>
          </a:p>
          <a:p>
            <a:pPr marL="177800" indent="-177800" defTabSz="685781">
              <a:spcBef>
                <a:spcPts val="0"/>
              </a:spcBef>
              <a:spcAft>
                <a:spcPts val="450"/>
              </a:spcAft>
              <a:buFont typeface="Wingdings" charset="2"/>
              <a:buChar char="§"/>
              <a:defRPr/>
            </a:pPr>
            <a:r>
              <a:rPr lang="tr-TR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Avenir Next" charset="0"/>
                <a:cs typeface="Century Gothic"/>
              </a:rPr>
              <a:t>Fokus kebijakan diarahkan pada penguatan </a:t>
            </a:r>
            <a:r>
              <a:rPr 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Avenir Next" charset="0"/>
                <a:cs typeface="Century Gothic"/>
              </a:rPr>
              <a:t>perilaku yang mandiri dan berkepribadian. </a:t>
            </a:r>
          </a:p>
          <a:p>
            <a:pPr marL="135000" indent="-135000" defTabSz="685781">
              <a:spcBef>
                <a:spcPts val="0"/>
              </a:spcBef>
              <a:spcAft>
                <a:spcPts val="450"/>
              </a:spcAft>
              <a:buFont typeface="Wingdings" charset="2"/>
              <a:buChar char="§"/>
              <a:defRPr/>
            </a:pPr>
            <a:endParaRPr lang="tr-TR" sz="1200" noProof="1">
              <a:solidFill>
                <a:schemeClr val="tx1">
                  <a:lumMod val="75000"/>
                  <a:lumOff val="25000"/>
                </a:schemeClr>
              </a:solidFill>
              <a:latin typeface="Century Gothic"/>
              <a:ea typeface="Avenir Next" charset="0"/>
              <a:cs typeface="Century Gothic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26848" y="1413468"/>
            <a:ext cx="2153685" cy="427805"/>
          </a:xfrm>
          <a:prstGeom prst="round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Century Gothic"/>
                <a:ea typeface="Avenir Next" charset="0"/>
                <a:cs typeface="Century Gothic"/>
              </a:rPr>
              <a:t>STRATEGI 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7711" y="1775936"/>
            <a:ext cx="22743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noProof="1">
                <a:solidFill>
                  <a:schemeClr val="accent6">
                    <a:lumMod val="75000"/>
                  </a:schemeClr>
                </a:solidFill>
                <a:latin typeface="Century Gothic"/>
                <a:ea typeface="Avenir Next" charset="0"/>
                <a:cs typeface="Century Gothic"/>
              </a:rPr>
              <a:t>Penguatan pelaku pendidikan dan kebudayaan</a:t>
            </a:r>
          </a:p>
        </p:txBody>
      </p:sp>
      <p:sp>
        <p:nvSpPr>
          <p:cNvPr id="15" name="Text Placeholder 4"/>
          <p:cNvSpPr txBox="1">
            <a:spLocks/>
          </p:cNvSpPr>
          <p:nvPr/>
        </p:nvSpPr>
        <p:spPr>
          <a:xfrm>
            <a:off x="3095618" y="2768494"/>
            <a:ext cx="2641360" cy="3403706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spcBef>
                <a:spcPct val="0"/>
              </a:spcBef>
              <a:spcAft>
                <a:spcPts val="450"/>
              </a:spcAft>
              <a:buFont typeface="Wingdings" charset="2"/>
              <a:buChar char="§"/>
              <a:defRPr/>
            </a:pPr>
            <a:r>
              <a:rPr 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Avenir Next" charset="0"/>
                <a:cs typeface="Century Gothic"/>
              </a:rPr>
              <a:t>Meningkatkan mutu pendidikan sesuai lingkup Standar Nasional Pendidikan untuk mengoptimalkan capaian Wajib Belajar 12 tahun.</a:t>
            </a:r>
          </a:p>
          <a:p>
            <a:pPr marL="177800" indent="-177800">
              <a:spcBef>
                <a:spcPct val="0"/>
              </a:spcBef>
              <a:spcAft>
                <a:spcPts val="450"/>
              </a:spcAft>
              <a:buFont typeface="Wingdings" charset="2"/>
              <a:buChar char="§"/>
              <a:defRPr/>
            </a:pPr>
            <a:r>
              <a:rPr 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Avenir Next" charset="0"/>
                <a:cs typeface="Century Gothic"/>
              </a:rPr>
              <a:t>Meningkatkan ketersediaan serta keterjangkauan layanan pendidikan, khususnya bagi masyarakat yang terpinggirkan.</a:t>
            </a:r>
            <a:endParaRPr lang="en-US" sz="1200" b="1" noProof="1">
              <a:solidFill>
                <a:schemeClr val="tx1">
                  <a:lumMod val="75000"/>
                  <a:lumOff val="25000"/>
                </a:schemeClr>
              </a:solidFill>
              <a:latin typeface="Century Gothic"/>
              <a:ea typeface="Avenir Next" charset="0"/>
              <a:cs typeface="Century Gothic"/>
            </a:endParaRPr>
          </a:p>
          <a:p>
            <a:pPr marL="177800" indent="-177800">
              <a:spcBef>
                <a:spcPct val="0"/>
              </a:spcBef>
              <a:spcAft>
                <a:spcPts val="450"/>
              </a:spcAft>
              <a:buFont typeface="Wingdings" charset="2"/>
              <a:buChar char="§"/>
              <a:defRPr/>
            </a:pPr>
            <a:r>
              <a:rPr 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Avenir Next" charset="0"/>
                <a:cs typeface="Century Gothic"/>
              </a:rPr>
              <a:t>Fokus kebijakan didasarkan pada percepatan peningkatan mutu dan akses untuk menghadapi persaingan global dengan pemahaman akan keberagaman, penguatan praktik baik dan inovasi.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27667" y="1828800"/>
            <a:ext cx="2080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noProof="1">
                <a:solidFill>
                  <a:srgbClr val="E46C0A"/>
                </a:solidFill>
                <a:latin typeface="Century Gothic"/>
                <a:ea typeface="Avenir Next" charset="0"/>
                <a:cs typeface="Century Gothic"/>
              </a:rPr>
              <a:t>Peningkatan mutu dan akses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6086030" y="2769883"/>
            <a:ext cx="2729867" cy="3343247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spcBef>
                <a:spcPct val="0"/>
              </a:spcBef>
              <a:spcAft>
                <a:spcPts val="450"/>
              </a:spcAft>
              <a:buFont typeface="Wingdings" charset="2"/>
              <a:buChar char="§"/>
              <a:defRPr/>
            </a:pPr>
            <a:r>
              <a:rPr 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Avenir Next" charset="0"/>
                <a:cs typeface="Century Gothic"/>
              </a:rPr>
              <a:t>Melibatkan publik dalam seluruh aspek pengelolaan kebijakan dengan berbasis data, riset dan bukti lapangan.</a:t>
            </a:r>
          </a:p>
          <a:p>
            <a:pPr marL="177800" indent="-177800">
              <a:spcBef>
                <a:spcPct val="0"/>
              </a:spcBef>
              <a:spcAft>
                <a:spcPts val="450"/>
              </a:spcAft>
              <a:buFont typeface="Wingdings" charset="2"/>
              <a:buChar char="§"/>
              <a:defRPr/>
            </a:pPr>
            <a:r>
              <a:rPr 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Avenir Next" charset="0"/>
                <a:cs typeface="Century Gothic"/>
              </a:rPr>
              <a:t>Membantu penguatan kapasitas tata kelola pada birokrasi pendidikan di daerah. </a:t>
            </a:r>
          </a:p>
          <a:p>
            <a:pPr marL="177800" indent="-177800">
              <a:spcBef>
                <a:spcPct val="0"/>
              </a:spcBef>
              <a:spcAft>
                <a:spcPts val="450"/>
              </a:spcAft>
              <a:buFont typeface="Wingdings" charset="2"/>
              <a:buChar char="§"/>
              <a:defRPr/>
            </a:pPr>
            <a:r>
              <a:rPr 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Avenir Next" charset="0"/>
                <a:cs typeface="Century Gothic"/>
              </a:rPr>
              <a:t>Mengembangkan koordinasi dan kerjasama lintas sektor di tingkat nasional.</a:t>
            </a:r>
          </a:p>
          <a:p>
            <a:pPr marL="177800" indent="-177800">
              <a:spcBef>
                <a:spcPct val="0"/>
              </a:spcBef>
              <a:spcAft>
                <a:spcPts val="450"/>
              </a:spcAft>
              <a:buFont typeface="Wingdings" charset="2"/>
              <a:buChar char="§"/>
              <a:defRPr/>
            </a:pPr>
            <a:r>
              <a:rPr 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ea typeface="Avenir Next" charset="0"/>
                <a:cs typeface="Century Gothic"/>
              </a:rPr>
              <a:t>Fokus kebijakan dimulai dari mewujudkan birokrasi Kemdikbud RI yang  menjadi teladan dalam tata kelola yang bersih, efektif dan efisien serta melibatkan publik.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90073" y="1789093"/>
            <a:ext cx="2592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noProof="1">
                <a:solidFill>
                  <a:srgbClr val="E46C0A"/>
                </a:solidFill>
                <a:latin typeface="Century Gothic"/>
                <a:ea typeface="Avenir Next" charset="0"/>
                <a:cs typeface="Century Gothic"/>
              </a:rPr>
              <a:t>Pengembangan efektivitas birokrasi melalui perbaikan tata kelola dan pelibatan publik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208487" y="1413467"/>
            <a:ext cx="2247291" cy="427805"/>
          </a:xfrm>
          <a:prstGeom prst="roundRect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Century Gothic"/>
                <a:ea typeface="Avenir Next" charset="0"/>
                <a:cs typeface="Century Gothic"/>
              </a:rPr>
              <a:t>STRATEGI </a:t>
            </a:r>
            <a:r>
              <a:rPr lang="en-US" sz="2000" b="1" dirty="0" smtClean="0">
                <a:solidFill>
                  <a:schemeClr val="bg1"/>
                </a:solidFill>
                <a:latin typeface="Century Gothic"/>
                <a:ea typeface="Avenir Next" charset="0"/>
                <a:cs typeface="Century Gothic"/>
              </a:rPr>
              <a:t>2</a:t>
            </a:r>
            <a:endParaRPr lang="en-US" sz="2000" b="1" dirty="0">
              <a:solidFill>
                <a:schemeClr val="bg1"/>
              </a:solidFill>
              <a:latin typeface="Century Gothic"/>
              <a:ea typeface="Avenir Next" charset="0"/>
              <a:cs typeface="Century Gothic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6147569" y="1413467"/>
            <a:ext cx="2369295" cy="427805"/>
          </a:xfrm>
          <a:prstGeom prst="roundRect">
            <a:avLst/>
          </a:prstGeom>
          <a:solidFill>
            <a:srgbClr val="0000FF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Century Gothic"/>
                <a:ea typeface="Avenir Next" charset="0"/>
                <a:cs typeface="Century Gothic"/>
              </a:rPr>
              <a:t>STRATEGI 3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10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3209" y="137425"/>
            <a:ext cx="83315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Century Gothic"/>
                <a:cs typeface="Century Gothic"/>
              </a:rPr>
              <a:t>STRATEGI REVITALISASI </a:t>
            </a:r>
            <a:endParaRPr lang="en-US" sz="2800" dirty="0" smtClean="0">
              <a:solidFill>
                <a:schemeClr val="accent6">
                  <a:lumMod val="75000"/>
                </a:schemeClr>
              </a:solidFill>
              <a:latin typeface="Century Gothic"/>
              <a:cs typeface="Century Gothic"/>
            </a:endParaRPr>
          </a:p>
          <a:p>
            <a:pPr algn="ctr"/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Century Gothic"/>
                <a:cs typeface="Century Gothic"/>
              </a:rPr>
              <a:t>PENDIDIKAN 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Century Gothic"/>
                <a:cs typeface="Century Gothic"/>
              </a:rPr>
              <a:t>DAN 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Century Gothic"/>
                <a:cs typeface="Century Gothic"/>
              </a:rPr>
              <a:t>PENGAJARAN</a:t>
            </a:r>
          </a:p>
          <a:p>
            <a:pPr algn="ctr"/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Century Gothic"/>
                <a:cs typeface="Century Gothic"/>
              </a:rPr>
              <a:t>PADA PENDIDIKAN DASAR DAN MENENGAH</a:t>
            </a:r>
            <a:endParaRPr lang="en-US" sz="28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483209" y="1637591"/>
            <a:ext cx="2488591" cy="708876"/>
            <a:chOff x="614744" y="2126627"/>
            <a:chExt cx="3318123" cy="708876"/>
          </a:xfrm>
        </p:grpSpPr>
        <p:sp>
          <p:nvSpPr>
            <p:cNvPr id="3" name="TextBox 2"/>
            <p:cNvSpPr txBox="1"/>
            <p:nvPr/>
          </p:nvSpPr>
          <p:spPr>
            <a:xfrm>
              <a:off x="1260767" y="2156165"/>
              <a:ext cx="2672100" cy="646331"/>
            </a:xfrm>
            <a:prstGeom prst="rect">
              <a:avLst/>
            </a:prstGeom>
            <a:solidFill>
              <a:srgbClr val="31859C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  <a:latin typeface="Century Gothic"/>
                  <a:cs typeface="Century Gothic"/>
                </a:rPr>
                <a:t>IMPLEMENTASI </a:t>
              </a:r>
            </a:p>
            <a:p>
              <a:pPr algn="ctr"/>
              <a:r>
                <a:rPr lang="en-US" b="1" dirty="0" smtClean="0">
                  <a:solidFill>
                    <a:schemeClr val="bg1"/>
                  </a:solidFill>
                  <a:latin typeface="Century Gothic"/>
                  <a:cs typeface="Century Gothic"/>
                </a:rPr>
                <a:t>KURIKULUM 2013</a:t>
              </a:r>
              <a:endParaRPr lang="en-US" b="1" dirty="0">
                <a:solidFill>
                  <a:schemeClr val="bg1"/>
                </a:solidFill>
                <a:latin typeface="Century Gothic"/>
                <a:cs typeface="Century Gothic"/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4744" y="2126627"/>
              <a:ext cx="708876" cy="708876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3249367" y="1667127"/>
            <a:ext cx="3151433" cy="679057"/>
            <a:chOff x="3933780" y="2156162"/>
            <a:chExt cx="4201910" cy="679057"/>
          </a:xfrm>
        </p:grpSpPr>
        <p:sp>
          <p:nvSpPr>
            <p:cNvPr id="4" name="TextBox 3"/>
            <p:cNvSpPr txBox="1"/>
            <p:nvPr/>
          </p:nvSpPr>
          <p:spPr>
            <a:xfrm>
              <a:off x="4506064" y="2160882"/>
              <a:ext cx="3629626" cy="646331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FFFFFF"/>
                  </a:solidFill>
                  <a:latin typeface="Century Gothic"/>
                  <a:cs typeface="Century Gothic"/>
                </a:rPr>
                <a:t>PENGUATAN</a:t>
              </a:r>
            </a:p>
            <a:p>
              <a:pPr algn="ctr"/>
              <a:r>
                <a:rPr lang="en-US" b="1" dirty="0" smtClean="0">
                  <a:solidFill>
                    <a:srgbClr val="FFFFFF"/>
                  </a:solidFill>
                  <a:latin typeface="Century Gothic"/>
                  <a:cs typeface="Century Gothic"/>
                </a:rPr>
                <a:t>PENDIDIKAN KARAKTER</a:t>
              </a:r>
              <a:endParaRPr lang="en-US" b="1" dirty="0">
                <a:solidFill>
                  <a:srgbClr val="FFFFFF"/>
                </a:solidFill>
                <a:latin typeface="Century Gothic"/>
                <a:cs typeface="Century Gothic"/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/>
            <a:srcRect t="21148" b="5783"/>
            <a:stretch/>
          </p:blipFill>
          <p:spPr>
            <a:xfrm>
              <a:off x="3933780" y="2156162"/>
              <a:ext cx="687218" cy="679057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6398049" y="1664202"/>
            <a:ext cx="2593552" cy="688229"/>
            <a:chOff x="7940049" y="2153237"/>
            <a:chExt cx="3458068" cy="688229"/>
          </a:xfrm>
        </p:grpSpPr>
        <p:sp>
          <p:nvSpPr>
            <p:cNvPr id="5" name="TextBox 4"/>
            <p:cNvSpPr txBox="1"/>
            <p:nvPr/>
          </p:nvSpPr>
          <p:spPr>
            <a:xfrm>
              <a:off x="8561442" y="2195135"/>
              <a:ext cx="2836675" cy="646331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FFFFFF"/>
                  </a:solidFill>
                  <a:latin typeface="Century Gothic"/>
                  <a:cs typeface="Century Gothic"/>
                </a:rPr>
                <a:t>GERAKAN</a:t>
              </a:r>
            </a:p>
            <a:p>
              <a:pPr algn="ctr"/>
              <a:r>
                <a:rPr lang="en-US" b="1" dirty="0" smtClean="0">
                  <a:solidFill>
                    <a:srgbClr val="FFFFFF"/>
                  </a:solidFill>
                  <a:latin typeface="Century Gothic"/>
                  <a:cs typeface="Century Gothic"/>
                </a:rPr>
                <a:t>LITERASI SEKOLAH</a:t>
              </a:r>
              <a:endParaRPr lang="en-US" b="1" dirty="0">
                <a:solidFill>
                  <a:srgbClr val="FFFFFF"/>
                </a:solidFill>
                <a:latin typeface="Century Gothic"/>
                <a:cs typeface="Century Gothic"/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940049" y="2153237"/>
              <a:ext cx="639576" cy="675609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487311" y="3365480"/>
            <a:ext cx="8062779" cy="341632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  <a:latin typeface="Century Gothic"/>
                <a:cs typeface="Century Gothic"/>
              </a:rPr>
              <a:t>PEMBELAJARAN DAN PENILAIAN 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:</a:t>
            </a:r>
          </a:p>
          <a:p>
            <a:pPr marL="2598738" indent="-620713">
              <a:buAutoNum type="arabicPeriod"/>
            </a:pP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Pembelajaran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abad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21 (4-C)</a:t>
            </a:r>
          </a:p>
          <a:p>
            <a:pPr marL="2598738" indent="-620713">
              <a:buAutoNum type="arabicPeriod" startAt="2"/>
            </a:pPr>
            <a:r>
              <a:rPr lang="en-US" sz="2400" i="1" dirty="0" smtClean="0">
                <a:solidFill>
                  <a:schemeClr val="bg1"/>
                </a:solidFill>
                <a:latin typeface="Century Gothic"/>
                <a:cs typeface="Century Gothic"/>
              </a:rPr>
              <a:t>Higher Order Thinking Skills 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(HOTS)</a:t>
            </a:r>
          </a:p>
          <a:p>
            <a:pPr marL="2598738" indent="-620713">
              <a:buAutoNum type="arabicPeriod" startAt="2"/>
            </a:pP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Penguatan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Pendidikan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Karakter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(PPK)</a:t>
            </a:r>
          </a:p>
          <a:p>
            <a:pPr marL="2598738" indent="-620713">
              <a:buAutoNum type="arabicPeriod" startAt="2"/>
            </a:pP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Integrasi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literasi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dalam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pembelajaran</a:t>
            </a:r>
            <a:endParaRPr lang="en-US" sz="2400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marL="2598738" indent="-620713">
              <a:buAutoNum type="arabicPeriod" startAt="2"/>
            </a:pP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Berbasis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Teknologi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Informasi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dan</a:t>
            </a:r>
            <a:r>
              <a:rPr 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entury Gothic"/>
                <a:cs typeface="Century Gothic"/>
              </a:rPr>
              <a:t>Komunikasi</a:t>
            </a:r>
            <a:endParaRPr lang="en-US" sz="2400" dirty="0">
              <a:solidFill>
                <a:schemeClr val="bg1"/>
              </a:solidFill>
              <a:latin typeface="Century Gothic"/>
              <a:cs typeface="Century Gothic"/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1240428" y="2627062"/>
            <a:ext cx="564838" cy="5168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13"/>
          <p:cNvSpPr/>
          <p:nvPr/>
        </p:nvSpPr>
        <p:spPr>
          <a:xfrm>
            <a:off x="4267518" y="2631780"/>
            <a:ext cx="564838" cy="5168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Down Arrow 14"/>
          <p:cNvSpPr/>
          <p:nvPr/>
        </p:nvSpPr>
        <p:spPr>
          <a:xfrm>
            <a:off x="7206005" y="2621729"/>
            <a:ext cx="564838" cy="5168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55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66299" y="1141510"/>
            <a:ext cx="601771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latin typeface="Century Gothic" panose="020B0502020202020204" pitchFamily="34" charset="0"/>
              </a:rPr>
              <a:t>3</a:t>
            </a:r>
            <a:r>
              <a:rPr lang="en-US" sz="8800" dirty="0" smtClean="0"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latin typeface="Century Gothic" panose="020B0502020202020204" pitchFamily="34" charset="0"/>
              </a:rPr>
              <a:t> </a:t>
            </a:r>
            <a:endParaRPr lang="en-US" sz="3600" dirty="0">
              <a:latin typeface="Century Gothic" panose="020B0502020202020204" pitchFamily="34" charset="0"/>
            </a:endParaRPr>
          </a:p>
          <a:p>
            <a:pPr algn="ctr"/>
            <a:r>
              <a:rPr lang="en-US" sz="4800" dirty="0" err="1" smtClean="0">
                <a:latin typeface="Century Gothic" panose="020B0502020202020204" pitchFamily="34" charset="0"/>
              </a:rPr>
              <a:t>Implementasi</a:t>
            </a:r>
            <a:endParaRPr lang="en-US" sz="4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US" sz="4800" dirty="0" err="1" smtClean="0">
                <a:latin typeface="Century Gothic" panose="020B0502020202020204" pitchFamily="34" charset="0"/>
              </a:rPr>
              <a:t>Kurikulum</a:t>
            </a:r>
            <a:r>
              <a:rPr lang="en-US" sz="4800" dirty="0" smtClean="0">
                <a:latin typeface="Century Gothic" panose="020B0502020202020204" pitchFamily="34" charset="0"/>
              </a:rPr>
              <a:t> 2013</a:t>
            </a:r>
            <a:endParaRPr lang="en-US" sz="4800" dirty="0"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5798923"/>
            <a:ext cx="9144000" cy="1059095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5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0974" y="233964"/>
            <a:ext cx="6433943" cy="643394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69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0"/>
            <a:ext cx="7467600" cy="68580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58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entagon 8"/>
          <p:cNvSpPr/>
          <p:nvPr/>
        </p:nvSpPr>
        <p:spPr>
          <a:xfrm>
            <a:off x="971909" y="2495551"/>
            <a:ext cx="3710713" cy="2705100"/>
          </a:xfrm>
          <a:prstGeom prst="homePlate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20"/>
          <p:cNvSpPr txBox="1">
            <a:spLocks noChangeArrowheads="1"/>
          </p:cNvSpPr>
          <p:nvPr/>
        </p:nvSpPr>
        <p:spPr bwMode="auto">
          <a:xfrm>
            <a:off x="971904" y="1056633"/>
            <a:ext cx="7128618" cy="50899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xtLst/>
        </p:spPr>
        <p:txBody>
          <a:bodyPr wrap="square" lIns="77349" tIns="38675" rIns="77349" bIns="38675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0962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0962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0962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0962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defTabSz="809625" fontAlgn="base">
              <a:spcBef>
                <a:spcPct val="0"/>
              </a:spcBef>
              <a:spcAft>
                <a:spcPct val="0"/>
              </a:spcAft>
            </a:pPr>
            <a:r>
              <a:rPr lang="fi-FI" sz="2800" b="1" dirty="0" err="1" smtClean="0">
                <a:solidFill>
                  <a:srgbClr val="FFFFFF"/>
                </a:solidFill>
                <a:latin typeface="Century Gothic"/>
                <a:ea typeface="Avenir Next"/>
                <a:cs typeface="Century Gothic"/>
              </a:rPr>
              <a:t>Perubahan</a:t>
            </a:r>
            <a:r>
              <a:rPr lang="fi-FI" sz="2800" b="1" dirty="0" smtClean="0">
                <a:solidFill>
                  <a:srgbClr val="FFFFFF"/>
                </a:solidFill>
                <a:latin typeface="Century Gothic"/>
                <a:ea typeface="Avenir Next"/>
                <a:cs typeface="Century Gothic"/>
              </a:rPr>
              <a:t> Paradigma </a:t>
            </a:r>
            <a:r>
              <a:rPr lang="fi-FI" sz="2800" b="1" dirty="0" err="1" smtClean="0">
                <a:solidFill>
                  <a:srgbClr val="FFFFFF"/>
                </a:solidFill>
                <a:latin typeface="Century Gothic"/>
                <a:ea typeface="Avenir Next"/>
                <a:cs typeface="Century Gothic"/>
              </a:rPr>
              <a:t>Pembelajaran</a:t>
            </a:r>
            <a:endParaRPr lang="nn-NO" sz="2800" b="1" dirty="0" smtClean="0">
              <a:solidFill>
                <a:srgbClr val="FFFFFF"/>
              </a:solidFill>
              <a:latin typeface="Century Gothic"/>
              <a:ea typeface="Avenir Next"/>
              <a:cs typeface="Century Gothic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81191" y="1676400"/>
            <a:ext cx="268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0962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0962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0962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0962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809625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prstClr val="black"/>
                </a:solidFill>
                <a:latin typeface="Century Gothic"/>
                <a:cs typeface="Century Gothic"/>
              </a:rPr>
              <a:t>Dari </a:t>
            </a:r>
            <a:r>
              <a:rPr lang="en-US" sz="2400" dirty="0" err="1" smtClean="0">
                <a:solidFill>
                  <a:prstClr val="black"/>
                </a:solidFill>
                <a:latin typeface="Century Gothic"/>
                <a:cs typeface="Century Gothic"/>
              </a:rPr>
              <a:t>Pembelajaran</a:t>
            </a:r>
            <a:endParaRPr lang="en-US" sz="2400" dirty="0" smtClean="0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84252" y="2495551"/>
            <a:ext cx="3216275" cy="27051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Mencari</a:t>
            </a:r>
            <a:r>
              <a:rPr lang="en-US" sz="20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tahu</a:t>
            </a:r>
            <a:endParaRPr lang="en-US" sz="2000" dirty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Berbasis</a:t>
            </a:r>
            <a:r>
              <a:rPr lang="en-US" sz="20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aneka</a:t>
            </a:r>
            <a:r>
              <a:rPr lang="en-US" sz="20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sumber</a:t>
            </a:r>
            <a:r>
              <a:rPr lang="en-US" sz="20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belajar</a:t>
            </a:r>
            <a:endParaRPr lang="en-US" sz="2000" dirty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Pendekatan</a:t>
            </a:r>
            <a:r>
              <a:rPr lang="en-US" sz="20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ilmiah</a:t>
            </a:r>
            <a:endParaRPr lang="en-US" sz="2000" dirty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Berbasis</a:t>
            </a:r>
            <a:r>
              <a:rPr lang="en-US" sz="20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kompetensi</a:t>
            </a:r>
            <a:endParaRPr lang="en-US" sz="2000" dirty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Holistik</a:t>
            </a:r>
            <a:r>
              <a:rPr lang="en-US" sz="2000" dirty="0">
                <a:solidFill>
                  <a:srgbClr val="FFFFFF"/>
                </a:solidFill>
                <a:latin typeface="Century Gothic"/>
                <a:cs typeface="Century Gothic"/>
              </a:rPr>
              <a:t>/</a:t>
            </a: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terpadu</a:t>
            </a:r>
            <a:endParaRPr lang="en-US" sz="2000" dirty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Kebenaran</a:t>
            </a:r>
            <a:r>
              <a:rPr lang="en-US" sz="20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jawaban</a:t>
            </a:r>
            <a:r>
              <a:rPr lang="en-US" sz="2000" dirty="0">
                <a:solidFill>
                  <a:srgbClr val="FFFFFF"/>
                </a:solidFill>
                <a:latin typeface="Century Gothic"/>
                <a:cs typeface="Century Gothic"/>
              </a:rPr>
              <a:t> multi </a:t>
            </a: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dimensi</a:t>
            </a:r>
            <a:endParaRPr lang="en-US" sz="2000" dirty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Keterampilan</a:t>
            </a:r>
            <a:r>
              <a:rPr lang="en-US" sz="200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Century Gothic"/>
                <a:cs typeface="Century Gothic"/>
              </a:rPr>
              <a:t>aplikatif</a:t>
            </a:r>
            <a:endParaRPr lang="en-US" sz="2000" dirty="0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1152" y="2588690"/>
            <a:ext cx="2873375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prstClr val="black"/>
                </a:solidFill>
                <a:latin typeface="Century Gothic"/>
                <a:cs typeface="Century Gothic"/>
              </a:rPr>
              <a:t>Diberitahu</a:t>
            </a:r>
            <a:endParaRPr lang="en-US" sz="2000" dirty="0">
              <a:solidFill>
                <a:prstClr val="black"/>
              </a:solidFill>
              <a:latin typeface="Century Gothic"/>
              <a:cs typeface="Century Gothic"/>
            </a:endParaRPr>
          </a:p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  <a:cs typeface="Century Gothic"/>
              </a:rPr>
              <a:t>Guru </a:t>
            </a:r>
            <a:r>
              <a:rPr lang="en-US" sz="2000" dirty="0" err="1">
                <a:solidFill>
                  <a:prstClr val="black"/>
                </a:solidFill>
                <a:latin typeface="Century Gothic"/>
                <a:cs typeface="Century Gothic"/>
              </a:rPr>
              <a:t>sebagai</a:t>
            </a:r>
            <a:r>
              <a:rPr lang="en-US" sz="2000" dirty="0">
                <a:solidFill>
                  <a:prstClr val="black"/>
                </a:solidFill>
                <a:latin typeface="Century Gothic"/>
                <a:cs typeface="Century Gothic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/>
                <a:cs typeface="Century Gothic"/>
              </a:rPr>
              <a:t>sumber</a:t>
            </a:r>
            <a:r>
              <a:rPr lang="en-US" sz="2000" dirty="0">
                <a:solidFill>
                  <a:prstClr val="black"/>
                </a:solidFill>
                <a:latin typeface="Century Gothic"/>
                <a:cs typeface="Century Gothic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/>
                <a:cs typeface="Century Gothic"/>
              </a:rPr>
              <a:t>utama</a:t>
            </a:r>
            <a:endParaRPr lang="en-US" sz="2000" dirty="0">
              <a:solidFill>
                <a:prstClr val="black"/>
              </a:solidFill>
              <a:latin typeface="Century Gothic"/>
              <a:cs typeface="Century Gothic"/>
            </a:endParaRPr>
          </a:p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prstClr val="black"/>
                </a:solidFill>
                <a:latin typeface="Century Gothic"/>
                <a:cs typeface="Century Gothic"/>
              </a:rPr>
              <a:t>Tekstual</a:t>
            </a:r>
            <a:endParaRPr lang="en-US" sz="2000" dirty="0">
              <a:solidFill>
                <a:prstClr val="black"/>
              </a:solidFill>
              <a:latin typeface="Century Gothic"/>
              <a:cs typeface="Century Gothic"/>
            </a:endParaRPr>
          </a:p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prstClr val="black"/>
                </a:solidFill>
                <a:latin typeface="Century Gothic"/>
                <a:cs typeface="Century Gothic"/>
              </a:rPr>
              <a:t>Berbasis</a:t>
            </a:r>
            <a:r>
              <a:rPr lang="en-US" sz="2000" dirty="0">
                <a:solidFill>
                  <a:prstClr val="black"/>
                </a:solidFill>
                <a:latin typeface="Century Gothic"/>
                <a:cs typeface="Century Gothic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entury Gothic"/>
                <a:cs typeface="Century Gothic"/>
              </a:rPr>
              <a:t>Konten</a:t>
            </a:r>
            <a:endParaRPr lang="en-US" sz="2000" dirty="0">
              <a:solidFill>
                <a:prstClr val="black"/>
              </a:solidFill>
              <a:latin typeface="Century Gothic"/>
              <a:cs typeface="Century Gothic"/>
            </a:endParaRPr>
          </a:p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prstClr val="black"/>
                </a:solidFill>
                <a:latin typeface="Century Gothic"/>
                <a:cs typeface="Century Gothic"/>
              </a:rPr>
              <a:t>Parsial</a:t>
            </a:r>
            <a:endParaRPr lang="en-US" sz="2000" dirty="0">
              <a:solidFill>
                <a:prstClr val="black"/>
              </a:solidFill>
              <a:latin typeface="Century Gothic"/>
              <a:cs typeface="Century Gothic"/>
            </a:endParaRPr>
          </a:p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prstClr val="black"/>
                </a:solidFill>
                <a:latin typeface="Century Gothic"/>
                <a:cs typeface="Century Gothic"/>
              </a:rPr>
              <a:t>Jawaban</a:t>
            </a:r>
            <a:r>
              <a:rPr lang="en-US" sz="2000" dirty="0">
                <a:solidFill>
                  <a:prstClr val="black"/>
                </a:solidFill>
                <a:latin typeface="Century Gothic"/>
                <a:cs typeface="Century Gothic"/>
              </a:rPr>
              <a:t> Tunggal</a:t>
            </a:r>
          </a:p>
          <a:p>
            <a:pPr marL="285750" indent="-285750" defTabSz="810186">
              <a:buFont typeface="Wingdings" charset="2"/>
              <a:buChar char="§"/>
              <a:defRPr/>
            </a:pPr>
            <a:r>
              <a:rPr lang="en-US" sz="2000" dirty="0" err="1">
                <a:solidFill>
                  <a:prstClr val="black"/>
                </a:solidFill>
                <a:latin typeface="Century Gothic"/>
                <a:cs typeface="Century Gothic"/>
              </a:rPr>
              <a:t>Verbalisme</a:t>
            </a:r>
            <a:endParaRPr lang="en-US" sz="2000" dirty="0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sp>
        <p:nvSpPr>
          <p:cNvPr id="8" name="TextBox 25"/>
          <p:cNvSpPr txBox="1">
            <a:spLocks noChangeArrowheads="1"/>
          </p:cNvSpPr>
          <p:nvPr/>
        </p:nvSpPr>
        <p:spPr bwMode="auto">
          <a:xfrm>
            <a:off x="4773335" y="1676400"/>
            <a:ext cx="35274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0962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0962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0962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09625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809625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err="1" smtClean="0">
                <a:solidFill>
                  <a:prstClr val="black"/>
                </a:solidFill>
                <a:latin typeface="Century Gothic"/>
                <a:cs typeface="Century Gothic"/>
              </a:rPr>
              <a:t>Menjadi</a:t>
            </a:r>
            <a:r>
              <a:rPr lang="en-US" sz="2400" dirty="0" smtClean="0">
                <a:solidFill>
                  <a:prstClr val="black"/>
                </a:solidFill>
                <a:latin typeface="Century Gothic"/>
                <a:cs typeface="Century Gothic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Century Gothic"/>
                <a:cs typeface="Century Gothic"/>
              </a:rPr>
              <a:t>Pembelajaran</a:t>
            </a:r>
            <a:endParaRPr lang="en-US" sz="2400" dirty="0" smtClean="0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51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9998" y="71027"/>
            <a:ext cx="7707824" cy="816769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pPr algn="ctr"/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KERANGKA PENGEMBANGAN KURIKULUM 2013 BERBASIS KOMPETENSI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304800" y="929200"/>
            <a:ext cx="8610601" cy="5243000"/>
            <a:chOff x="-40845" y="941486"/>
            <a:chExt cx="7281756" cy="4213177"/>
          </a:xfrm>
        </p:grpSpPr>
        <p:sp>
          <p:nvSpPr>
            <p:cNvPr id="53" name="Rectangle 52"/>
            <p:cNvSpPr/>
            <p:nvPr/>
          </p:nvSpPr>
          <p:spPr>
            <a:xfrm>
              <a:off x="-40845" y="4393787"/>
              <a:ext cx="1805312" cy="760876"/>
            </a:xfrm>
            <a:prstGeom prst="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Standar</a:t>
              </a:r>
              <a:r>
                <a:rPr lang="en-US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Pendidik</a:t>
              </a:r>
              <a:r>
                <a:rPr lang="en-US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&amp; Tenaga </a:t>
              </a:r>
              <a:r>
                <a:rPr lang="en-US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Kependidikan</a:t>
              </a:r>
              <a:endParaRPr lang="en-US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1763484" y="4383159"/>
              <a:ext cx="1481095" cy="760875"/>
            </a:xfrm>
            <a:prstGeom prst="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Standar</a:t>
              </a:r>
              <a:r>
                <a:rPr lang="en-US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Sarana</a:t>
              </a:r>
              <a:r>
                <a:rPr lang="en-US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Prasarana</a:t>
              </a:r>
              <a:endParaRPr lang="en-US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330082" y="4393787"/>
              <a:ext cx="2013890" cy="760876"/>
            </a:xfrm>
            <a:prstGeom prst="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Standar</a:t>
              </a:r>
              <a:r>
                <a:rPr lang="en-US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Pengelolaan</a:t>
              </a:r>
              <a:endParaRPr lang="en-US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390971" y="4393787"/>
              <a:ext cx="1849940" cy="760876"/>
            </a:xfrm>
            <a:prstGeom prst="rect">
              <a:avLst/>
            </a:prstGeom>
            <a:noFill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Standar</a:t>
              </a:r>
              <a:r>
                <a:rPr lang="en-US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Pembiayaan</a:t>
              </a:r>
              <a:r>
                <a:rPr lang="en-US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dirty="0" err="1">
                  <a:solidFill>
                    <a:schemeClr val="tx1"/>
                  </a:solidFill>
                  <a:latin typeface="Century Gothic" panose="020B0502020202020204" pitchFamily="34" charset="0"/>
                </a:rPr>
                <a:t>Pendidikan</a:t>
              </a:r>
              <a:endParaRPr lang="en-US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311253" y="941486"/>
              <a:ext cx="6101714" cy="2593577"/>
              <a:chOff x="-962" y="941486"/>
              <a:chExt cx="6101714" cy="2593577"/>
            </a:xfrm>
          </p:grpSpPr>
          <p:sp>
            <p:nvSpPr>
              <p:cNvPr id="62" name="Rectangle 61"/>
              <p:cNvSpPr/>
              <p:nvPr/>
            </p:nvSpPr>
            <p:spPr>
              <a:xfrm>
                <a:off x="641667" y="1015897"/>
                <a:ext cx="1885554" cy="623401"/>
              </a:xfrm>
              <a:prstGeom prst="rect">
                <a:avLst/>
              </a:prstGeom>
              <a:noFill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SKL</a:t>
                </a:r>
              </a:p>
            </p:txBody>
          </p:sp>
          <p:sp>
            <p:nvSpPr>
              <p:cNvPr id="63" name="Rectangle 62"/>
              <p:cNvSpPr/>
              <p:nvPr/>
            </p:nvSpPr>
            <p:spPr>
              <a:xfrm>
                <a:off x="3613826" y="1024230"/>
                <a:ext cx="2011890" cy="493585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>
                    <a:latin typeface="Century Gothic" panose="020B0502020202020204" pitchFamily="34" charset="0"/>
                  </a:rPr>
                  <a:t>Struktur</a:t>
                </a:r>
                <a:r>
                  <a:rPr lang="en-US" dirty="0">
                    <a:latin typeface="Century Gothic" panose="020B0502020202020204" pitchFamily="34" charset="0"/>
                  </a:rPr>
                  <a:t> Mata </a:t>
                </a:r>
                <a:r>
                  <a:rPr lang="en-US" dirty="0" err="1">
                    <a:latin typeface="Century Gothic" panose="020B0502020202020204" pitchFamily="34" charset="0"/>
                  </a:rPr>
                  <a:t>Pelajaran</a:t>
                </a:r>
                <a:endParaRPr lang="en-US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4" name="Rectangle 63"/>
              <p:cNvSpPr/>
              <p:nvPr/>
            </p:nvSpPr>
            <p:spPr>
              <a:xfrm>
                <a:off x="3620543" y="1533232"/>
                <a:ext cx="2005171" cy="440455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>
                    <a:latin typeface="Century Gothic" panose="020B0502020202020204" pitchFamily="34" charset="0"/>
                  </a:rPr>
                  <a:t>Kompetensi</a:t>
                </a:r>
                <a:r>
                  <a:rPr lang="en-US" dirty="0">
                    <a:latin typeface="Century Gothic" panose="020B0502020202020204" pitchFamily="34" charset="0"/>
                  </a:rPr>
                  <a:t> Inti</a:t>
                </a:r>
              </a:p>
            </p:txBody>
          </p:sp>
          <p:sp>
            <p:nvSpPr>
              <p:cNvPr id="65" name="Rectangle 64"/>
              <p:cNvSpPr/>
              <p:nvPr/>
            </p:nvSpPr>
            <p:spPr>
              <a:xfrm>
                <a:off x="3620546" y="2024192"/>
                <a:ext cx="2005170" cy="445332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>
                    <a:latin typeface="Century Gothic" panose="020B0502020202020204" pitchFamily="34" charset="0"/>
                  </a:rPr>
                  <a:t>Kompetensi</a:t>
                </a:r>
                <a:r>
                  <a:rPr lang="en-US" dirty="0">
                    <a:latin typeface="Century Gothic" panose="020B0502020202020204" pitchFamily="34" charset="0"/>
                  </a:rPr>
                  <a:t> </a:t>
                </a:r>
                <a:r>
                  <a:rPr lang="en-US" dirty="0" err="1">
                    <a:latin typeface="Century Gothic" panose="020B0502020202020204" pitchFamily="34" charset="0"/>
                  </a:rPr>
                  <a:t>Dasar</a:t>
                </a:r>
                <a:endParaRPr lang="en-US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6" name="Rectangle 65"/>
              <p:cNvSpPr/>
              <p:nvPr/>
            </p:nvSpPr>
            <p:spPr>
              <a:xfrm>
                <a:off x="3620546" y="2897335"/>
                <a:ext cx="2005170" cy="423381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>
                    <a:latin typeface="Century Gothic" panose="020B0502020202020204" pitchFamily="34" charset="0"/>
                  </a:rPr>
                  <a:t>Silabus</a:t>
                </a:r>
                <a:endParaRPr lang="en-US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7" name="Rectangle 66"/>
              <p:cNvSpPr/>
              <p:nvPr/>
            </p:nvSpPr>
            <p:spPr>
              <a:xfrm>
                <a:off x="3609115" y="2513085"/>
                <a:ext cx="2016599" cy="362320"/>
              </a:xfrm>
              <a:prstGeom prst="rect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latin typeface="Century Gothic" panose="020B0502020202020204" pitchFamily="34" charset="0"/>
                  </a:rPr>
                  <a:t>RPP</a:t>
                </a:r>
              </a:p>
            </p:txBody>
          </p:sp>
          <p:cxnSp>
            <p:nvCxnSpPr>
              <p:cNvPr id="68" name="Straight Arrow Connector 67"/>
              <p:cNvCxnSpPr/>
              <p:nvPr/>
            </p:nvCxnSpPr>
            <p:spPr>
              <a:xfrm>
                <a:off x="1584444" y="1675440"/>
                <a:ext cx="1" cy="233879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69" name="Rectangle 68"/>
              <p:cNvSpPr/>
              <p:nvPr/>
            </p:nvSpPr>
            <p:spPr>
              <a:xfrm>
                <a:off x="497839" y="1893671"/>
                <a:ext cx="2353991" cy="623401"/>
              </a:xfrm>
              <a:prstGeom prst="rect">
                <a:avLst/>
              </a:prstGeom>
              <a:noFill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 err="1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Standar</a:t>
                </a:r>
                <a:r>
                  <a:rPr lang="en-US" sz="2000" dirty="0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 Isi &amp; </a:t>
                </a:r>
                <a:r>
                  <a:rPr lang="en-US" sz="2000" dirty="0" err="1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Standar</a:t>
                </a:r>
                <a:r>
                  <a:rPr lang="en-US" sz="2000" dirty="0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 </a:t>
                </a:r>
                <a:r>
                  <a:rPr lang="en-US" sz="2000" dirty="0" err="1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Penilaian</a:t>
                </a:r>
                <a:endParaRPr lang="en-US" sz="2000" dirty="0">
                  <a:solidFill>
                    <a:sysClr val="windowText" lastClr="00000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0" name="Rectangle 69"/>
              <p:cNvSpPr/>
              <p:nvPr/>
            </p:nvSpPr>
            <p:spPr>
              <a:xfrm>
                <a:off x="480735" y="2788312"/>
                <a:ext cx="2353991" cy="623401"/>
              </a:xfrm>
              <a:prstGeom prst="rect">
                <a:avLst/>
              </a:prstGeom>
              <a:noFill/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 err="1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Standar</a:t>
                </a:r>
                <a:r>
                  <a:rPr lang="en-US" sz="2000" dirty="0">
                    <a:solidFill>
                      <a:sysClr val="windowText" lastClr="000000"/>
                    </a:solidFill>
                    <a:latin typeface="Century Gothic" panose="020B0502020202020204" pitchFamily="34" charset="0"/>
                  </a:rPr>
                  <a:t> Proses</a:t>
                </a:r>
              </a:p>
            </p:txBody>
          </p:sp>
          <p:cxnSp>
            <p:nvCxnSpPr>
              <p:cNvPr id="71" name="Straight Arrow Connector 70"/>
              <p:cNvCxnSpPr/>
              <p:nvPr/>
            </p:nvCxnSpPr>
            <p:spPr>
              <a:xfrm>
                <a:off x="1584444" y="2517072"/>
                <a:ext cx="10516" cy="323781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72" name="Straight Arrow Connector 71"/>
              <p:cNvCxnSpPr/>
              <p:nvPr/>
            </p:nvCxnSpPr>
            <p:spPr>
              <a:xfrm>
                <a:off x="2918391" y="2202492"/>
                <a:ext cx="633417" cy="0"/>
              </a:xfrm>
              <a:prstGeom prst="straightConnector1">
                <a:avLst/>
              </a:prstGeom>
              <a:ln w="57150"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73" name="Rectangle 72"/>
              <p:cNvSpPr/>
              <p:nvPr/>
            </p:nvSpPr>
            <p:spPr>
              <a:xfrm>
                <a:off x="-962" y="941486"/>
                <a:ext cx="6101714" cy="2593577"/>
              </a:xfrm>
              <a:prstGeom prst="rect">
                <a:avLst/>
              </a:prstGeom>
              <a:noFill/>
              <a:ln w="190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 dirty="0"/>
              </a:p>
            </p:txBody>
          </p:sp>
        </p:grpSp>
        <p:cxnSp>
          <p:nvCxnSpPr>
            <p:cNvPr id="58" name="Straight Arrow Connector 57"/>
            <p:cNvCxnSpPr/>
            <p:nvPr/>
          </p:nvCxnSpPr>
          <p:spPr>
            <a:xfrm flipH="1">
              <a:off x="1247961" y="3535062"/>
              <a:ext cx="1656305" cy="858726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>
              <a:endCxn id="55" idx="0"/>
            </p:cNvCxnSpPr>
            <p:nvPr/>
          </p:nvCxnSpPr>
          <p:spPr>
            <a:xfrm>
              <a:off x="2904263" y="3569822"/>
              <a:ext cx="1432764" cy="823965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 flipH="1">
              <a:off x="2889842" y="3535063"/>
              <a:ext cx="14421" cy="848096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>
              <a:endCxn id="56" idx="0"/>
            </p:cNvCxnSpPr>
            <p:nvPr/>
          </p:nvCxnSpPr>
          <p:spPr>
            <a:xfrm>
              <a:off x="2846327" y="3553899"/>
              <a:ext cx="3469614" cy="839888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5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66299" y="1141510"/>
            <a:ext cx="601771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latin typeface="Century Gothic" panose="020B0502020202020204" pitchFamily="34" charset="0"/>
              </a:rPr>
              <a:t>4</a:t>
            </a:r>
            <a:r>
              <a:rPr lang="en-US" sz="8800" dirty="0" smtClean="0"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latin typeface="Century Gothic" panose="020B0502020202020204" pitchFamily="34" charset="0"/>
              </a:rPr>
              <a:t> </a:t>
            </a:r>
            <a:endParaRPr lang="en-US" sz="3600" dirty="0">
              <a:latin typeface="Century Gothic" panose="020B0502020202020204" pitchFamily="34" charset="0"/>
            </a:endParaRPr>
          </a:p>
          <a:p>
            <a:pPr algn="ctr"/>
            <a:r>
              <a:rPr lang="en-US" sz="4800" dirty="0" err="1" smtClean="0">
                <a:latin typeface="Century Gothic" panose="020B0502020202020204" pitchFamily="34" charset="0"/>
              </a:rPr>
              <a:t>Penguatan</a:t>
            </a:r>
            <a:r>
              <a:rPr lang="en-US" sz="4800" dirty="0" smtClean="0"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en-US" sz="4800" dirty="0" err="1" smtClean="0">
                <a:latin typeface="Century Gothic" panose="020B0502020202020204" pitchFamily="34" charset="0"/>
              </a:rPr>
              <a:t>Pendidikan</a:t>
            </a:r>
            <a:r>
              <a:rPr lang="en-US" sz="4800" dirty="0" smtClean="0">
                <a:latin typeface="Century Gothic" panose="020B0502020202020204" pitchFamily="34" charset="0"/>
              </a:rPr>
              <a:t> </a:t>
            </a:r>
            <a:r>
              <a:rPr lang="en-US" sz="4800" dirty="0" err="1" smtClean="0">
                <a:latin typeface="Century Gothic" panose="020B0502020202020204" pitchFamily="34" charset="0"/>
              </a:rPr>
              <a:t>Karakter</a:t>
            </a:r>
            <a:endParaRPr lang="en-US" sz="4800" dirty="0"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5798923"/>
            <a:ext cx="9144000" cy="1059095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3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74176" y="79719"/>
            <a:ext cx="7707824" cy="939880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 PANCASILA MENGINSPIRASI </a:t>
            </a:r>
          </a:p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IDE DASAR KURIKULUM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568" y="1174303"/>
            <a:ext cx="789037" cy="10520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50" y="1174302"/>
            <a:ext cx="777435" cy="103658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86930" y="2320086"/>
            <a:ext cx="22392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Pancasila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suatu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filosofis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kehidupan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bangsa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senantiasa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menginspirasi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ide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dasar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pengembangan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sz="16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lvl="0"/>
            <a:endParaRPr lang="en-US" sz="1600" dirty="0">
              <a:latin typeface="Century Gothic" panose="020B050202020202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582" y="1174302"/>
            <a:ext cx="787801" cy="103658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656391" y="2330271"/>
            <a:ext cx="3715473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1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5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membentuk</a:t>
            </a:r>
            <a:r>
              <a:rPr lang="en-US" sz="1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5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manusia</a:t>
            </a:r>
            <a:r>
              <a:rPr lang="en-US" sz="1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 yang:</a:t>
            </a:r>
            <a:endParaRPr lang="en-US" sz="1500" dirty="0">
              <a:solidFill>
                <a:schemeClr val="accent5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marL="342900" lvl="0" indent="-342900">
              <a:buAutoNum type="alphaLcPeriod"/>
            </a:pPr>
            <a:r>
              <a:rPr lang="en-US" sz="1500" dirty="0" err="1" smtClean="0">
                <a:latin typeface="Century Gothic" panose="020B0502020202020204" pitchFamily="34" charset="0"/>
              </a:rPr>
              <a:t>beragama</a:t>
            </a:r>
            <a:r>
              <a:rPr lang="en-US" sz="1500" dirty="0" smtClean="0">
                <a:latin typeface="Century Gothic" panose="020B0502020202020204" pitchFamily="34" charset="0"/>
              </a:rPr>
              <a:t> </a:t>
            </a:r>
            <a:r>
              <a:rPr lang="en-US" sz="1500" dirty="0" err="1" smtClean="0">
                <a:latin typeface="Century Gothic" panose="020B0502020202020204" pitchFamily="34" charset="0"/>
              </a:rPr>
              <a:t>dan</a:t>
            </a:r>
            <a:r>
              <a:rPr lang="en-US" sz="1500" dirty="0" smtClean="0">
                <a:latin typeface="Century Gothic" panose="020B0502020202020204" pitchFamily="34" charset="0"/>
              </a:rPr>
              <a:t> </a:t>
            </a:r>
            <a:r>
              <a:rPr lang="en-US" sz="1500" dirty="0" err="1" smtClean="0">
                <a:latin typeface="Century Gothic" panose="020B0502020202020204" pitchFamily="34" charset="0"/>
              </a:rPr>
              <a:t>menghormati</a:t>
            </a:r>
            <a:r>
              <a:rPr lang="en-US" sz="1500" dirty="0" smtClean="0">
                <a:latin typeface="Century Gothic" panose="020B0502020202020204" pitchFamily="34" charset="0"/>
              </a:rPr>
              <a:t> agama lain</a:t>
            </a:r>
          </a:p>
          <a:p>
            <a:pPr marL="342900" lvl="0" indent="-342900">
              <a:buAutoNum type="alphaLcPeriod"/>
            </a:pPr>
            <a:r>
              <a:rPr lang="en-US" sz="1500" dirty="0" err="1" smtClean="0">
                <a:latin typeface="Century Gothic" panose="020B0502020202020204" pitchFamily="34" charset="0"/>
              </a:rPr>
              <a:t>cinta</a:t>
            </a:r>
            <a:r>
              <a:rPr lang="en-US" sz="1500" dirty="0" smtClean="0">
                <a:latin typeface="Century Gothic" panose="020B0502020202020204" pitchFamily="34" charset="0"/>
              </a:rPr>
              <a:t> </a:t>
            </a:r>
            <a:r>
              <a:rPr lang="en-US" sz="1500" dirty="0" err="1" smtClean="0">
                <a:latin typeface="Century Gothic" panose="020B0502020202020204" pitchFamily="34" charset="0"/>
              </a:rPr>
              <a:t>bangsa</a:t>
            </a:r>
            <a:r>
              <a:rPr lang="en-US" sz="1500" dirty="0" smtClean="0">
                <a:latin typeface="Century Gothic" panose="020B0502020202020204" pitchFamily="34" charset="0"/>
              </a:rPr>
              <a:t>, </a:t>
            </a:r>
            <a:r>
              <a:rPr lang="en-US" sz="1500" dirty="0" err="1" smtClean="0">
                <a:latin typeface="Century Gothic" panose="020B0502020202020204" pitchFamily="34" charset="0"/>
              </a:rPr>
              <a:t>tanah</a:t>
            </a:r>
            <a:r>
              <a:rPr lang="en-US" sz="1500" dirty="0" smtClean="0">
                <a:latin typeface="Century Gothic" panose="020B0502020202020204" pitchFamily="34" charset="0"/>
              </a:rPr>
              <a:t> air, </a:t>
            </a:r>
            <a:r>
              <a:rPr lang="en-US" sz="1500" dirty="0" err="1" smtClean="0">
                <a:latin typeface="Century Gothic" panose="020B0502020202020204" pitchFamily="34" charset="0"/>
              </a:rPr>
              <a:t>dan</a:t>
            </a:r>
            <a:r>
              <a:rPr lang="en-US" sz="1500" dirty="0" smtClean="0">
                <a:latin typeface="Century Gothic" panose="020B0502020202020204" pitchFamily="34" charset="0"/>
              </a:rPr>
              <a:t> </a:t>
            </a:r>
            <a:r>
              <a:rPr lang="en-US" sz="1500" dirty="0" err="1" smtClean="0">
                <a:latin typeface="Century Gothic" panose="020B0502020202020204" pitchFamily="34" charset="0"/>
              </a:rPr>
              <a:t>negara</a:t>
            </a:r>
            <a:endParaRPr lang="en-US" sz="1500" dirty="0" smtClean="0">
              <a:latin typeface="Century Gothic" panose="020B0502020202020204" pitchFamily="34" charset="0"/>
            </a:endParaRPr>
          </a:p>
          <a:p>
            <a:pPr marL="342900" lvl="0" indent="-342900">
              <a:buAutoNum type="alphaLcPeriod"/>
            </a:pPr>
            <a:r>
              <a:rPr lang="en-US" sz="1500" dirty="0" err="1" smtClean="0">
                <a:latin typeface="Century Gothic" panose="020B0502020202020204" pitchFamily="34" charset="0"/>
              </a:rPr>
              <a:t>memiliki</a:t>
            </a:r>
            <a:r>
              <a:rPr lang="en-US" sz="1500" dirty="0" smtClean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kepedulian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untuk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mengembangkan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kehidupan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kebangsaan</a:t>
            </a:r>
            <a:r>
              <a:rPr lang="en-US" sz="1500" dirty="0">
                <a:latin typeface="Century Gothic" panose="020B0502020202020204" pitchFamily="34" charset="0"/>
              </a:rPr>
              <a:t>, </a:t>
            </a:r>
            <a:r>
              <a:rPr lang="en-US" sz="1500" dirty="0" err="1">
                <a:latin typeface="Century Gothic" panose="020B0502020202020204" pitchFamily="34" charset="0"/>
              </a:rPr>
              <a:t>sosial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dan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ekonomi</a:t>
            </a:r>
            <a:r>
              <a:rPr lang="en-US" sz="1500" dirty="0">
                <a:latin typeface="Century Gothic" panose="020B0502020202020204" pitchFamily="34" charset="0"/>
              </a:rPr>
              <a:t> yang </a:t>
            </a:r>
            <a:r>
              <a:rPr lang="en-US" sz="1500" dirty="0" err="1">
                <a:latin typeface="Century Gothic" panose="020B0502020202020204" pitchFamily="34" charset="0"/>
              </a:rPr>
              <a:t>berkeadilan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endParaRPr lang="en-US" sz="1500" dirty="0" smtClean="0">
              <a:latin typeface="Century Gothic" panose="020B0502020202020204" pitchFamily="34" charset="0"/>
            </a:endParaRPr>
          </a:p>
          <a:p>
            <a:pPr marL="342900" indent="-342900">
              <a:buAutoNum type="alphaLcPeriod"/>
            </a:pPr>
            <a:r>
              <a:rPr lang="en-US" sz="1500" dirty="0" err="1">
                <a:latin typeface="Century Gothic" panose="020B0502020202020204" pitchFamily="34" charset="0"/>
              </a:rPr>
              <a:t>demokratis</a:t>
            </a:r>
            <a:r>
              <a:rPr lang="en-US" sz="1500" dirty="0">
                <a:latin typeface="Century Gothic" panose="020B0502020202020204" pitchFamily="34" charset="0"/>
              </a:rPr>
              <a:t> yang </a:t>
            </a:r>
            <a:r>
              <a:rPr lang="en-US" sz="1500" dirty="0" err="1">
                <a:latin typeface="Century Gothic" panose="020B0502020202020204" pitchFamily="34" charset="0"/>
              </a:rPr>
              <a:t>mampu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menghargai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pluralisme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sosial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dan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budaya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</a:p>
          <a:p>
            <a:pPr marL="342900" indent="-342900">
              <a:buAutoNum type="alphaLcPeriod"/>
            </a:pPr>
            <a:r>
              <a:rPr lang="en-US" sz="1500" dirty="0" err="1">
                <a:latin typeface="Century Gothic" panose="020B0502020202020204" pitchFamily="34" charset="0"/>
              </a:rPr>
              <a:t>mampu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berkontribusi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untuk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mewujudkan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kehidupan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umat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manusia</a:t>
            </a:r>
            <a:r>
              <a:rPr lang="en-US" sz="1500" dirty="0">
                <a:latin typeface="Century Gothic" panose="020B0502020202020204" pitchFamily="34" charset="0"/>
              </a:rPr>
              <a:t> yang </a:t>
            </a:r>
            <a:r>
              <a:rPr lang="en-US" sz="1500" dirty="0" err="1">
                <a:latin typeface="Century Gothic" panose="020B0502020202020204" pitchFamily="34" charset="0"/>
              </a:rPr>
              <a:t>bermartabat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dan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saling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  <a:r>
              <a:rPr lang="en-US" sz="1500" dirty="0" err="1">
                <a:latin typeface="Century Gothic" panose="020B0502020202020204" pitchFamily="34" charset="0"/>
              </a:rPr>
              <a:t>menghargai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</a:p>
          <a:p>
            <a:pPr marL="342900" indent="-342900">
              <a:buAutoNum type="alphaLcPeriod"/>
            </a:pPr>
            <a:r>
              <a:rPr lang="id-ID" sz="1500" dirty="0">
                <a:latin typeface="Century Gothic" panose="020B0502020202020204" pitchFamily="34" charset="0"/>
              </a:rPr>
              <a:t>membangun masyarakat yang berkeadilan sosial</a:t>
            </a:r>
            <a:r>
              <a:rPr lang="en-US" sz="15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081" y="2349227"/>
            <a:ext cx="232201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Kurikulum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mengembangkan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sikap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pengetahuan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keterampilan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yang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menempatkan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budaya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dasar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pengembangan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 yang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mampu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bermanfaat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untuk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mengembangkan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kualitas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manusia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Indonesia </a:t>
            </a:r>
          </a:p>
          <a:p>
            <a:pPr lvl="0"/>
            <a:endParaRPr lang="en-US" sz="1600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69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 txBox="1">
            <a:spLocks/>
          </p:cNvSpPr>
          <p:nvPr/>
        </p:nvSpPr>
        <p:spPr>
          <a:xfrm>
            <a:off x="6720792" y="1015059"/>
            <a:ext cx="2110607" cy="841045"/>
          </a:xfrm>
          <a:prstGeom prst="rect">
            <a:avLst/>
          </a:prstGeom>
        </p:spPr>
        <p:txBody>
          <a:bodyPr vert="horz" lIns="82296" tIns="41148" rIns="82296" bIns="41148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1097280"/>
            <a:endParaRPr lang="en-US" sz="1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"/>
            </a:endParaRPr>
          </a:p>
          <a:p>
            <a:pPr algn="l" defTabSz="1097280"/>
            <a:endParaRPr lang="en-US" sz="1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611922" y="370582"/>
            <a:ext cx="59711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48640"/>
            <a:r>
              <a:rPr lang="en-US" sz="3200" b="1" dirty="0" smtClean="0">
                <a:solidFill>
                  <a:srgbClr val="277AC0"/>
                </a:solidFill>
                <a:latin typeface="Century Gothic"/>
                <a:ea typeface="Helvetica Neue" charset="0"/>
                <a:cs typeface="Century Gothic"/>
              </a:rPr>
              <a:t>PENGUATAN PENDIDIKAN KARAKTER</a:t>
            </a:r>
            <a:endParaRPr lang="en-US" sz="3200" b="1" dirty="0">
              <a:solidFill>
                <a:srgbClr val="F5A31C"/>
              </a:solidFill>
              <a:latin typeface="Century Gothic"/>
              <a:ea typeface="Helvetica Neue" charset="0"/>
              <a:cs typeface="Century Gothic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23875" y="4988836"/>
            <a:ext cx="8077200" cy="175650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72000" tIns="46800" rIns="72000" bIns="46800">
            <a:spAutoFit/>
          </a:bodyPr>
          <a:lstStyle/>
          <a:p>
            <a:pPr lvl="0" algn="just"/>
            <a:r>
              <a:rPr lang="en-US" b="1" dirty="0" smtClean="0">
                <a:latin typeface="Century Gothic"/>
                <a:cs typeface="Century Gothic"/>
              </a:rPr>
              <a:t>PENGUATAN PENDIDIKAN KARAKTER</a:t>
            </a:r>
          </a:p>
          <a:p>
            <a:pPr lvl="0" algn="just"/>
            <a:r>
              <a:rPr lang="en-US" dirty="0" err="1" smtClean="0">
                <a:latin typeface="Century Gothic"/>
                <a:cs typeface="Century Gothic"/>
              </a:rPr>
              <a:t>Gerakan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pendidikan</a:t>
            </a:r>
            <a:r>
              <a:rPr lang="en-US" dirty="0" smtClean="0">
                <a:latin typeface="Century Gothic"/>
                <a:cs typeface="Century Gothic"/>
              </a:rPr>
              <a:t> di </a:t>
            </a:r>
            <a:r>
              <a:rPr lang="en-US" dirty="0" err="1" smtClean="0">
                <a:latin typeface="Century Gothic"/>
                <a:cs typeface="Century Gothic"/>
              </a:rPr>
              <a:t>sekolah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untuk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memperkuat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karakter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siswa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melalui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harmonisasi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olah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hati</a:t>
            </a:r>
            <a:r>
              <a:rPr lang="en-US" dirty="0" smtClean="0">
                <a:latin typeface="Century Gothic"/>
                <a:cs typeface="Century Gothic"/>
              </a:rPr>
              <a:t> (</a:t>
            </a:r>
            <a:r>
              <a:rPr lang="en-US" dirty="0" err="1" smtClean="0">
                <a:latin typeface="Century Gothic"/>
                <a:cs typeface="Century Gothic"/>
              </a:rPr>
              <a:t>etik</a:t>
            </a:r>
            <a:r>
              <a:rPr lang="en-US" dirty="0" smtClean="0">
                <a:latin typeface="Century Gothic"/>
                <a:cs typeface="Century Gothic"/>
              </a:rPr>
              <a:t>), </a:t>
            </a:r>
            <a:r>
              <a:rPr lang="en-US" dirty="0" err="1" smtClean="0">
                <a:latin typeface="Century Gothic"/>
                <a:cs typeface="Century Gothic"/>
              </a:rPr>
              <a:t>olah</a:t>
            </a:r>
            <a:r>
              <a:rPr lang="en-US" dirty="0" smtClean="0">
                <a:latin typeface="Century Gothic"/>
                <a:cs typeface="Century Gothic"/>
              </a:rPr>
              <a:t> rasa (</a:t>
            </a:r>
            <a:r>
              <a:rPr lang="en-US" dirty="0" err="1" smtClean="0">
                <a:latin typeface="Century Gothic"/>
                <a:cs typeface="Century Gothic"/>
              </a:rPr>
              <a:t>estetik</a:t>
            </a:r>
            <a:r>
              <a:rPr lang="en-US" dirty="0" smtClean="0">
                <a:latin typeface="Century Gothic"/>
                <a:cs typeface="Century Gothic"/>
              </a:rPr>
              <a:t>), </a:t>
            </a:r>
            <a:r>
              <a:rPr lang="en-US" dirty="0" err="1" smtClean="0">
                <a:latin typeface="Century Gothic"/>
                <a:cs typeface="Century Gothic"/>
              </a:rPr>
              <a:t>olah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pikir</a:t>
            </a:r>
            <a:r>
              <a:rPr lang="en-US" dirty="0" smtClean="0">
                <a:latin typeface="Century Gothic"/>
                <a:cs typeface="Century Gothic"/>
              </a:rPr>
              <a:t> (</a:t>
            </a:r>
            <a:r>
              <a:rPr lang="en-US" dirty="0" err="1" smtClean="0">
                <a:latin typeface="Century Gothic"/>
                <a:cs typeface="Century Gothic"/>
              </a:rPr>
              <a:t>literasi</a:t>
            </a:r>
            <a:r>
              <a:rPr lang="en-US" dirty="0" smtClean="0">
                <a:latin typeface="Century Gothic"/>
                <a:cs typeface="Century Gothic"/>
              </a:rPr>
              <a:t>), </a:t>
            </a:r>
            <a:r>
              <a:rPr lang="en-US" dirty="0" err="1" smtClean="0">
                <a:latin typeface="Century Gothic"/>
                <a:cs typeface="Century Gothic"/>
              </a:rPr>
              <a:t>dan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olah</a:t>
            </a:r>
            <a:r>
              <a:rPr lang="en-US" dirty="0" smtClean="0">
                <a:latin typeface="Century Gothic"/>
                <a:cs typeface="Century Gothic"/>
              </a:rPr>
              <a:t> raga (</a:t>
            </a:r>
            <a:r>
              <a:rPr lang="en-US" dirty="0" err="1" smtClean="0">
                <a:latin typeface="Century Gothic"/>
                <a:cs typeface="Century Gothic"/>
              </a:rPr>
              <a:t>kinestetik</a:t>
            </a:r>
            <a:r>
              <a:rPr lang="en-US" dirty="0" smtClean="0">
                <a:latin typeface="Century Gothic"/>
                <a:cs typeface="Century Gothic"/>
              </a:rPr>
              <a:t>) </a:t>
            </a:r>
            <a:r>
              <a:rPr lang="en-US" dirty="0" err="1" smtClean="0">
                <a:latin typeface="Century Gothic"/>
                <a:cs typeface="Century Gothic"/>
              </a:rPr>
              <a:t>dengan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dukungan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pelibatan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publik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dan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kerja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sama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antara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sekolah</a:t>
            </a:r>
            <a:r>
              <a:rPr lang="en-US" dirty="0" smtClean="0">
                <a:latin typeface="Century Gothic"/>
                <a:cs typeface="Century Gothic"/>
              </a:rPr>
              <a:t>, </a:t>
            </a:r>
            <a:r>
              <a:rPr lang="en-US" dirty="0" err="1" smtClean="0">
                <a:latin typeface="Century Gothic"/>
                <a:cs typeface="Century Gothic"/>
              </a:rPr>
              <a:t>keluarga</a:t>
            </a:r>
            <a:r>
              <a:rPr lang="en-US" dirty="0" smtClean="0">
                <a:latin typeface="Century Gothic"/>
                <a:cs typeface="Century Gothic"/>
              </a:rPr>
              <a:t>, </a:t>
            </a:r>
            <a:r>
              <a:rPr lang="en-US" dirty="0" err="1" smtClean="0">
                <a:latin typeface="Century Gothic"/>
                <a:cs typeface="Century Gothic"/>
              </a:rPr>
              <a:t>dan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masyarakat</a:t>
            </a:r>
            <a:r>
              <a:rPr lang="en-US" dirty="0" smtClean="0">
                <a:latin typeface="Century Gothic"/>
                <a:cs typeface="Century Gothic"/>
              </a:rPr>
              <a:t> yang </a:t>
            </a:r>
            <a:r>
              <a:rPr lang="en-US" dirty="0" err="1" smtClean="0">
                <a:latin typeface="Century Gothic"/>
                <a:cs typeface="Century Gothic"/>
              </a:rPr>
              <a:t>merupakan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bagian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dari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gerakan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nasional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revolusi</a:t>
            </a:r>
            <a:r>
              <a:rPr lang="en-US" dirty="0" smtClean="0">
                <a:latin typeface="Century Gothic"/>
                <a:cs typeface="Century Gothic"/>
              </a:rPr>
              <a:t> mental (GNRM)</a:t>
            </a:r>
            <a:endParaRPr lang="en-US" dirty="0">
              <a:latin typeface="Century Gothic"/>
              <a:cs typeface="Century Gothic"/>
            </a:endParaRPr>
          </a:p>
        </p:txBody>
      </p:sp>
      <p:sp>
        <p:nvSpPr>
          <p:cNvPr id="29" name="Oval 28" descr="File:Ambox globe.svg - Wikipedia, the free encyclopedia"/>
          <p:cNvSpPr/>
          <p:nvPr/>
        </p:nvSpPr>
        <p:spPr>
          <a:xfrm>
            <a:off x="729006" y="1619709"/>
            <a:ext cx="504140" cy="672187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" name="Oval 32" descr="Class, classroom, room, spearker, teacher icon | Icon search engine"/>
          <p:cNvSpPr/>
          <p:nvPr/>
        </p:nvSpPr>
        <p:spPr>
          <a:xfrm>
            <a:off x="7872757" y="1619709"/>
            <a:ext cx="504140" cy="672187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TextBox 2"/>
          <p:cNvSpPr txBox="1"/>
          <p:nvPr/>
        </p:nvSpPr>
        <p:spPr>
          <a:xfrm>
            <a:off x="1209676" y="1612900"/>
            <a:ext cx="24064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Century Gothic"/>
                <a:cs typeface="Century Gothic"/>
              </a:rPr>
              <a:t>KECENDERUNGAN</a:t>
            </a:r>
          </a:p>
          <a:p>
            <a:r>
              <a:rPr lang="en-US" sz="2000" b="1" dirty="0" smtClean="0">
                <a:latin typeface="Century Gothic"/>
                <a:cs typeface="Century Gothic"/>
              </a:rPr>
              <a:t>GLOBAL</a:t>
            </a:r>
            <a:endParaRPr lang="en-US" sz="2000" b="1" dirty="0">
              <a:latin typeface="Century Gothic"/>
              <a:cs typeface="Century Gothic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865250" y="1612900"/>
            <a:ext cx="29979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000" b="1" dirty="0" smtClean="0">
                <a:latin typeface="Century Gothic"/>
                <a:cs typeface="Century Gothic"/>
              </a:rPr>
              <a:t>URGENSI PENGUATAN</a:t>
            </a:r>
          </a:p>
          <a:p>
            <a:pPr algn="r"/>
            <a:r>
              <a:rPr lang="en-US" sz="2000" b="1" dirty="0" smtClean="0">
                <a:latin typeface="Century Gothic"/>
                <a:cs typeface="Century Gothic"/>
              </a:rPr>
              <a:t>PENDIDIKAN KARAKTER</a:t>
            </a:r>
            <a:endParaRPr lang="en-US" sz="2000" b="1" dirty="0">
              <a:latin typeface="Century Gothic"/>
              <a:cs typeface="Century Gothic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1501" y="2552703"/>
            <a:ext cx="30575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800"/>
              </a:spcAft>
              <a:buFont typeface="Wingdings" charset="2"/>
              <a:buChar char="§"/>
            </a:pPr>
            <a:r>
              <a:rPr lang="en-US" sz="1600" dirty="0" err="1" smtClean="0">
                <a:latin typeface="Century Gothic"/>
                <a:cs typeface="Century Gothic"/>
              </a:rPr>
              <a:t>Berlangsungnya</a:t>
            </a:r>
            <a:r>
              <a:rPr lang="en-US" sz="1600" dirty="0" smtClean="0">
                <a:latin typeface="Century Gothic"/>
                <a:cs typeface="Century Gothic"/>
              </a:rPr>
              <a:t> </a:t>
            </a:r>
            <a:r>
              <a:rPr lang="en-US" sz="1600" dirty="0" err="1" smtClean="0">
                <a:latin typeface="Century Gothic"/>
                <a:cs typeface="Century Gothic"/>
              </a:rPr>
              <a:t>Revolusi</a:t>
            </a:r>
            <a:r>
              <a:rPr lang="en-US" sz="1600" dirty="0" smtClean="0">
                <a:latin typeface="Century Gothic"/>
                <a:cs typeface="Century Gothic"/>
              </a:rPr>
              <a:t> Digital</a:t>
            </a:r>
          </a:p>
          <a:p>
            <a:pPr marL="342900" indent="-342900">
              <a:spcAft>
                <a:spcPts val="1800"/>
              </a:spcAft>
              <a:buFont typeface="Wingdings" charset="2"/>
              <a:buChar char="§"/>
            </a:pPr>
            <a:r>
              <a:rPr lang="en-US" sz="1600" dirty="0" err="1" smtClean="0">
                <a:latin typeface="Century Gothic"/>
                <a:cs typeface="Century Gothic"/>
              </a:rPr>
              <a:t>Perubahan</a:t>
            </a:r>
            <a:r>
              <a:rPr lang="en-US" sz="1600" dirty="0" smtClean="0">
                <a:latin typeface="Century Gothic"/>
                <a:cs typeface="Century Gothic"/>
              </a:rPr>
              <a:t> </a:t>
            </a:r>
            <a:r>
              <a:rPr lang="en-US" sz="1600" dirty="0" err="1" smtClean="0">
                <a:latin typeface="Century Gothic"/>
                <a:cs typeface="Century Gothic"/>
              </a:rPr>
              <a:t>Peradaban</a:t>
            </a:r>
            <a:r>
              <a:rPr lang="en-US" sz="1600" dirty="0" smtClean="0">
                <a:latin typeface="Century Gothic"/>
                <a:cs typeface="Century Gothic"/>
              </a:rPr>
              <a:t> </a:t>
            </a:r>
            <a:r>
              <a:rPr lang="en-US" sz="1600" dirty="0" err="1" smtClean="0">
                <a:latin typeface="Century Gothic"/>
                <a:cs typeface="Century Gothic"/>
              </a:rPr>
              <a:t>Masyarakat</a:t>
            </a:r>
            <a:endParaRPr lang="en-US" sz="1600" dirty="0" smtClean="0">
              <a:latin typeface="Century Gothic"/>
              <a:cs typeface="Century Gothic"/>
            </a:endParaRPr>
          </a:p>
          <a:p>
            <a:pPr marL="342900" indent="-342900">
              <a:spcAft>
                <a:spcPts val="1800"/>
              </a:spcAft>
              <a:buFont typeface="Wingdings" charset="2"/>
              <a:buChar char="§"/>
            </a:pPr>
            <a:r>
              <a:rPr lang="en-US" sz="1600" dirty="0" err="1" smtClean="0">
                <a:latin typeface="Century Gothic"/>
                <a:cs typeface="Century Gothic"/>
              </a:rPr>
              <a:t>Semakin</a:t>
            </a:r>
            <a:r>
              <a:rPr lang="en-US" sz="1600" dirty="0" smtClean="0">
                <a:latin typeface="Century Gothic"/>
                <a:cs typeface="Century Gothic"/>
              </a:rPr>
              <a:t> </a:t>
            </a:r>
            <a:r>
              <a:rPr lang="en-US" sz="1600" dirty="0" err="1" smtClean="0">
                <a:latin typeface="Century Gothic"/>
                <a:cs typeface="Century Gothic"/>
              </a:rPr>
              <a:t>Tegasnya</a:t>
            </a:r>
            <a:r>
              <a:rPr lang="en-US" sz="1600" dirty="0" smtClean="0">
                <a:latin typeface="Century Gothic"/>
                <a:cs typeface="Century Gothic"/>
              </a:rPr>
              <a:t> </a:t>
            </a:r>
            <a:r>
              <a:rPr lang="en-US" sz="1600" dirty="0" err="1" smtClean="0">
                <a:latin typeface="Century Gothic"/>
                <a:cs typeface="Century Gothic"/>
              </a:rPr>
              <a:t>Fenomena</a:t>
            </a:r>
            <a:r>
              <a:rPr lang="en-US" sz="1600" dirty="0" smtClean="0">
                <a:latin typeface="Century Gothic"/>
                <a:cs typeface="Century Gothic"/>
              </a:rPr>
              <a:t> Abad </a:t>
            </a:r>
            <a:r>
              <a:rPr lang="en-US" sz="1600" dirty="0" err="1" smtClean="0">
                <a:latin typeface="Century Gothic"/>
                <a:cs typeface="Century Gothic"/>
              </a:rPr>
              <a:t>Kreatif</a:t>
            </a:r>
            <a:endParaRPr lang="en-US" sz="1600" dirty="0">
              <a:latin typeface="Century Gothic"/>
              <a:cs typeface="Century Gothic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438776" y="2552702"/>
            <a:ext cx="305752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800"/>
              </a:spcAft>
              <a:buFont typeface="Wingdings" charset="2"/>
              <a:buChar char="§"/>
            </a:pPr>
            <a:r>
              <a:rPr lang="en-US" sz="1400" dirty="0" smtClean="0">
                <a:latin typeface="Century Gothic"/>
                <a:cs typeface="Century Gothic"/>
              </a:rPr>
              <a:t>Pembangunan </a:t>
            </a:r>
            <a:r>
              <a:rPr lang="en-US" sz="1400" dirty="0" err="1" smtClean="0">
                <a:latin typeface="Century Gothic"/>
                <a:cs typeface="Century Gothic"/>
              </a:rPr>
              <a:t>Sumberdaya</a:t>
            </a:r>
            <a:r>
              <a:rPr lang="en-US" sz="1400" dirty="0" smtClean="0">
                <a:latin typeface="Century Gothic"/>
                <a:cs typeface="Century Gothic"/>
              </a:rPr>
              <a:t> </a:t>
            </a:r>
            <a:r>
              <a:rPr lang="en-US" sz="1400" dirty="0" err="1" smtClean="0">
                <a:latin typeface="Century Gothic"/>
                <a:cs typeface="Century Gothic"/>
              </a:rPr>
              <a:t>Manusia</a:t>
            </a:r>
            <a:r>
              <a:rPr lang="en-US" sz="1400" dirty="0" smtClean="0">
                <a:latin typeface="Century Gothic"/>
                <a:cs typeface="Century Gothic"/>
              </a:rPr>
              <a:t> </a:t>
            </a:r>
            <a:r>
              <a:rPr lang="en-US" sz="1400" dirty="0" err="1" smtClean="0">
                <a:latin typeface="Century Gothic"/>
                <a:cs typeface="Century Gothic"/>
              </a:rPr>
              <a:t>Sebagai</a:t>
            </a:r>
            <a:r>
              <a:rPr lang="en-US" sz="1400" dirty="0" smtClean="0">
                <a:latin typeface="Century Gothic"/>
                <a:cs typeface="Century Gothic"/>
              </a:rPr>
              <a:t> </a:t>
            </a:r>
            <a:r>
              <a:rPr lang="en-US" sz="1400" dirty="0" err="1" smtClean="0">
                <a:latin typeface="Century Gothic"/>
                <a:cs typeface="Century Gothic"/>
              </a:rPr>
              <a:t>Fondasi</a:t>
            </a:r>
            <a:r>
              <a:rPr lang="en-US" sz="1400" dirty="0" smtClean="0">
                <a:latin typeface="Century Gothic"/>
                <a:cs typeface="Century Gothic"/>
              </a:rPr>
              <a:t> Pembangunan </a:t>
            </a:r>
            <a:r>
              <a:rPr lang="en-US" sz="1400" dirty="0" err="1" smtClean="0">
                <a:latin typeface="Century Gothic"/>
                <a:cs typeface="Century Gothic"/>
              </a:rPr>
              <a:t>Bangsa</a:t>
            </a:r>
            <a:endParaRPr lang="en-US" sz="1400" dirty="0" smtClean="0">
              <a:latin typeface="Century Gothic"/>
              <a:cs typeface="Century Gothic"/>
            </a:endParaRPr>
          </a:p>
          <a:p>
            <a:pPr marL="342900" indent="-342900">
              <a:spcAft>
                <a:spcPts val="1800"/>
              </a:spcAft>
              <a:buFont typeface="Wingdings" charset="2"/>
              <a:buChar char="§"/>
            </a:pPr>
            <a:r>
              <a:rPr lang="en-US" sz="1400" dirty="0" err="1" smtClean="0">
                <a:latin typeface="Century Gothic"/>
                <a:cs typeface="Century Gothic"/>
              </a:rPr>
              <a:t>Generasi</a:t>
            </a:r>
            <a:r>
              <a:rPr lang="en-US" sz="1400" dirty="0" smtClean="0">
                <a:latin typeface="Century Gothic"/>
                <a:cs typeface="Century Gothic"/>
              </a:rPr>
              <a:t> </a:t>
            </a:r>
            <a:r>
              <a:rPr lang="en-US" sz="1400" dirty="0" err="1" smtClean="0">
                <a:latin typeface="Century Gothic"/>
                <a:cs typeface="Century Gothic"/>
              </a:rPr>
              <a:t>Emas</a:t>
            </a:r>
            <a:r>
              <a:rPr lang="en-US" sz="1400" dirty="0" smtClean="0">
                <a:latin typeface="Century Gothic"/>
                <a:cs typeface="Century Gothic"/>
              </a:rPr>
              <a:t> 2045 yang </a:t>
            </a:r>
            <a:r>
              <a:rPr lang="en-US" sz="1400" dirty="0" err="1" smtClean="0">
                <a:latin typeface="Century Gothic"/>
                <a:cs typeface="Century Gothic"/>
              </a:rPr>
              <a:t>dibekali</a:t>
            </a:r>
            <a:r>
              <a:rPr lang="en-US" sz="1400" dirty="0" smtClean="0">
                <a:latin typeface="Century Gothic"/>
                <a:cs typeface="Century Gothic"/>
              </a:rPr>
              <a:t> </a:t>
            </a:r>
            <a:r>
              <a:rPr lang="en-US" sz="1400" dirty="0" err="1" smtClean="0">
                <a:latin typeface="Century Gothic"/>
                <a:cs typeface="Century Gothic"/>
              </a:rPr>
              <a:t>Keterampilan</a:t>
            </a:r>
            <a:r>
              <a:rPr lang="en-US" sz="1400" dirty="0" smtClean="0">
                <a:latin typeface="Century Gothic"/>
                <a:cs typeface="Century Gothic"/>
              </a:rPr>
              <a:t> Abad 21</a:t>
            </a:r>
          </a:p>
          <a:p>
            <a:pPr marL="342900" indent="-342900">
              <a:spcAft>
                <a:spcPts val="1800"/>
              </a:spcAft>
              <a:buFont typeface="Wingdings" charset="2"/>
              <a:buChar char="§"/>
            </a:pPr>
            <a:r>
              <a:rPr lang="en-US" sz="1400" dirty="0" err="1" smtClean="0">
                <a:latin typeface="Century Gothic"/>
                <a:cs typeface="Century Gothic"/>
              </a:rPr>
              <a:t>Menghadapi</a:t>
            </a:r>
            <a:r>
              <a:rPr lang="en-US" sz="1400" dirty="0" smtClean="0">
                <a:latin typeface="Century Gothic"/>
                <a:cs typeface="Century Gothic"/>
              </a:rPr>
              <a:t> </a:t>
            </a:r>
            <a:r>
              <a:rPr lang="en-US" sz="1400" dirty="0" err="1" smtClean="0">
                <a:latin typeface="Century Gothic"/>
                <a:cs typeface="Century Gothic"/>
              </a:rPr>
              <a:t>Kondisi</a:t>
            </a:r>
            <a:r>
              <a:rPr lang="en-US" sz="1400" dirty="0" smtClean="0">
                <a:latin typeface="Century Gothic"/>
                <a:cs typeface="Century Gothic"/>
              </a:rPr>
              <a:t> </a:t>
            </a:r>
            <a:r>
              <a:rPr lang="en-US" sz="1400" dirty="0" err="1" smtClean="0">
                <a:latin typeface="Century Gothic"/>
                <a:cs typeface="Century Gothic"/>
              </a:rPr>
              <a:t>Degradasi</a:t>
            </a:r>
            <a:r>
              <a:rPr lang="en-US" sz="1400" dirty="0" smtClean="0">
                <a:latin typeface="Century Gothic"/>
                <a:cs typeface="Century Gothic"/>
              </a:rPr>
              <a:t> Moral, </a:t>
            </a:r>
            <a:r>
              <a:rPr lang="en-US" sz="1400" dirty="0" err="1" smtClean="0">
                <a:latin typeface="Century Gothic"/>
                <a:cs typeface="Century Gothic"/>
              </a:rPr>
              <a:t>Etika</a:t>
            </a:r>
            <a:r>
              <a:rPr lang="en-US" sz="1400" dirty="0" smtClean="0">
                <a:latin typeface="Century Gothic"/>
                <a:cs typeface="Century Gothic"/>
              </a:rPr>
              <a:t>, </a:t>
            </a:r>
            <a:r>
              <a:rPr lang="en-US" sz="1400" dirty="0" err="1" smtClean="0">
                <a:latin typeface="Century Gothic"/>
                <a:cs typeface="Century Gothic"/>
              </a:rPr>
              <a:t>dan</a:t>
            </a:r>
            <a:r>
              <a:rPr lang="en-US" sz="1400" dirty="0" smtClean="0">
                <a:latin typeface="Century Gothic"/>
                <a:cs typeface="Century Gothic"/>
              </a:rPr>
              <a:t> Budi </a:t>
            </a:r>
            <a:r>
              <a:rPr lang="en-US" sz="1400" dirty="0" err="1" smtClean="0">
                <a:latin typeface="Century Gothic"/>
                <a:cs typeface="Century Gothic"/>
              </a:rPr>
              <a:t>Pekerti</a:t>
            </a:r>
            <a:endParaRPr lang="en-US" sz="1400" dirty="0">
              <a:latin typeface="Century Gothic"/>
              <a:cs typeface="Century Gothic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 flipH="1">
            <a:off x="379456" y="936105"/>
            <a:ext cx="8245766" cy="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Right Arrow 4"/>
          <p:cNvSpPr/>
          <p:nvPr/>
        </p:nvSpPr>
        <p:spPr>
          <a:xfrm>
            <a:off x="4238626" y="2616200"/>
            <a:ext cx="676275" cy="80010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33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4119081" y="3779214"/>
            <a:ext cx="912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Character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57395" y="1176768"/>
            <a:ext cx="9428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i="1" noProof="1">
                <a:solidFill>
                  <a:schemeClr val="accent6">
                    <a:lumMod val="75000"/>
                  </a:schemeClr>
                </a:solidFill>
                <a:latin typeface="Century Gothic"/>
                <a:cs typeface="Century Gothic"/>
              </a:rPr>
              <a:t>Input</a:t>
            </a:r>
          </a:p>
        </p:txBody>
      </p:sp>
      <p:sp>
        <p:nvSpPr>
          <p:cNvPr id="4" name="Rectangle 3"/>
          <p:cNvSpPr/>
          <p:nvPr/>
        </p:nvSpPr>
        <p:spPr>
          <a:xfrm>
            <a:off x="248113" y="5705958"/>
            <a:ext cx="276292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id-ID" sz="1400" b="1" dirty="0">
                <a:latin typeface="Century Gothic" pitchFamily="34" charset="0"/>
                <a:cs typeface="Century Gothic"/>
              </a:rPr>
              <a:t>Peng</a:t>
            </a:r>
            <a:r>
              <a:rPr lang="en-US" sz="1400" b="1" dirty="0" err="1">
                <a:latin typeface="Century Gothic" pitchFamily="34" charset="0"/>
                <a:cs typeface="Century Gothic"/>
              </a:rPr>
              <a:t>integrasian</a:t>
            </a:r>
            <a:r>
              <a:rPr lang="id-ID" sz="1400" b="1" dirty="0">
                <a:latin typeface="Century Gothic" pitchFamily="34" charset="0"/>
                <a:cs typeface="Century Gothic"/>
              </a:rPr>
              <a:t> </a:t>
            </a:r>
            <a:r>
              <a:rPr lang="en-US" sz="1400" b="1" dirty="0">
                <a:latin typeface="Century Gothic" pitchFamily="34" charset="0"/>
                <a:cs typeface="Century Gothic"/>
              </a:rPr>
              <a:t>Tri </a:t>
            </a:r>
            <a:r>
              <a:rPr lang="en-US" sz="1400" b="1" dirty="0" err="1">
                <a:latin typeface="Century Gothic" pitchFamily="34" charset="0"/>
                <a:cs typeface="Century Gothic"/>
              </a:rPr>
              <a:t>Pusat</a:t>
            </a:r>
            <a:r>
              <a:rPr lang="en-US" sz="1400" b="1" dirty="0">
                <a:latin typeface="Century Gothic" pitchFamily="34" charset="0"/>
                <a:cs typeface="Century Gothic"/>
              </a:rPr>
              <a:t> </a:t>
            </a:r>
            <a:r>
              <a:rPr lang="en-US" sz="1400" b="1" dirty="0" err="1">
                <a:latin typeface="Century Gothic" pitchFamily="34" charset="0"/>
                <a:cs typeface="Century Gothic"/>
              </a:rPr>
              <a:t>Pendidikan</a:t>
            </a:r>
            <a:r>
              <a:rPr lang="en-US" sz="1400" b="1" dirty="0">
                <a:latin typeface="Century Gothic" pitchFamily="34" charset="0"/>
                <a:cs typeface="Century Gothic"/>
              </a:rPr>
              <a:t> </a:t>
            </a:r>
            <a:r>
              <a:rPr lang="en-US" sz="1400" b="1" dirty="0" err="1">
                <a:latin typeface="Century Gothic" pitchFamily="34" charset="0"/>
                <a:cs typeface="Century Gothic"/>
              </a:rPr>
              <a:t>dengan</a:t>
            </a:r>
            <a:r>
              <a:rPr lang="en-US" sz="1400" b="1" dirty="0">
                <a:latin typeface="Century Gothic" pitchFamily="34" charset="0"/>
                <a:cs typeface="Century Gothic"/>
              </a:rPr>
              <a:t> I</a:t>
            </a:r>
            <a:r>
              <a:rPr lang="id-ID" sz="1400" b="1" dirty="0">
                <a:latin typeface="Century Gothic" pitchFamily="34" charset="0"/>
                <a:cs typeface="Century Gothic"/>
              </a:rPr>
              <a:t>ntrakurikuler, </a:t>
            </a:r>
          </a:p>
          <a:p>
            <a:pPr lvl="0" algn="ctr"/>
            <a:r>
              <a:rPr lang="id-ID" sz="1400" b="1" dirty="0">
                <a:latin typeface="Century Gothic" pitchFamily="34" charset="0"/>
                <a:cs typeface="Century Gothic"/>
              </a:rPr>
              <a:t>Ko-kurikuler, Ekstrakurikuler, dan Nonkurikuler di Sekolah</a:t>
            </a:r>
            <a:endParaRPr lang="en-US" sz="1400" b="1" dirty="0">
              <a:latin typeface="Century Gothic" pitchFamily="34" charset="0"/>
              <a:cs typeface="Century Gothic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72752" y="5676536"/>
            <a:ext cx="23598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400" b="1" dirty="0" err="1">
                <a:latin typeface="Century Gothic"/>
                <a:cs typeface="Century Gothic"/>
              </a:rPr>
              <a:t>Membangun</a:t>
            </a:r>
            <a:r>
              <a:rPr lang="en-US" sz="1400" b="1" dirty="0">
                <a:latin typeface="Century Gothic"/>
                <a:cs typeface="Century Gothic"/>
              </a:rPr>
              <a:t> </a:t>
            </a:r>
            <a:r>
              <a:rPr lang="en-US" sz="1400" b="1" dirty="0" err="1">
                <a:latin typeface="Century Gothic"/>
                <a:cs typeface="Century Gothic"/>
              </a:rPr>
              <a:t>Generasi</a:t>
            </a:r>
            <a:r>
              <a:rPr lang="en-US" sz="1400" b="1" dirty="0">
                <a:latin typeface="Century Gothic"/>
                <a:cs typeface="Century Gothic"/>
              </a:rPr>
              <a:t> </a:t>
            </a:r>
            <a:r>
              <a:rPr lang="en-US" sz="1400" b="1" dirty="0" err="1">
                <a:latin typeface="Century Gothic"/>
                <a:cs typeface="Century Gothic"/>
              </a:rPr>
              <a:t>Emas</a:t>
            </a:r>
            <a:r>
              <a:rPr lang="en-US" sz="1400" b="1" dirty="0">
                <a:latin typeface="Century Gothic"/>
                <a:cs typeface="Century Gothic"/>
              </a:rPr>
              <a:t> 2045 </a:t>
            </a:r>
            <a:r>
              <a:rPr lang="en-US" sz="1400" b="1" dirty="0" err="1">
                <a:latin typeface="Century Gothic"/>
                <a:cs typeface="Century Gothic"/>
              </a:rPr>
              <a:t>dengan</a:t>
            </a:r>
            <a:r>
              <a:rPr lang="en-US" sz="1400" b="1" dirty="0">
                <a:latin typeface="Century Gothic"/>
                <a:cs typeface="Century Gothic"/>
              </a:rPr>
              <a:t> </a:t>
            </a:r>
            <a:r>
              <a:rPr lang="en-US" sz="1400" b="1" dirty="0" err="1">
                <a:latin typeface="Century Gothic"/>
                <a:cs typeface="Century Gothic"/>
              </a:rPr>
              <a:t>dibekali</a:t>
            </a:r>
            <a:r>
              <a:rPr lang="en-US" sz="1400" b="1" dirty="0">
                <a:latin typeface="Century Gothic"/>
                <a:cs typeface="Century Gothic"/>
              </a:rPr>
              <a:t> </a:t>
            </a:r>
            <a:r>
              <a:rPr lang="en-US" sz="1400" b="1" dirty="0" err="1">
                <a:latin typeface="Century Gothic"/>
                <a:cs typeface="Century Gothic"/>
              </a:rPr>
              <a:t>Keterampilan</a:t>
            </a:r>
            <a:r>
              <a:rPr lang="en-US" sz="1400" b="1" dirty="0">
                <a:latin typeface="Century Gothic"/>
                <a:cs typeface="Century Gothic"/>
              </a:rPr>
              <a:t> Abad </a:t>
            </a:r>
            <a:r>
              <a:rPr lang="en-US" sz="1400" b="1" dirty="0" smtClean="0">
                <a:latin typeface="Century Gothic"/>
                <a:cs typeface="Century Gothic"/>
              </a:rPr>
              <a:t>21</a:t>
            </a:r>
            <a:endParaRPr lang="en-US" sz="1400" b="1" dirty="0">
              <a:latin typeface="Century Gothic"/>
              <a:cs typeface="Century Gothic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49877" y="1176768"/>
            <a:ext cx="1301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i="1" noProof="1">
                <a:solidFill>
                  <a:srgbClr val="E46C0A"/>
                </a:solidFill>
                <a:latin typeface="Century Gothic"/>
                <a:cs typeface="Century Gothic"/>
              </a:rPr>
              <a:t>Pro</a:t>
            </a:r>
            <a:r>
              <a:rPr lang="en-US" sz="2400" i="1" noProof="1">
                <a:solidFill>
                  <a:srgbClr val="E46C0A"/>
                </a:solidFill>
                <a:latin typeface="Century Gothic"/>
                <a:cs typeface="Century Gothic"/>
              </a:rPr>
              <a:t>c</a:t>
            </a:r>
            <a:r>
              <a:rPr lang="id-ID" sz="2400" i="1" noProof="1">
                <a:solidFill>
                  <a:srgbClr val="E46C0A"/>
                </a:solidFill>
                <a:latin typeface="Century Gothic"/>
                <a:cs typeface="Century Gothic"/>
              </a:rPr>
              <a:t>es</a:t>
            </a:r>
            <a:r>
              <a:rPr lang="en-US" sz="2400" i="1" noProof="1">
                <a:solidFill>
                  <a:srgbClr val="E46C0A"/>
                </a:solidFill>
                <a:latin typeface="Century Gothic"/>
                <a:cs typeface="Century Gothic"/>
              </a:rPr>
              <a:t>s</a:t>
            </a:r>
            <a:endParaRPr lang="id-ID" sz="2400" i="1" noProof="1">
              <a:solidFill>
                <a:srgbClr val="E46C0A"/>
              </a:solidFill>
              <a:latin typeface="Century Gothic"/>
              <a:cs typeface="Century Gothic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87562" y="1202168"/>
            <a:ext cx="12458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i="1" noProof="1">
                <a:solidFill>
                  <a:srgbClr val="E46C0A"/>
                </a:solidFill>
                <a:latin typeface="Century Gothic"/>
                <a:cs typeface="Century Gothic"/>
              </a:rPr>
              <a:t>Output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0226" y="240503"/>
            <a:ext cx="8089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Century Gothic"/>
                <a:cs typeface="Century Gothic"/>
              </a:rPr>
              <a:t>SISTEM PENGUATAN PENDIDIKAN KARAKTER</a:t>
            </a:r>
          </a:p>
        </p:txBody>
      </p:sp>
      <p:pic>
        <p:nvPicPr>
          <p:cNvPr id="1026" name="Picture 2" descr="http://i2.wp.com/jakartagreater.com/wp-content/uploads/2015/10/bela-negara-1.jpg?resize=350%2C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634" y="2256557"/>
            <a:ext cx="2398095" cy="2526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Down Arrow 24"/>
          <p:cNvSpPr/>
          <p:nvPr/>
        </p:nvSpPr>
        <p:spPr>
          <a:xfrm>
            <a:off x="1353350" y="5207133"/>
            <a:ext cx="608801" cy="464710"/>
          </a:xfrm>
          <a:prstGeom prst="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160" b="1" dirty="0">
                <a:latin typeface="Avenir Next" charset="0"/>
                <a:ea typeface="Avenir Next" charset="0"/>
                <a:cs typeface="Avenir Next" charset="0"/>
              </a:rPr>
              <a:t>1</a:t>
            </a:r>
          </a:p>
        </p:txBody>
      </p:sp>
      <p:sp>
        <p:nvSpPr>
          <p:cNvPr id="27" name="Down Arrow 26"/>
          <p:cNvSpPr/>
          <p:nvPr/>
        </p:nvSpPr>
        <p:spPr>
          <a:xfrm>
            <a:off x="7247829" y="5172125"/>
            <a:ext cx="600772" cy="464710"/>
          </a:xfrm>
          <a:prstGeom prst="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60" b="1" dirty="0">
                <a:latin typeface="Avenir Next" charset="0"/>
                <a:ea typeface="Avenir Next" charset="0"/>
                <a:cs typeface="Avenir Next" charset="0"/>
              </a:rPr>
              <a:t>3</a:t>
            </a:r>
            <a:endParaRPr lang="id-ID" sz="2160" b="1" dirty="0">
              <a:latin typeface="Avenir Next" charset="0"/>
              <a:ea typeface="Avenir Next" charset="0"/>
              <a:cs typeface="Avenir Next" charset="0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3061000" y="1206330"/>
            <a:ext cx="321155" cy="46389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29" name="Right Arrow 28"/>
          <p:cNvSpPr/>
          <p:nvPr/>
        </p:nvSpPr>
        <p:spPr>
          <a:xfrm>
            <a:off x="5954232" y="1178517"/>
            <a:ext cx="321155" cy="46389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1024" name="Oval 1023"/>
          <p:cNvSpPr/>
          <p:nvPr/>
        </p:nvSpPr>
        <p:spPr>
          <a:xfrm>
            <a:off x="446451" y="1704056"/>
            <a:ext cx="2516958" cy="330524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2017748205"/>
              </p:ext>
            </p:extLst>
          </p:nvPr>
        </p:nvGraphicFramePr>
        <p:xfrm>
          <a:off x="735645" y="1747333"/>
          <a:ext cx="1920444" cy="2627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4" name="TextBox 33"/>
          <p:cNvSpPr txBox="1"/>
          <p:nvPr/>
        </p:nvSpPr>
        <p:spPr>
          <a:xfrm rot="17826524">
            <a:off x="339998" y="2613825"/>
            <a:ext cx="1597177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0" b="1" dirty="0">
                <a:solidFill>
                  <a:schemeClr val="bg1"/>
                </a:solidFill>
                <a:latin typeface="Century Gothic" panose="020B0502020202020204" pitchFamily="34" charset="0"/>
              </a:rPr>
              <a:t>SEKOLAH</a:t>
            </a:r>
          </a:p>
        </p:txBody>
      </p:sp>
      <p:sp>
        <p:nvSpPr>
          <p:cNvPr id="35" name="TextBox 34"/>
          <p:cNvSpPr txBox="1"/>
          <p:nvPr/>
        </p:nvSpPr>
        <p:spPr>
          <a:xfrm rot="3779623">
            <a:off x="1288124" y="3077009"/>
            <a:ext cx="2211701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80" b="1" dirty="0">
                <a:solidFill>
                  <a:schemeClr val="bg1"/>
                </a:solidFill>
                <a:latin typeface="Century Gothic" panose="020B0502020202020204" pitchFamily="34" charset="0"/>
              </a:rPr>
              <a:t>ORANG TUA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093527" y="4308036"/>
            <a:ext cx="1658776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80" b="1" dirty="0">
                <a:solidFill>
                  <a:schemeClr val="bg1"/>
                </a:solidFill>
                <a:latin typeface="Century Gothic" panose="020B0502020202020204" pitchFamily="34" charset="0"/>
              </a:rPr>
              <a:t>MASYARAKAT</a:t>
            </a:r>
          </a:p>
        </p:txBody>
      </p:sp>
      <p:graphicFrame>
        <p:nvGraphicFramePr>
          <p:cNvPr id="37" name="Diagram 36"/>
          <p:cNvGraphicFramePr/>
          <p:nvPr>
            <p:extLst>
              <p:ext uri="{D42A27DB-BD31-4B8C-83A1-F6EECF244321}">
                <p14:modId xmlns:p14="http://schemas.microsoft.com/office/powerpoint/2010/main" val="69677478"/>
              </p:ext>
            </p:extLst>
          </p:nvPr>
        </p:nvGraphicFramePr>
        <p:xfrm>
          <a:off x="3409873" y="1558153"/>
          <a:ext cx="2413868" cy="3843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1" name="Rectangle 20"/>
          <p:cNvSpPr/>
          <p:nvPr/>
        </p:nvSpPr>
        <p:spPr>
          <a:xfrm>
            <a:off x="3332004" y="5699734"/>
            <a:ext cx="25799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id-ID" sz="1400" b="1" dirty="0">
                <a:latin typeface="Century Gothic" pitchFamily="34" charset="0"/>
                <a:cs typeface="Century Gothic"/>
              </a:rPr>
              <a:t>Penguatan </a:t>
            </a:r>
            <a:r>
              <a:rPr lang="en-US" sz="1400" b="1" dirty="0" err="1">
                <a:latin typeface="Century Gothic" pitchFamily="34" charset="0"/>
                <a:cs typeface="Century Gothic"/>
              </a:rPr>
              <a:t>Nilai-Nilai</a:t>
            </a:r>
            <a:r>
              <a:rPr lang="en-US" sz="1400" b="1" dirty="0">
                <a:latin typeface="Century Gothic" pitchFamily="34" charset="0"/>
                <a:cs typeface="Century Gothic"/>
              </a:rPr>
              <a:t> </a:t>
            </a:r>
            <a:r>
              <a:rPr lang="en-US" sz="1400" b="1" dirty="0" err="1" smtClean="0">
                <a:latin typeface="Century Gothic" pitchFamily="34" charset="0"/>
                <a:cs typeface="Century Gothic"/>
              </a:rPr>
              <a:t>Karakter</a:t>
            </a:r>
            <a:endParaRPr lang="en-US" sz="1400" dirty="0">
              <a:latin typeface="Century Gothic" pitchFamily="34" charset="0"/>
              <a:cs typeface="Century Gothic"/>
            </a:endParaRPr>
          </a:p>
        </p:txBody>
      </p:sp>
      <p:sp>
        <p:nvSpPr>
          <p:cNvPr id="22" name="Down Arrow 25"/>
          <p:cNvSpPr/>
          <p:nvPr/>
        </p:nvSpPr>
        <p:spPr>
          <a:xfrm>
            <a:off x="4345741" y="5209963"/>
            <a:ext cx="559634" cy="464710"/>
          </a:xfrm>
          <a:prstGeom prst="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60" b="1" dirty="0">
                <a:latin typeface="Avenir Next" charset="0"/>
                <a:ea typeface="Avenir Next" charset="0"/>
                <a:cs typeface="Avenir Next" charset="0"/>
              </a:rPr>
              <a:t>2</a:t>
            </a:r>
            <a:endParaRPr lang="id-ID" sz="2160" b="1" dirty="0">
              <a:latin typeface="Avenir Next" charset="0"/>
              <a:ea typeface="Avenir Next" charset="0"/>
              <a:cs typeface="Avenir Next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89343" y="2600980"/>
            <a:ext cx="6481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/>
                <a:ea typeface="Helvetica Neue" charset="0"/>
                <a:cs typeface="Century Gothic"/>
              </a:rPr>
              <a:t>(</a:t>
            </a:r>
            <a:r>
              <a:rPr lang="en-US" sz="1200" b="1" dirty="0" err="1">
                <a:latin typeface="Century Gothic"/>
                <a:ea typeface="Helvetica Neue" charset="0"/>
                <a:cs typeface="Century Gothic"/>
              </a:rPr>
              <a:t>Etika</a:t>
            </a:r>
            <a:r>
              <a:rPr lang="en-US" sz="1200" b="1" dirty="0">
                <a:latin typeface="Century Gothic"/>
                <a:ea typeface="Helvetica Neue" charset="0"/>
                <a:cs typeface="Century Gothic"/>
              </a:rPr>
              <a:t>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30488" y="3681503"/>
            <a:ext cx="8113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/>
                <a:ea typeface="Helvetica Neue" charset="0"/>
                <a:cs typeface="Century Gothic"/>
              </a:rPr>
              <a:t>(</a:t>
            </a:r>
            <a:r>
              <a:rPr lang="en-US" sz="1200" b="1" dirty="0" err="1">
                <a:latin typeface="Century Gothic"/>
                <a:ea typeface="Helvetica Neue" charset="0"/>
                <a:cs typeface="Century Gothic"/>
              </a:rPr>
              <a:t>Literasi</a:t>
            </a:r>
            <a:r>
              <a:rPr lang="en-US" sz="1200" b="1" dirty="0">
                <a:latin typeface="Century Gothic"/>
                <a:ea typeface="Helvetica Neue" charset="0"/>
                <a:cs typeface="Century Gothic"/>
              </a:rPr>
              <a:t>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191872" y="4371201"/>
            <a:ext cx="9135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/>
                <a:ea typeface="Helvetica Neue" charset="0"/>
                <a:cs typeface="Century Gothic"/>
              </a:rPr>
              <a:t>(</a:t>
            </a:r>
            <a:r>
              <a:rPr lang="en-US" sz="1200" b="1" dirty="0" err="1">
                <a:latin typeface="Century Gothic"/>
                <a:ea typeface="Helvetica Neue" charset="0"/>
                <a:cs typeface="Century Gothic"/>
              </a:rPr>
              <a:t>Estetika</a:t>
            </a:r>
            <a:r>
              <a:rPr lang="en-US" sz="1200" b="1" dirty="0">
                <a:latin typeface="Century Gothic"/>
                <a:ea typeface="Helvetica Neue" charset="0"/>
                <a:cs typeface="Century Gothic"/>
              </a:rPr>
              <a:t>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82155" y="3718701"/>
            <a:ext cx="11930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/>
                <a:ea typeface="Helvetica Neue" charset="0"/>
                <a:cs typeface="Century Gothic"/>
              </a:rPr>
              <a:t>(</a:t>
            </a:r>
            <a:r>
              <a:rPr lang="en-US" sz="1200" b="1" dirty="0" err="1">
                <a:latin typeface="Century Gothic"/>
                <a:ea typeface="Helvetica Neue" charset="0"/>
                <a:cs typeface="Century Gothic"/>
              </a:rPr>
              <a:t>Kinestetika</a:t>
            </a:r>
            <a:r>
              <a:rPr lang="en-US" sz="1200" b="1" dirty="0">
                <a:latin typeface="Century Gothic"/>
                <a:ea typeface="Helvetica Neue" charset="0"/>
                <a:cs typeface="Century Gothic"/>
              </a:rPr>
              <a:t>)</a:t>
            </a:r>
          </a:p>
        </p:txBody>
      </p:sp>
      <p:cxnSp>
        <p:nvCxnSpPr>
          <p:cNvPr id="31" name="Straight Connector 30"/>
          <p:cNvCxnSpPr/>
          <p:nvPr/>
        </p:nvCxnSpPr>
        <p:spPr>
          <a:xfrm flipH="1" flipV="1">
            <a:off x="602537" y="778952"/>
            <a:ext cx="8017589" cy="844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96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8827" y="278589"/>
            <a:ext cx="77270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Input	</a:t>
            </a:r>
            <a:r>
              <a:rPr lang="en-US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: </a:t>
            </a:r>
            <a:r>
              <a:rPr lang="en-US" sz="2000" b="1" dirty="0" err="1">
                <a:solidFill>
                  <a:srgbClr val="0070C0"/>
                </a:solidFill>
                <a:latin typeface="Century Gothic" panose="020B0502020202020204" pitchFamily="34" charset="0"/>
              </a:rPr>
              <a:t>Pengintegrasian</a:t>
            </a:r>
            <a:r>
              <a:rPr lang="en-US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 Tri </a:t>
            </a:r>
            <a:r>
              <a:rPr lang="en-US" sz="2000" b="1" dirty="0" err="1">
                <a:solidFill>
                  <a:srgbClr val="0070C0"/>
                </a:solidFill>
                <a:latin typeface="Century Gothic" panose="020B0502020202020204" pitchFamily="34" charset="0"/>
              </a:rPr>
              <a:t>Pusat</a:t>
            </a:r>
            <a:r>
              <a:rPr lang="en-US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Century Gothic" panose="020B0502020202020204" pitchFamily="34" charset="0"/>
              </a:rPr>
              <a:t>Pendidikan</a:t>
            </a:r>
            <a:r>
              <a:rPr lang="en-US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Century Gothic" panose="020B0502020202020204" pitchFamily="34" charset="0"/>
              </a:rPr>
              <a:t>dengan</a:t>
            </a:r>
            <a:r>
              <a:rPr lang="en-US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lang="id-ID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Intrakurikuler, </a:t>
            </a:r>
            <a:r>
              <a:rPr lang="id-ID" sz="20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Ko-kurikuler</a:t>
            </a:r>
            <a:r>
              <a:rPr lang="id-ID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, Ekstrakurikuler, dan Nonkurikuler di Sekolah</a:t>
            </a:r>
            <a:endParaRPr lang="en-US" sz="20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816930" y="1254941"/>
            <a:ext cx="7421189" cy="0"/>
          </a:xfrm>
          <a:prstGeom prst="line">
            <a:avLst/>
          </a:prstGeom>
          <a:ln>
            <a:solidFill>
              <a:srgbClr val="3382C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772611" y="1597308"/>
            <a:ext cx="7891040" cy="5281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1480" indent="-411480" algn="just">
              <a:lnSpc>
                <a:spcPct val="150000"/>
              </a:lnSpc>
              <a:buFont typeface="+mj-lt"/>
              <a:buAutoNum type="arabicPeriod"/>
            </a:pPr>
            <a:r>
              <a:rPr lang="en-US" sz="2160" b="1" dirty="0">
                <a:latin typeface="Century Gothic" panose="020B0502020202020204" pitchFamily="34" charset="0"/>
              </a:rPr>
              <a:t>Intra</a:t>
            </a:r>
            <a:r>
              <a:rPr lang="id-ID" sz="2160" b="1" dirty="0">
                <a:latin typeface="Century Gothic" panose="020B0502020202020204" pitchFamily="34" charset="0"/>
              </a:rPr>
              <a:t>-</a:t>
            </a:r>
            <a:r>
              <a:rPr lang="en-US" sz="2160" b="1" dirty="0" err="1">
                <a:latin typeface="Century Gothic" panose="020B0502020202020204" pitchFamily="34" charset="0"/>
              </a:rPr>
              <a:t>kurikuler</a:t>
            </a:r>
            <a:r>
              <a:rPr lang="en-US" sz="2160" b="1" dirty="0">
                <a:latin typeface="Century Gothic" panose="020B0502020202020204" pitchFamily="34" charset="0"/>
              </a:rPr>
              <a:t>: </a:t>
            </a:r>
          </a:p>
          <a:p>
            <a:pPr marL="960120" lvl="1" indent="-411480" algn="just">
              <a:buFont typeface="Arial"/>
              <a:buChar char="•"/>
            </a:pPr>
            <a:r>
              <a:rPr lang="en-US" sz="2160" dirty="0" err="1">
                <a:latin typeface="Century Gothic" panose="020B0502020202020204" pitchFamily="34" charset="0"/>
              </a:rPr>
              <a:t>Seluruh</a:t>
            </a:r>
            <a:r>
              <a:rPr lang="en-US" sz="2160" dirty="0">
                <a:latin typeface="Century Gothic" panose="020B0502020202020204" pitchFamily="34" charset="0"/>
              </a:rPr>
              <a:t> Mata </a:t>
            </a:r>
            <a:r>
              <a:rPr lang="en-US" sz="2160" dirty="0" err="1">
                <a:latin typeface="Century Gothic" panose="020B0502020202020204" pitchFamily="34" charset="0"/>
              </a:rPr>
              <a:t>Pelajaran</a:t>
            </a:r>
            <a:r>
              <a:rPr lang="en-US" sz="2160" dirty="0">
                <a:latin typeface="Century Gothic" panose="020B0502020202020204" pitchFamily="34" charset="0"/>
              </a:rPr>
              <a:t>.</a:t>
            </a:r>
          </a:p>
          <a:p>
            <a:pPr marL="960120" lvl="1" indent="-411480" algn="just">
              <a:buFont typeface="Arial"/>
              <a:buChar char="•"/>
            </a:pPr>
            <a:endParaRPr lang="en-US" sz="720" dirty="0">
              <a:latin typeface="Century Gothic" panose="020B0502020202020204" pitchFamily="34" charset="0"/>
            </a:endParaRPr>
          </a:p>
          <a:p>
            <a:pPr marL="411480" indent="-411480" algn="just">
              <a:buFont typeface="+mj-lt"/>
              <a:buAutoNum type="arabicPeriod" startAt="2"/>
            </a:pPr>
            <a:r>
              <a:rPr lang="en-US" sz="2160" b="1" dirty="0" err="1">
                <a:latin typeface="Century Gothic" panose="020B0502020202020204" pitchFamily="34" charset="0"/>
              </a:rPr>
              <a:t>Ko-Kurikuler</a:t>
            </a:r>
            <a:r>
              <a:rPr lang="en-US" sz="2160" b="1" dirty="0">
                <a:latin typeface="Century Gothic" panose="020B0502020202020204" pitchFamily="34" charset="0"/>
              </a:rPr>
              <a:t>: </a:t>
            </a:r>
          </a:p>
          <a:p>
            <a:pPr marL="960120" lvl="1" indent="-411480" algn="just">
              <a:buFont typeface="Arial"/>
              <a:buChar char="•"/>
            </a:pPr>
            <a:r>
              <a:rPr lang="en-US" sz="2160" dirty="0" err="1" smtClean="0">
                <a:latin typeface="Century Gothic" panose="020B0502020202020204" pitchFamily="34" charset="0"/>
              </a:rPr>
              <a:t>Studi</a:t>
            </a:r>
            <a:r>
              <a:rPr lang="en-US" sz="2160" dirty="0" smtClean="0">
                <a:latin typeface="Century Gothic" panose="020B0502020202020204" pitchFamily="34" charset="0"/>
              </a:rPr>
              <a:t>/</a:t>
            </a:r>
            <a:r>
              <a:rPr lang="en-US" sz="2160" dirty="0" err="1" smtClean="0">
                <a:latin typeface="Century Gothic" panose="020B0502020202020204" pitchFamily="34" charset="0"/>
              </a:rPr>
              <a:t>kunjungan</a:t>
            </a:r>
            <a:r>
              <a:rPr lang="en-US" sz="2160" dirty="0" smtClean="0">
                <a:latin typeface="Century Gothic" panose="020B0502020202020204" pitchFamily="34" charset="0"/>
              </a:rPr>
              <a:t> </a:t>
            </a:r>
            <a:r>
              <a:rPr lang="en-US" sz="2160" dirty="0" err="1">
                <a:latin typeface="Century Gothic" panose="020B0502020202020204" pitchFamily="34" charset="0"/>
              </a:rPr>
              <a:t>lapangan</a:t>
            </a:r>
            <a:r>
              <a:rPr lang="en-US" sz="2160" dirty="0">
                <a:latin typeface="Century Gothic" panose="020B0502020202020204" pitchFamily="34" charset="0"/>
              </a:rPr>
              <a:t>, </a:t>
            </a:r>
            <a:r>
              <a:rPr lang="en-US" sz="2160" dirty="0" err="1">
                <a:latin typeface="Century Gothic" panose="020B0502020202020204" pitchFamily="34" charset="0"/>
              </a:rPr>
              <a:t>karya</a:t>
            </a:r>
            <a:r>
              <a:rPr lang="en-US" sz="2160" dirty="0">
                <a:latin typeface="Century Gothic" panose="020B0502020202020204" pitchFamily="34" charset="0"/>
              </a:rPr>
              <a:t> </a:t>
            </a:r>
            <a:r>
              <a:rPr lang="en-US" sz="2160" dirty="0" err="1">
                <a:latin typeface="Century Gothic" panose="020B0502020202020204" pitchFamily="34" charset="0"/>
              </a:rPr>
              <a:t>wisata</a:t>
            </a:r>
            <a:r>
              <a:rPr lang="en-US" sz="2160" dirty="0">
                <a:latin typeface="Century Gothic" panose="020B0502020202020204" pitchFamily="34" charset="0"/>
              </a:rPr>
              <a:t>, </a:t>
            </a:r>
            <a:r>
              <a:rPr lang="en-US" sz="2160" dirty="0" err="1">
                <a:latin typeface="Century Gothic" panose="020B0502020202020204" pitchFamily="34" charset="0"/>
              </a:rPr>
              <a:t>sanggar</a:t>
            </a:r>
            <a:r>
              <a:rPr lang="en-US" sz="2160" dirty="0">
                <a:latin typeface="Century Gothic" panose="020B0502020202020204" pitchFamily="34" charset="0"/>
              </a:rPr>
              <a:t> </a:t>
            </a:r>
            <a:r>
              <a:rPr lang="en-US" sz="2160" dirty="0" err="1">
                <a:latin typeface="Century Gothic" panose="020B0502020202020204" pitchFamily="34" charset="0"/>
              </a:rPr>
              <a:t>seni</a:t>
            </a:r>
            <a:r>
              <a:rPr lang="en-US" sz="2160" dirty="0">
                <a:latin typeface="Century Gothic" panose="020B0502020202020204" pitchFamily="34" charset="0"/>
              </a:rPr>
              <a:t>, </a:t>
            </a:r>
            <a:r>
              <a:rPr lang="en-US" sz="2160" dirty="0" err="1">
                <a:latin typeface="Century Gothic" panose="020B0502020202020204" pitchFamily="34" charset="0"/>
              </a:rPr>
              <a:t>taman</a:t>
            </a:r>
            <a:r>
              <a:rPr lang="en-US" sz="2160" dirty="0">
                <a:latin typeface="Century Gothic" panose="020B0502020202020204" pitchFamily="34" charset="0"/>
              </a:rPr>
              <a:t> </a:t>
            </a:r>
            <a:r>
              <a:rPr lang="en-US" sz="2160" dirty="0" err="1">
                <a:latin typeface="Century Gothic" panose="020B0502020202020204" pitchFamily="34" charset="0"/>
              </a:rPr>
              <a:t>budaya</a:t>
            </a:r>
            <a:r>
              <a:rPr lang="en-US" sz="2160" dirty="0">
                <a:latin typeface="Century Gothic" panose="020B0502020202020204" pitchFamily="34" charset="0"/>
              </a:rPr>
              <a:t>, madrasah </a:t>
            </a:r>
            <a:r>
              <a:rPr lang="en-US" sz="2160" dirty="0" err="1">
                <a:latin typeface="Century Gothic" panose="020B0502020202020204" pitchFamily="34" charset="0"/>
              </a:rPr>
              <a:t>diniyyah</a:t>
            </a:r>
            <a:r>
              <a:rPr lang="en-US" sz="2160" dirty="0">
                <a:latin typeface="Century Gothic" panose="020B0502020202020204" pitchFamily="34" charset="0"/>
              </a:rPr>
              <a:t>, </a:t>
            </a:r>
            <a:r>
              <a:rPr lang="en-US" sz="2160" dirty="0" err="1">
                <a:latin typeface="Century Gothic" panose="020B0502020202020204" pitchFamily="34" charset="0"/>
              </a:rPr>
              <a:t>komunitas</a:t>
            </a:r>
            <a:r>
              <a:rPr lang="en-US" sz="2160" dirty="0">
                <a:latin typeface="Century Gothic" panose="020B0502020202020204" pitchFamily="34" charset="0"/>
              </a:rPr>
              <a:t> </a:t>
            </a:r>
            <a:r>
              <a:rPr lang="en-US" sz="2160" dirty="0" err="1">
                <a:latin typeface="Century Gothic" panose="020B0502020202020204" pitchFamily="34" charset="0"/>
              </a:rPr>
              <a:t>bahasa</a:t>
            </a:r>
            <a:r>
              <a:rPr lang="en-US" sz="2160" dirty="0">
                <a:latin typeface="Century Gothic" panose="020B0502020202020204" pitchFamily="34" charset="0"/>
              </a:rPr>
              <a:t> </a:t>
            </a:r>
            <a:r>
              <a:rPr lang="en-US" sz="2160" dirty="0" err="1">
                <a:latin typeface="Century Gothic" panose="020B0502020202020204" pitchFamily="34" charset="0"/>
              </a:rPr>
              <a:t>dan</a:t>
            </a:r>
            <a:r>
              <a:rPr lang="en-US" sz="2160" dirty="0">
                <a:latin typeface="Century Gothic" panose="020B0502020202020204" pitchFamily="34" charset="0"/>
              </a:rPr>
              <a:t> </a:t>
            </a:r>
            <a:r>
              <a:rPr lang="en-US" sz="2160" dirty="0" err="1">
                <a:latin typeface="Century Gothic" panose="020B0502020202020204" pitchFamily="34" charset="0"/>
              </a:rPr>
              <a:t>sastra</a:t>
            </a:r>
            <a:r>
              <a:rPr lang="en-US" sz="2160" dirty="0">
                <a:latin typeface="Century Gothic" panose="020B0502020202020204" pitchFamily="34" charset="0"/>
              </a:rPr>
              <a:t>.</a:t>
            </a:r>
          </a:p>
          <a:p>
            <a:pPr lvl="1" algn="just"/>
            <a:endParaRPr lang="en-US" sz="840" dirty="0">
              <a:latin typeface="Century Gothic" panose="020B0502020202020204" pitchFamily="34" charset="0"/>
            </a:endParaRPr>
          </a:p>
          <a:p>
            <a:pPr marL="411480" indent="-411480" algn="just">
              <a:buFont typeface="+mj-lt"/>
              <a:buAutoNum type="arabicPeriod" startAt="2"/>
            </a:pPr>
            <a:r>
              <a:rPr lang="en-US" sz="2160" b="1" dirty="0" err="1">
                <a:latin typeface="Century Gothic" panose="020B0502020202020204" pitchFamily="34" charset="0"/>
              </a:rPr>
              <a:t>Estra-Kurikuler</a:t>
            </a:r>
            <a:r>
              <a:rPr lang="en-US" sz="2160" b="1" dirty="0">
                <a:latin typeface="Century Gothic" panose="020B0502020202020204" pitchFamily="34" charset="0"/>
              </a:rPr>
              <a:t>: </a:t>
            </a:r>
          </a:p>
          <a:p>
            <a:pPr marL="960120" lvl="1" indent="-411480" algn="just">
              <a:buFont typeface="Arial"/>
              <a:buChar char="•"/>
            </a:pPr>
            <a:r>
              <a:rPr lang="en-US" sz="2160" dirty="0" err="1">
                <a:latin typeface="Century Gothic" panose="020B0502020202020204" pitchFamily="34" charset="0"/>
              </a:rPr>
              <a:t>Pramuka</a:t>
            </a:r>
            <a:r>
              <a:rPr lang="en-US" sz="2160" dirty="0">
                <a:latin typeface="Century Gothic" panose="020B0502020202020204" pitchFamily="34" charset="0"/>
              </a:rPr>
              <a:t>, </a:t>
            </a:r>
            <a:r>
              <a:rPr lang="en-US" sz="2160" dirty="0" err="1">
                <a:latin typeface="Century Gothic" panose="020B0502020202020204" pitchFamily="34" charset="0"/>
              </a:rPr>
              <a:t>Paskibraka</a:t>
            </a:r>
            <a:r>
              <a:rPr lang="en-US" sz="2160" dirty="0">
                <a:latin typeface="Century Gothic" panose="020B0502020202020204" pitchFamily="34" charset="0"/>
              </a:rPr>
              <a:t>, </a:t>
            </a:r>
            <a:r>
              <a:rPr lang="en-US" sz="2160" dirty="0" err="1">
                <a:latin typeface="Century Gothic" panose="020B0502020202020204" pitchFamily="34" charset="0"/>
              </a:rPr>
              <a:t>Palang</a:t>
            </a:r>
            <a:r>
              <a:rPr lang="en-US" sz="2160" dirty="0">
                <a:latin typeface="Century Gothic" panose="020B0502020202020204" pitchFamily="34" charset="0"/>
              </a:rPr>
              <a:t> Merah </a:t>
            </a:r>
            <a:r>
              <a:rPr lang="en-US" sz="2160" dirty="0" err="1">
                <a:latin typeface="Century Gothic" panose="020B0502020202020204" pitchFamily="34" charset="0"/>
              </a:rPr>
              <a:t>Remaja</a:t>
            </a:r>
            <a:r>
              <a:rPr lang="en-US" sz="2160" dirty="0">
                <a:latin typeface="Century Gothic" panose="020B0502020202020204" pitchFamily="34" charset="0"/>
              </a:rPr>
              <a:t> (PMR), </a:t>
            </a:r>
            <a:r>
              <a:rPr lang="en-US" sz="2160" dirty="0" err="1">
                <a:latin typeface="Century Gothic" panose="020B0502020202020204" pitchFamily="34" charset="0"/>
              </a:rPr>
              <a:t>Olah</a:t>
            </a:r>
            <a:r>
              <a:rPr lang="en-US" sz="2160" dirty="0">
                <a:latin typeface="Century Gothic" panose="020B0502020202020204" pitchFamily="34" charset="0"/>
              </a:rPr>
              <a:t> Raga, </a:t>
            </a:r>
            <a:r>
              <a:rPr lang="en-US" sz="2160" dirty="0" err="1">
                <a:latin typeface="Century Gothic" panose="020B0502020202020204" pitchFamily="34" charset="0"/>
              </a:rPr>
              <a:t>dsb</a:t>
            </a:r>
            <a:r>
              <a:rPr lang="en-US" sz="2160" dirty="0">
                <a:latin typeface="Century Gothic" panose="020B0502020202020204" pitchFamily="34" charset="0"/>
              </a:rPr>
              <a:t>.</a:t>
            </a:r>
          </a:p>
          <a:p>
            <a:pPr lvl="1" algn="just"/>
            <a:endParaRPr lang="en-US" sz="840" b="1" dirty="0">
              <a:latin typeface="Century Gothic" panose="020B0502020202020204" pitchFamily="34" charset="0"/>
            </a:endParaRPr>
          </a:p>
          <a:p>
            <a:pPr marL="411480" indent="-411480" algn="just">
              <a:buFont typeface="+mj-lt"/>
              <a:buAutoNum type="arabicPeriod" startAt="2"/>
            </a:pPr>
            <a:r>
              <a:rPr lang="en-US" sz="2160" b="1" dirty="0">
                <a:latin typeface="Century Gothic" panose="020B0502020202020204" pitchFamily="34" charset="0"/>
              </a:rPr>
              <a:t>Non-</a:t>
            </a:r>
            <a:r>
              <a:rPr lang="en-US" sz="2160" b="1" dirty="0" err="1">
                <a:latin typeface="Century Gothic" panose="020B0502020202020204" pitchFamily="34" charset="0"/>
              </a:rPr>
              <a:t>Kurikuler</a:t>
            </a:r>
            <a:r>
              <a:rPr lang="en-US" sz="2160" b="1" dirty="0">
                <a:latin typeface="Century Gothic" panose="020B0502020202020204" pitchFamily="34" charset="0"/>
              </a:rPr>
              <a:t>: 		</a:t>
            </a:r>
          </a:p>
          <a:p>
            <a:pPr marL="960120" lvl="1" indent="-411480" algn="just">
              <a:buFont typeface="Arial"/>
              <a:buChar char="•"/>
            </a:pPr>
            <a:r>
              <a:rPr lang="en-US" sz="2160" dirty="0" err="1">
                <a:latin typeface="Century Gothic" panose="020B0502020202020204" pitchFamily="34" charset="0"/>
              </a:rPr>
              <a:t>Upacara</a:t>
            </a:r>
            <a:r>
              <a:rPr lang="en-US" sz="2160" dirty="0">
                <a:latin typeface="Century Gothic" panose="020B0502020202020204" pitchFamily="34" charset="0"/>
              </a:rPr>
              <a:t> </a:t>
            </a:r>
            <a:r>
              <a:rPr lang="en-US" sz="2160" dirty="0" err="1">
                <a:latin typeface="Century Gothic" panose="020B0502020202020204" pitchFamily="34" charset="0"/>
              </a:rPr>
              <a:t>bendera</a:t>
            </a:r>
            <a:r>
              <a:rPr lang="en-US" sz="2160" dirty="0">
                <a:latin typeface="Century Gothic" panose="020B0502020202020204" pitchFamily="34" charset="0"/>
              </a:rPr>
              <a:t>, </a:t>
            </a:r>
            <a:r>
              <a:rPr lang="en-US" sz="2160" dirty="0" err="1">
                <a:latin typeface="Century Gothic" panose="020B0502020202020204" pitchFamily="34" charset="0"/>
              </a:rPr>
              <a:t>Lagu</a:t>
            </a:r>
            <a:r>
              <a:rPr lang="en-US" sz="2160" dirty="0">
                <a:latin typeface="Century Gothic" panose="020B0502020202020204" pitchFamily="34" charset="0"/>
              </a:rPr>
              <a:t> Nasional/Daerah, </a:t>
            </a:r>
            <a:r>
              <a:rPr lang="en-US" sz="2160" dirty="0" err="1">
                <a:latin typeface="Century Gothic" panose="020B0502020202020204" pitchFamily="34" charset="0"/>
              </a:rPr>
              <a:t>Membaca</a:t>
            </a:r>
            <a:r>
              <a:rPr lang="en-US" sz="2160" dirty="0">
                <a:latin typeface="Century Gothic" panose="020B0502020202020204" pitchFamily="34" charset="0"/>
              </a:rPr>
              <a:t> </a:t>
            </a:r>
            <a:r>
              <a:rPr lang="en-US" sz="2160" dirty="0" err="1">
                <a:latin typeface="Century Gothic" panose="020B0502020202020204" pitchFamily="34" charset="0"/>
              </a:rPr>
              <a:t>Buku</a:t>
            </a:r>
            <a:r>
              <a:rPr lang="en-US" sz="2160" dirty="0">
                <a:latin typeface="Century Gothic" panose="020B0502020202020204" pitchFamily="34" charset="0"/>
              </a:rPr>
              <a:t>, </a:t>
            </a:r>
            <a:r>
              <a:rPr lang="en-US" sz="2160" dirty="0" err="1">
                <a:latin typeface="Century Gothic" panose="020B0502020202020204" pitchFamily="34" charset="0"/>
              </a:rPr>
              <a:t>Berdoa</a:t>
            </a:r>
            <a:r>
              <a:rPr lang="en-US" sz="2160" dirty="0">
                <a:latin typeface="Century Gothic" panose="020B0502020202020204" pitchFamily="34" charset="0"/>
              </a:rPr>
              <a:t> </a:t>
            </a:r>
            <a:r>
              <a:rPr lang="en-US" sz="2160" dirty="0" err="1">
                <a:latin typeface="Century Gothic" panose="020B0502020202020204" pitchFamily="34" charset="0"/>
              </a:rPr>
              <a:t>Bersama</a:t>
            </a:r>
            <a:r>
              <a:rPr lang="en-US" sz="2160" dirty="0">
                <a:latin typeface="Century Gothic" panose="020B0502020202020204" pitchFamily="34" charset="0"/>
              </a:rPr>
              <a:t>, </a:t>
            </a:r>
            <a:r>
              <a:rPr lang="en-US" sz="2160" dirty="0" err="1">
                <a:latin typeface="Century Gothic" panose="020B0502020202020204" pitchFamily="34" charset="0"/>
              </a:rPr>
              <a:t>Membersihkan</a:t>
            </a:r>
            <a:r>
              <a:rPr lang="en-US" sz="2160" dirty="0">
                <a:latin typeface="Century Gothic" panose="020B0502020202020204" pitchFamily="34" charset="0"/>
              </a:rPr>
              <a:t> </a:t>
            </a:r>
            <a:r>
              <a:rPr lang="en-US" sz="2160" dirty="0" err="1">
                <a:latin typeface="Century Gothic" panose="020B0502020202020204" pitchFamily="34" charset="0"/>
              </a:rPr>
              <a:t>Lingkungan</a:t>
            </a:r>
            <a:r>
              <a:rPr lang="en-US" sz="2160" dirty="0">
                <a:latin typeface="Century Gothic" panose="020B0502020202020204" pitchFamily="34" charset="0"/>
              </a:rPr>
              <a:t>, </a:t>
            </a:r>
            <a:r>
              <a:rPr lang="en-US" sz="2160" dirty="0" err="1">
                <a:latin typeface="Century Gothic" panose="020B0502020202020204" pitchFamily="34" charset="0"/>
              </a:rPr>
              <a:t>Latihan</a:t>
            </a:r>
            <a:r>
              <a:rPr lang="en-US" sz="2160" dirty="0">
                <a:latin typeface="Century Gothic" panose="020B0502020202020204" pitchFamily="34" charset="0"/>
              </a:rPr>
              <a:t> </a:t>
            </a:r>
            <a:r>
              <a:rPr lang="en-US" sz="2160" dirty="0" err="1">
                <a:latin typeface="Century Gothic" panose="020B0502020202020204" pitchFamily="34" charset="0"/>
              </a:rPr>
              <a:t>Memimpin</a:t>
            </a:r>
            <a:r>
              <a:rPr lang="en-US" sz="2160" dirty="0">
                <a:latin typeface="Century Gothic" panose="020B0502020202020204" pitchFamily="34" charset="0"/>
              </a:rPr>
              <a:t> di </a:t>
            </a:r>
            <a:r>
              <a:rPr lang="en-US" sz="2160" dirty="0" err="1">
                <a:latin typeface="Century Gothic" panose="020B0502020202020204" pitchFamily="34" charset="0"/>
              </a:rPr>
              <a:t>Kelas</a:t>
            </a:r>
            <a:endParaRPr lang="en-US" sz="2160" dirty="0">
              <a:latin typeface="Century Gothic" panose="020B0502020202020204" pitchFamily="34" charset="0"/>
            </a:endParaRPr>
          </a:p>
          <a:p>
            <a:r>
              <a:rPr lang="en-US" sz="2160" dirty="0"/>
              <a:t>	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286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3388758" y="1143000"/>
            <a:ext cx="1975618" cy="48379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123786" tIns="61892" rIns="123786" bIns="61892" rtlCol="0" anchor="ctr">
            <a:noAutofit/>
          </a:bodyPr>
          <a:lstStyle>
            <a:lvl1pPr algn="ctr" defTabSz="386815" rtl="0" eaLnBrk="1" latinLnBrk="0" hangingPunct="1">
              <a:spcBef>
                <a:spcPct val="0"/>
              </a:spcBef>
              <a:buNone/>
              <a:defRPr sz="37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64178"/>
            <a:endParaRPr lang="en-US" sz="1400" b="1" dirty="0" smtClean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 smtClean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Religius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Jujur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Toleransi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Disiplin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Kerja</a:t>
            </a:r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Keras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Kreatif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Mandiri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Demokratis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Rasa </a:t>
            </a:r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Ingin</a:t>
            </a:r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Tahu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Semangat</a:t>
            </a:r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Kebangsaan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Cinta</a:t>
            </a:r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 Tanah Air</a:t>
            </a: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Menghargai</a:t>
            </a:r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Prestasi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Bersahabat</a:t>
            </a:r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/</a:t>
            </a:r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Komunikatif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Cinta</a:t>
            </a:r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Damai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Gemar</a:t>
            </a:r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Membaca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Peduli</a:t>
            </a:r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Lingkungan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Peduli</a:t>
            </a:r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Sosial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Tanggung</a:t>
            </a:r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 </a:t>
            </a:r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Jawab</a:t>
            </a:r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(</a:t>
            </a:r>
            <a:r>
              <a:rPr lang="en-US" sz="1400" b="1" dirty="0" err="1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dan</a:t>
            </a:r>
            <a:r>
              <a:rPr lang="en-US" sz="1400" b="1" dirty="0">
                <a:solidFill>
                  <a:prstClr val="black"/>
                </a:solidFill>
                <a:latin typeface="Century Gothic"/>
                <a:ea typeface="Helvetica Neue" charset="0"/>
                <a:cs typeface="Century Gothic"/>
              </a:rPr>
              <a:t> lain-lain)</a:t>
            </a:r>
          </a:p>
          <a:p>
            <a:pPr defTabSz="464178"/>
            <a:endParaRPr lang="en-US" sz="1400" b="1" dirty="0">
              <a:solidFill>
                <a:prstClr val="black"/>
              </a:solidFill>
              <a:latin typeface="Century Gothic"/>
              <a:ea typeface="Helvetica Neue" charset="0"/>
              <a:cs typeface="Century Gothic"/>
            </a:endParaRPr>
          </a:p>
          <a:p>
            <a:pPr defTabSz="464178"/>
            <a:r>
              <a:rPr lang="en-US" sz="1400" b="1" dirty="0" smtClean="0">
                <a:solidFill>
                  <a:srgbClr val="0000FF"/>
                </a:solidFill>
                <a:latin typeface="Century Gothic"/>
                <a:ea typeface="Helvetica Neue" charset="0"/>
                <a:cs typeface="Century Gothic"/>
              </a:rPr>
              <a:t>NILAI-NILAI KARAKTER</a:t>
            </a:r>
            <a:endParaRPr lang="en-US" sz="1400" b="1" dirty="0">
              <a:solidFill>
                <a:srgbClr val="0000FF"/>
              </a:solidFill>
              <a:latin typeface="Century Gothic"/>
              <a:ea typeface="Helvetica Neue" charset="0"/>
              <a:cs typeface="Century Gothic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083981474"/>
              </p:ext>
            </p:extLst>
          </p:nvPr>
        </p:nvGraphicFramePr>
        <p:xfrm>
          <a:off x="422679" y="2313341"/>
          <a:ext cx="2413868" cy="34595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03781" y="5775269"/>
            <a:ext cx="185166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48640"/>
            <a:r>
              <a:rPr lang="en-US" sz="1320" dirty="0" err="1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Filosofi</a:t>
            </a:r>
            <a:r>
              <a:rPr lang="en-US" sz="1320" dirty="0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 </a:t>
            </a:r>
            <a:r>
              <a:rPr lang="en-US" sz="1320" dirty="0" err="1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Pendidikan</a:t>
            </a:r>
            <a:r>
              <a:rPr lang="en-US" sz="1320" dirty="0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 </a:t>
            </a:r>
            <a:r>
              <a:rPr lang="en-US" sz="1320" dirty="0" err="1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Karakter</a:t>
            </a:r>
            <a:endParaRPr lang="en-US" sz="1320" dirty="0">
              <a:solidFill>
                <a:prstClr val="black"/>
              </a:solidFill>
              <a:latin typeface="Helvetica Neue" charset="0"/>
              <a:ea typeface="Helvetica Neue" charset="0"/>
              <a:cs typeface="Helvetica Neue" charset="0"/>
            </a:endParaRPr>
          </a:p>
          <a:p>
            <a:pPr algn="ctr" defTabSz="548640"/>
            <a:r>
              <a:rPr lang="en-US" sz="1320" dirty="0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Ki </a:t>
            </a:r>
            <a:r>
              <a:rPr lang="en-US" sz="1320" dirty="0" err="1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Hajar</a:t>
            </a:r>
            <a:r>
              <a:rPr lang="en-US" sz="1320" dirty="0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 </a:t>
            </a:r>
            <a:r>
              <a:rPr lang="en-US" sz="1320" dirty="0" err="1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Dewantara</a:t>
            </a:r>
            <a:endParaRPr lang="en-US" sz="1320" dirty="0">
              <a:solidFill>
                <a:prstClr val="black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05531" y="2837968"/>
            <a:ext cx="674523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48640"/>
            <a:r>
              <a:rPr lang="en-US" sz="1260" b="1" dirty="0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(</a:t>
            </a:r>
            <a:r>
              <a:rPr lang="en-US" sz="1260" b="1" dirty="0" err="1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Etika</a:t>
            </a:r>
            <a:r>
              <a:rPr lang="en-US" sz="1260" b="1" dirty="0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80054" y="3559596"/>
            <a:ext cx="916761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48640"/>
            <a:r>
              <a:rPr lang="en-US" sz="1260" b="1" dirty="0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(</a:t>
            </a:r>
            <a:r>
              <a:rPr lang="en-US" sz="1260" b="1" dirty="0" err="1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Literasi</a:t>
            </a:r>
            <a:r>
              <a:rPr lang="en-US" sz="1260" b="1" dirty="0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4800" y="3348335"/>
            <a:ext cx="1126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48640"/>
            <a:r>
              <a:rPr lang="en-US" sz="1200" b="1" dirty="0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  (</a:t>
            </a:r>
            <a:r>
              <a:rPr lang="en-US" sz="1200" b="1" dirty="0" err="1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Kinestetika</a:t>
            </a:r>
            <a:r>
              <a:rPr lang="en-US" sz="1200" b="1" dirty="0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)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32242" y="4419600"/>
            <a:ext cx="10351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48640"/>
            <a:r>
              <a:rPr lang="en-US" sz="1260" b="1" dirty="0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(</a:t>
            </a:r>
            <a:r>
              <a:rPr lang="en-US" sz="1260" b="1" dirty="0" err="1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Estetika</a:t>
            </a:r>
            <a:r>
              <a:rPr lang="en-US" sz="1260" b="1" dirty="0">
                <a:solidFill>
                  <a:prstClr val="black"/>
                </a:solidFill>
                <a:latin typeface="Helvetica Neue" charset="0"/>
                <a:ea typeface="Helvetica Neue" charset="0"/>
                <a:cs typeface="Helvetica Neue" charset="0"/>
              </a:rPr>
              <a:t>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0223" y="147935"/>
            <a:ext cx="8496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48640"/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Century Gothic"/>
                <a:ea typeface="Helvetica Neue" charset="0"/>
                <a:cs typeface="Century Gothic"/>
              </a:rPr>
              <a:t>PROSES :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Century Gothic"/>
                <a:ea typeface="Helvetica Neue" charset="0"/>
                <a:cs typeface="Century Gothic"/>
              </a:rPr>
              <a:t>PENGEMBANGAN  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Century Gothic"/>
                <a:ea typeface="Helvetica Neue" charset="0"/>
                <a:cs typeface="Century Gothic"/>
              </a:rPr>
              <a:t>NILAI-NILAI 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Century Gothic"/>
                <a:ea typeface="Helvetica Neue" charset="0"/>
                <a:cs typeface="Century Gothic"/>
              </a:rPr>
              <a:t>KARAKTER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238727" y="790019"/>
            <a:ext cx="5321462" cy="112269"/>
            <a:chOff x="0" y="2631522"/>
            <a:chExt cx="15040549" cy="828013"/>
          </a:xfrm>
        </p:grpSpPr>
        <p:grpSp>
          <p:nvGrpSpPr>
            <p:cNvPr id="18" name="Group 17"/>
            <p:cNvGrpSpPr/>
            <p:nvPr/>
          </p:nvGrpSpPr>
          <p:grpSpPr>
            <a:xfrm>
              <a:off x="0" y="2632049"/>
              <a:ext cx="10872788" cy="827486"/>
              <a:chOff x="3886200" y="942975"/>
              <a:chExt cx="6986588" cy="628650"/>
            </a:xfrm>
            <a:solidFill>
              <a:srgbClr val="277AC0"/>
            </a:solidFill>
          </p:grpSpPr>
          <p:sp>
            <p:nvSpPr>
              <p:cNvPr id="20" name="Rectangle 19"/>
              <p:cNvSpPr/>
              <p:nvPr/>
            </p:nvSpPr>
            <p:spPr>
              <a:xfrm>
                <a:off x="3886200" y="942975"/>
                <a:ext cx="4686300" cy="62865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308610" indent="-308610" algn="ctr" defTabSz="548640">
                  <a:buFont typeface="+mj-lt"/>
                  <a:buAutoNum type="arabicPeriod"/>
                </a:pPr>
                <a:endParaRPr lang="en-US" sz="1435">
                  <a:solidFill>
                    <a:prstClr val="white"/>
                  </a:solidFill>
                  <a:latin typeface="Helvetica Neue" charset="0"/>
                  <a:ea typeface="Helvetica Neue" charset="0"/>
                  <a:cs typeface="Helvetica Neue" charset="0"/>
                </a:endParaRPr>
              </a:p>
            </p:txBody>
          </p:sp>
          <p:sp>
            <p:nvSpPr>
              <p:cNvPr id="22" name="Parallelogram 21"/>
              <p:cNvSpPr/>
              <p:nvPr/>
            </p:nvSpPr>
            <p:spPr>
              <a:xfrm>
                <a:off x="7529513" y="942975"/>
                <a:ext cx="3343275" cy="628650"/>
              </a:xfrm>
              <a:prstGeom prst="parallelogram">
                <a:avLst>
                  <a:gd name="adj" fmla="val 70455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308610" indent="-308610" algn="ctr" defTabSz="548640">
                  <a:buFont typeface="+mj-lt"/>
                  <a:buAutoNum type="arabicPeriod"/>
                </a:pPr>
                <a:endParaRPr lang="en-US" sz="1435">
                  <a:solidFill>
                    <a:prstClr val="white"/>
                  </a:solidFill>
                  <a:latin typeface="Helvetica Neue" charset="0"/>
                  <a:ea typeface="Helvetica Neue" charset="0"/>
                  <a:cs typeface="Helvetica Neue" charset="0"/>
                </a:endParaRPr>
              </a:p>
            </p:txBody>
          </p:sp>
        </p:grpSp>
        <p:sp>
          <p:nvSpPr>
            <p:cNvPr id="19" name="Parallelogram 18"/>
            <p:cNvSpPr/>
            <p:nvPr/>
          </p:nvSpPr>
          <p:spPr>
            <a:xfrm>
              <a:off x="10276643" y="2631522"/>
              <a:ext cx="4763906" cy="828013"/>
            </a:xfrm>
            <a:prstGeom prst="parallelogram">
              <a:avLst>
                <a:gd name="adj" fmla="val 70455"/>
              </a:avLst>
            </a:prstGeom>
            <a:solidFill>
              <a:srgbClr val="F5A3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08610" indent="-308610" algn="ctr" defTabSz="548640">
                <a:buFont typeface="+mj-lt"/>
                <a:buAutoNum type="arabicPeriod"/>
              </a:pPr>
              <a:endParaRPr lang="en-US" sz="1435">
                <a:solidFill>
                  <a:prstClr val="white"/>
                </a:solidFill>
                <a:latin typeface="Helvetica Neue" charset="0"/>
                <a:ea typeface="Helvetica Neue" charset="0"/>
                <a:cs typeface="Helvetica Neue" charset="0"/>
              </a:endParaRPr>
            </a:p>
          </p:txBody>
        </p:sp>
      </p:grp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2590545551"/>
              </p:ext>
            </p:extLst>
          </p:nvPr>
        </p:nvGraphicFramePr>
        <p:xfrm>
          <a:off x="5807598" y="2250039"/>
          <a:ext cx="2938541" cy="4226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4667251" y="6402799"/>
            <a:ext cx="4220433" cy="406265"/>
          </a:xfrm>
          <a:prstGeom prst="rect">
            <a:avLst/>
          </a:prstGeom>
          <a:noFill/>
          <a:ln>
            <a:noFill/>
          </a:ln>
        </p:spPr>
        <p:txBody>
          <a:bodyPr wrap="square" lIns="82296" tIns="41148" rIns="82296" bIns="41148" rtlCol="0">
            <a:spAutoFit/>
          </a:bodyPr>
          <a:lstStyle/>
          <a:p>
            <a:pPr defTabSz="548640"/>
            <a:r>
              <a:rPr lang="id-ID" sz="1050" dirty="0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*</a:t>
            </a:r>
            <a:r>
              <a:rPr lang="en-US" sz="1050" dirty="0" err="1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Nilai-nilai</a:t>
            </a:r>
            <a:r>
              <a:rPr lang="en-US" sz="1050" dirty="0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 </a:t>
            </a:r>
            <a:r>
              <a:rPr lang="id-ID" sz="1050" dirty="0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utama </a:t>
            </a:r>
            <a:r>
              <a:rPr lang="en-US" sz="1050" dirty="0" err="1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disesuaikan</a:t>
            </a:r>
            <a:r>
              <a:rPr lang="en-US" sz="1050" dirty="0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 </a:t>
            </a:r>
            <a:r>
              <a:rPr lang="en-US" sz="1050" dirty="0" err="1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dengan</a:t>
            </a:r>
            <a:r>
              <a:rPr lang="en-US" sz="1050" dirty="0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 GNRM, </a:t>
            </a:r>
            <a:r>
              <a:rPr lang="en-US" sz="1050" dirty="0" err="1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kearifan</a:t>
            </a:r>
            <a:r>
              <a:rPr lang="en-US" sz="1050" dirty="0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 </a:t>
            </a:r>
            <a:r>
              <a:rPr lang="en-US" sz="1050" dirty="0" err="1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lokal</a:t>
            </a:r>
            <a:r>
              <a:rPr lang="en-US" sz="1050" dirty="0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 </a:t>
            </a:r>
            <a:r>
              <a:rPr lang="id-ID" sz="1050" dirty="0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 dan </a:t>
            </a:r>
            <a:r>
              <a:rPr lang="en-US" sz="1050" dirty="0" err="1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kreativitas</a:t>
            </a:r>
            <a:r>
              <a:rPr lang="en-US" sz="1050" dirty="0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 </a:t>
            </a:r>
            <a:r>
              <a:rPr lang="en-US" sz="1050" dirty="0" err="1">
                <a:solidFill>
                  <a:prstClr val="black"/>
                </a:solidFill>
                <a:latin typeface="Century Gothic"/>
                <a:ea typeface="Arial Narrow" charset="0"/>
                <a:cs typeface="Century Gothic"/>
              </a:rPr>
              <a:t>sekolah</a:t>
            </a:r>
            <a:endParaRPr lang="en-US" sz="1050" b="1" dirty="0">
              <a:solidFill>
                <a:prstClr val="black"/>
              </a:solidFill>
              <a:latin typeface="Century Gothic"/>
              <a:ea typeface="Arial Narrow" charset="0"/>
              <a:cs typeface="Century Gothic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836688" y="616305"/>
            <a:ext cx="2900207" cy="19169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lIns="69614" tIns="34807" rIns="69614" bIns="34807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pPr algn="ctr" defTabSz="548640"/>
            <a:r>
              <a:rPr lang="en-US" sz="1680" dirty="0" err="1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Variasi</a:t>
            </a:r>
            <a:r>
              <a:rPr lang="en-US" sz="168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80" dirty="0" err="1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Metode</a:t>
            </a:r>
            <a:r>
              <a:rPr lang="en-US" sz="168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680" dirty="0" err="1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Pembelajaran</a:t>
            </a:r>
            <a:r>
              <a:rPr lang="en-US" sz="1680" dirty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: </a:t>
            </a:r>
            <a:endParaRPr lang="en-US" sz="1080" b="0" dirty="0">
              <a:solidFill>
                <a:prstClr val="black"/>
              </a:solidFill>
            </a:endParaRPr>
          </a:p>
          <a:p>
            <a:pPr marL="205740" indent="-205740" defTabSz="548640">
              <a:buFont typeface="Wingdings" panose="05000000000000000000" pitchFamily="2" charset="2"/>
              <a:buChar char="§"/>
            </a:pP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Metode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pembelajaran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berbasis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masalah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(problem based learning)</a:t>
            </a:r>
          </a:p>
          <a:p>
            <a:pPr marL="205740" indent="-205740" defTabSz="548640">
              <a:buFont typeface="Wingdings" panose="05000000000000000000" pitchFamily="2" charset="2"/>
              <a:buChar char="§"/>
            </a:pP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Metode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pembelajaran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berbasis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proyek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(project based learning)</a:t>
            </a:r>
          </a:p>
          <a:p>
            <a:pPr marL="205740" indent="-205740" defTabSz="548640">
              <a:buFont typeface="Wingdings" panose="05000000000000000000" pitchFamily="2" charset="2"/>
              <a:buChar char="§"/>
            </a:pP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Metode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pembelajaran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melalui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penemuan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/ </a:t>
            </a: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pencarian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/</a:t>
            </a: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penelitian</a:t>
            </a:r>
            <a:r>
              <a:rPr lang="en-US" sz="1080" b="0" dirty="0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(inquiry/discovery learning)</a:t>
            </a:r>
          </a:p>
          <a:p>
            <a:pPr marL="205740" indent="-205740" defTabSz="548640">
              <a:buFont typeface="Wingdings" panose="05000000000000000000" pitchFamily="2" charset="2"/>
              <a:buChar char="§"/>
            </a:pPr>
            <a:r>
              <a:rPr lang="en-US" sz="1080" b="0" dirty="0" err="1">
                <a:solidFill>
                  <a:prstClr val="black"/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Dsb</a:t>
            </a:r>
            <a:endParaRPr lang="en-US" sz="1080" b="0" dirty="0">
              <a:solidFill>
                <a:prstClr val="black"/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sp>
        <p:nvSpPr>
          <p:cNvPr id="4" name="Arrow: Down 3"/>
          <p:cNvSpPr/>
          <p:nvPr/>
        </p:nvSpPr>
        <p:spPr>
          <a:xfrm>
            <a:off x="7105651" y="2607926"/>
            <a:ext cx="339887" cy="400251"/>
          </a:xfrm>
          <a:prstGeom prst="down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6270152" y="5943600"/>
            <a:ext cx="2094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48640"/>
            <a:r>
              <a:rPr lang="en-US" sz="1400" b="1" dirty="0" smtClean="0">
                <a:solidFill>
                  <a:srgbClr val="0000FF"/>
                </a:solidFill>
                <a:latin typeface="Century Gothic"/>
                <a:ea typeface="Helvetica Neue" charset="0"/>
                <a:cs typeface="Century Gothic"/>
              </a:rPr>
              <a:t>KRISTALISASI NILAI-NILAI</a:t>
            </a:r>
            <a:endParaRPr lang="en-US" sz="1400" b="1" dirty="0">
              <a:solidFill>
                <a:srgbClr val="0000FF"/>
              </a:solidFill>
              <a:latin typeface="Century Gothic"/>
              <a:ea typeface="Helvetica Neue" charset="0"/>
              <a:cs typeface="Century Gothic"/>
            </a:endParaRPr>
          </a:p>
        </p:txBody>
      </p:sp>
      <p:sp>
        <p:nvSpPr>
          <p:cNvPr id="24" name="Right Arrow 23"/>
          <p:cNvSpPr/>
          <p:nvPr/>
        </p:nvSpPr>
        <p:spPr>
          <a:xfrm>
            <a:off x="2905126" y="3683000"/>
            <a:ext cx="409575" cy="622300"/>
          </a:xfrm>
          <a:prstGeom prst="rightArrow">
            <a:avLst/>
          </a:prstGeom>
          <a:solidFill>
            <a:srgbClr val="87DF2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Arrow 24"/>
          <p:cNvSpPr/>
          <p:nvPr/>
        </p:nvSpPr>
        <p:spPr>
          <a:xfrm>
            <a:off x="5438776" y="3960677"/>
            <a:ext cx="409575" cy="622300"/>
          </a:xfrm>
          <a:prstGeom prst="rightArrow">
            <a:avLst/>
          </a:prstGeom>
          <a:solidFill>
            <a:srgbClr val="87DF2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2517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 txBox="1"/>
          <p:nvPr/>
        </p:nvSpPr>
        <p:spPr>
          <a:xfrm>
            <a:off x="363775" y="48127"/>
            <a:ext cx="7657823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s-IS" sz="2900" b="1" dirty="0" smtClean="0">
                <a:latin typeface="Century Gothic" charset="0"/>
                <a:ea typeface="Century Gothic" charset="0"/>
                <a:cs typeface="Century Gothic" charset="0"/>
              </a:rPr>
              <a:t>…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.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Penumbuhan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Nilai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bukan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sekadar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Mata </a:t>
            </a:r>
            <a:r>
              <a:rPr lang="en-US" sz="2900" b="1" dirty="0" err="1" smtClean="0">
                <a:latin typeface="Century Gothic" charset="0"/>
                <a:ea typeface="Century Gothic" charset="0"/>
                <a:cs typeface="Century Gothic" charset="0"/>
              </a:rPr>
              <a:t>Pelajaran</a:t>
            </a:r>
            <a:r>
              <a:rPr lang="en-US" sz="2900" b="1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is-IS" sz="2900" b="1" dirty="0" smtClean="0">
                <a:latin typeface="Century Gothic" charset="0"/>
                <a:ea typeface="Century Gothic" charset="0"/>
                <a:cs typeface="Century Gothic" charset="0"/>
              </a:rPr>
              <a:t>…</a:t>
            </a:r>
            <a:endParaRPr lang="en-US" sz="2900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74" y="1236032"/>
            <a:ext cx="864000" cy="1152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41200" y="1066800"/>
            <a:ext cx="31225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Explicit curriculum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melalui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pelajaran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(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PPKn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Agama &amp; Budi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Pekerti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Bahasa Indonesia)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atau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melalui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sebagian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kompetensi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inti &amp;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kompetensi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dasar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dalam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mata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pelajaran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41200" y="3399472"/>
            <a:ext cx="31225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Hidden curriculum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: guru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sebagai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panutan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teladan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pembelajaran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menekankan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nilai-nilai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(values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</a:t>
            </a:r>
            <a:r>
              <a:rPr lang="en-US" i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dll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41200" y="5041053"/>
            <a:ext cx="31225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Kokurikuler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Ekstrakurikuler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: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kepramukaan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PMR, OSIS,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olahraga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kesenian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dll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39064" y="1187704"/>
            <a:ext cx="25386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Buku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teks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buku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bacaan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pengayaan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(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baik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isi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bacaannya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maupun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ilustrasinya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).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23721" y="2743200"/>
            <a:ext cx="322777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Ekosistem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budaya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: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tata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kelola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akuntabel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hubungan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antar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warga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yang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menjunjung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tinggi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kejujuran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,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harmonis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&amp;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saling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menghargai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;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dll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0083" y="4970878"/>
            <a:ext cx="34339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di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keluarga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masyarakat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: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keselarasan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antara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pendidikan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di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sekolah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di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lingkungan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keluarga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dan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 </a:t>
            </a:r>
            <a:r>
              <a:rPr lang="en-US" dirty="0" err="1">
                <a:latin typeface="Century Gothic" panose="020B0502020202020204" pitchFamily="34" charset="0"/>
                <a:ea typeface="Avenir Next" charset="0"/>
                <a:cs typeface="Avenir Next" charset="0"/>
              </a:rPr>
              <a:t>masyarakat</a:t>
            </a:r>
            <a:r>
              <a:rPr lang="en-US" dirty="0">
                <a:latin typeface="Century Gothic" panose="020B0502020202020204" pitchFamily="34" charset="0"/>
                <a:ea typeface="Avenir Next" charset="0"/>
                <a:cs typeface="Avenir Next" charset="0"/>
              </a:rPr>
              <a:t>.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390" y="1236032"/>
            <a:ext cx="862200" cy="115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206" y="5041053"/>
            <a:ext cx="864000" cy="1152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973" y="3262532"/>
            <a:ext cx="877618" cy="1152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70" y="3262532"/>
            <a:ext cx="864000" cy="1152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74" y="4970877"/>
            <a:ext cx="895350" cy="11811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71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2543729767"/>
              </p:ext>
            </p:extLst>
          </p:nvPr>
        </p:nvGraphicFramePr>
        <p:xfrm>
          <a:off x="330335" y="812264"/>
          <a:ext cx="8489575" cy="54727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38678" y="120365"/>
            <a:ext cx="7995721" cy="939880"/>
          </a:xfrm>
          <a:prstGeom prst="rect">
            <a:avLst/>
          </a:prstGeom>
          <a:noFill/>
        </p:spPr>
        <p:txBody>
          <a:bodyPr wrap="square" lIns="77349" tIns="38675" rIns="77349" bIns="38675" rtlCol="0">
            <a:spAutoFit/>
          </a:bodyPr>
          <a:lstStyle>
            <a:defPPr>
              <a:defRPr lang="id-ID"/>
            </a:defPPr>
            <a:lvl1pPr>
              <a:defRPr sz="4100" b="1">
                <a:solidFill>
                  <a:srgbClr val="3382CE"/>
                </a:solidFill>
                <a:latin typeface="Century Gothic"/>
                <a:cs typeface="Century Gothic"/>
              </a:defRPr>
            </a:lvl1pPr>
          </a:lstStyle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TAHAPAN INTERNALISASI </a:t>
            </a:r>
          </a:p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  <a:ea typeface="Avenir Next" charset="0"/>
                <a:cs typeface="Avenir Next" charset="0"/>
              </a:rPr>
              <a:t>NILAI-NILAI KARAKTER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  <a:ea typeface="Avenir Next" charset="0"/>
              <a:cs typeface="Avenir Next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582" y="3733800"/>
            <a:ext cx="3941180" cy="248180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991583" y="6211470"/>
            <a:ext cx="36808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>
                <a:latin typeface="Century Gothic" charset="0"/>
                <a:ea typeface="Century Gothic" charset="0"/>
                <a:cs typeface="Century Gothic" charset="0"/>
              </a:rPr>
              <a:t>Sumber</a:t>
            </a:r>
            <a:r>
              <a:rPr lang="en-US" sz="800" dirty="0" smtClean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sz="800" dirty="0" err="1" smtClean="0">
                <a:latin typeface="Century Gothic" charset="0"/>
                <a:ea typeface="Century Gothic" charset="0"/>
                <a:cs typeface="Century Gothic" charset="0"/>
              </a:rPr>
              <a:t>Gambar</a:t>
            </a:r>
            <a:r>
              <a:rPr lang="en-US" sz="800" dirty="0" smtClean="0">
                <a:latin typeface="Century Gothic" charset="0"/>
                <a:ea typeface="Century Gothic" charset="0"/>
                <a:cs typeface="Century Gothic" charset="0"/>
              </a:rPr>
              <a:t>: </a:t>
            </a:r>
            <a:r>
              <a:rPr lang="en-US" sz="800" dirty="0">
                <a:latin typeface="Century Gothic" charset="0"/>
                <a:ea typeface="Century Gothic" charset="0"/>
                <a:cs typeface="Century Gothic" charset="0"/>
                <a:hlinkClick r:id="rId8"/>
              </a:rPr>
              <a:t>http://1.bp.blogspot.com/-vFUWWOPnK4c/VPhd7c3cOJI/AAAAAAAADKI/i5F7mkg1fus/s1600/Affective+Domain-+Bloom's+et.+al.+</a:t>
            </a:r>
            <a:r>
              <a:rPr lang="en-US" sz="800" dirty="0" smtClean="0">
                <a:latin typeface="Century Gothic" charset="0"/>
                <a:ea typeface="Century Gothic" charset="0"/>
                <a:cs typeface="Century Gothic" charset="0"/>
                <a:hlinkClick r:id="rId8"/>
              </a:rPr>
              <a:t>Taxonomy+of+Educational+Objectives.jpg</a:t>
            </a:r>
            <a:r>
              <a:rPr lang="en-US" sz="800" dirty="0" smtClean="0">
                <a:latin typeface="Century Gothic" charset="0"/>
                <a:ea typeface="Century Gothic" charset="0"/>
                <a:cs typeface="Century Gothic" charset="0"/>
              </a:rPr>
              <a:t> 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24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24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4242"/>
          <a:stretch/>
        </p:blipFill>
        <p:spPr>
          <a:xfrm>
            <a:off x="886020" y="228600"/>
            <a:ext cx="7342888" cy="6477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27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767"/>
          <a:stretch/>
        </p:blipFill>
        <p:spPr>
          <a:xfrm>
            <a:off x="886020" y="228600"/>
            <a:ext cx="7342888" cy="632459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58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66299" y="1141510"/>
            <a:ext cx="601771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latin typeface="Century Gothic" panose="020B0502020202020204" pitchFamily="34" charset="0"/>
              </a:rPr>
              <a:t>5</a:t>
            </a:r>
            <a:r>
              <a:rPr lang="en-US" sz="8800" dirty="0" smtClean="0"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latin typeface="Century Gothic" panose="020B0502020202020204" pitchFamily="34" charset="0"/>
              </a:rPr>
              <a:t> </a:t>
            </a:r>
            <a:endParaRPr lang="en-US" sz="3600" dirty="0">
              <a:latin typeface="Century Gothic" panose="020B0502020202020204" pitchFamily="34" charset="0"/>
            </a:endParaRPr>
          </a:p>
          <a:p>
            <a:pPr algn="ctr"/>
            <a:r>
              <a:rPr lang="en-US" sz="4800" dirty="0" err="1" smtClean="0">
                <a:latin typeface="Century Gothic" panose="020B0502020202020204" pitchFamily="34" charset="0"/>
              </a:rPr>
              <a:t>Gerakan</a:t>
            </a:r>
            <a:r>
              <a:rPr lang="en-US" sz="4800" dirty="0" smtClean="0">
                <a:latin typeface="Century Gothic" panose="020B0502020202020204" pitchFamily="34" charset="0"/>
              </a:rPr>
              <a:t> </a:t>
            </a:r>
            <a:r>
              <a:rPr lang="en-US" sz="4800" dirty="0" err="1" smtClean="0">
                <a:latin typeface="Century Gothic" panose="020B0502020202020204" pitchFamily="34" charset="0"/>
              </a:rPr>
              <a:t>Literasi</a:t>
            </a:r>
            <a:r>
              <a:rPr lang="en-US" sz="4800" dirty="0" smtClean="0">
                <a:latin typeface="Century Gothic" panose="020B0502020202020204" pitchFamily="34" charset="0"/>
              </a:rPr>
              <a:t> </a:t>
            </a:r>
            <a:r>
              <a:rPr lang="en-US" sz="4800" dirty="0" err="1" smtClean="0">
                <a:latin typeface="Century Gothic" panose="020B0502020202020204" pitchFamily="34" charset="0"/>
              </a:rPr>
              <a:t>Sekolah</a:t>
            </a:r>
            <a:endParaRPr lang="en-US" sz="4800" dirty="0"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5798923"/>
            <a:ext cx="9144000" cy="1059095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80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0948" y="238074"/>
            <a:ext cx="8392026" cy="3354765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Century Gothic"/>
                <a:cs typeface="Century Gothic"/>
              </a:rPr>
              <a:t>LITERASI :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“</a:t>
            </a:r>
            <a:r>
              <a:rPr lang="en-US" dirty="0" err="1" smtClean="0">
                <a:latin typeface="Century Gothic"/>
                <a:cs typeface="Century Gothic"/>
              </a:rPr>
              <a:t>keberaksaraan</a:t>
            </a:r>
            <a:r>
              <a:rPr lang="en-US" dirty="0" smtClean="0">
                <a:latin typeface="Century Gothic"/>
                <a:cs typeface="Century Gothic"/>
              </a:rPr>
              <a:t>”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“</a:t>
            </a:r>
            <a:r>
              <a:rPr lang="en-US" dirty="0" err="1" smtClean="0">
                <a:latin typeface="Century Gothic"/>
                <a:cs typeface="Century Gothic"/>
              </a:rPr>
              <a:t>melek</a:t>
            </a:r>
            <a:r>
              <a:rPr lang="en-US" dirty="0" smtClean="0">
                <a:latin typeface="Century Gothic"/>
                <a:cs typeface="Century Gothic"/>
              </a:rPr>
              <a:t>” </a:t>
            </a:r>
            <a:r>
              <a:rPr lang="en-US" dirty="0" err="1">
                <a:latin typeface="Century Gothic"/>
                <a:cs typeface="Century Gothic"/>
              </a:rPr>
              <a:t>atau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smtClean="0">
                <a:latin typeface="Century Gothic"/>
                <a:cs typeface="Century Gothic"/>
              </a:rPr>
              <a:t>“</a:t>
            </a:r>
            <a:r>
              <a:rPr lang="en-US" dirty="0" err="1" smtClean="0">
                <a:latin typeface="Century Gothic"/>
                <a:cs typeface="Century Gothic"/>
              </a:rPr>
              <a:t>keterpahaman</a:t>
            </a:r>
            <a:r>
              <a:rPr lang="en-US" dirty="0" smtClean="0">
                <a:latin typeface="Century Gothic"/>
                <a:cs typeface="Century Gothic"/>
              </a:rPr>
              <a:t>” </a:t>
            </a:r>
          </a:p>
          <a:p>
            <a:endParaRPr lang="en-US" dirty="0">
              <a:latin typeface="Century Gothic"/>
              <a:cs typeface="Century Gothic"/>
            </a:endParaRPr>
          </a:p>
          <a:p>
            <a:r>
              <a:rPr lang="en-US" dirty="0" smtClean="0">
                <a:latin typeface="Century Gothic"/>
                <a:cs typeface="Century Gothic"/>
              </a:rPr>
              <a:t>“</a:t>
            </a:r>
            <a:r>
              <a:rPr lang="en-US" dirty="0" err="1" smtClean="0">
                <a:latin typeface="Century Gothic"/>
                <a:cs typeface="Century Gothic"/>
              </a:rPr>
              <a:t>melek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baca</a:t>
            </a:r>
            <a:r>
              <a:rPr lang="en-US" dirty="0">
                <a:latin typeface="Century Gothic"/>
                <a:cs typeface="Century Gothic"/>
              </a:rPr>
              <a:t>’ </a:t>
            </a:r>
            <a:r>
              <a:rPr lang="en-US" dirty="0" err="1">
                <a:latin typeface="Century Gothic"/>
                <a:cs typeface="Century Gothic"/>
              </a:rPr>
              <a:t>dan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smtClean="0">
                <a:latin typeface="Century Gothic"/>
                <a:cs typeface="Century Gothic"/>
              </a:rPr>
              <a:t>“</a:t>
            </a:r>
            <a:r>
              <a:rPr lang="en-US" dirty="0" err="1" smtClean="0">
                <a:latin typeface="Century Gothic"/>
                <a:cs typeface="Century Gothic"/>
              </a:rPr>
              <a:t>tulis</a:t>
            </a:r>
            <a:r>
              <a:rPr lang="en-US" dirty="0" smtClean="0">
                <a:latin typeface="Century Gothic"/>
                <a:cs typeface="Century Gothic"/>
              </a:rPr>
              <a:t>” </a:t>
            </a:r>
            <a:r>
              <a:rPr lang="en-US" dirty="0" err="1" smtClean="0">
                <a:latin typeface="Century Gothic"/>
                <a:cs typeface="Century Gothic"/>
              </a:rPr>
              <a:t>dasar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pengembangan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melek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dalam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berbagai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hal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atau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disebut</a:t>
            </a:r>
            <a:r>
              <a:rPr lang="en-US" dirty="0">
                <a:latin typeface="Century Gothic"/>
                <a:cs typeface="Century Gothic"/>
              </a:rPr>
              <a:t> “</a:t>
            </a:r>
            <a:r>
              <a:rPr lang="en-US" dirty="0" err="1">
                <a:latin typeface="Century Gothic"/>
                <a:cs typeface="Century Gothic"/>
              </a:rPr>
              <a:t>multiliterasi</a:t>
            </a:r>
            <a:r>
              <a:rPr lang="en-US" dirty="0" smtClean="0">
                <a:latin typeface="Century Gothic"/>
                <a:cs typeface="Century Gothic"/>
              </a:rPr>
              <a:t>”</a:t>
            </a:r>
          </a:p>
          <a:p>
            <a:endParaRPr lang="en-US" dirty="0">
              <a:latin typeface="Century Gothic"/>
              <a:cs typeface="Century Gothic"/>
            </a:endParaRPr>
          </a:p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Century Gothic"/>
                <a:cs typeface="Century Gothic"/>
              </a:rPr>
              <a:t>KONTEKS GLS, LITERASI </a:t>
            </a:r>
          </a:p>
          <a:p>
            <a:r>
              <a:rPr lang="en-US" dirty="0" smtClean="0">
                <a:latin typeface="Century Gothic"/>
                <a:cs typeface="Century Gothic"/>
              </a:rPr>
              <a:t>“</a:t>
            </a:r>
            <a:r>
              <a:rPr lang="en-US" dirty="0" err="1" smtClean="0">
                <a:latin typeface="Century Gothic"/>
                <a:cs typeface="Century Gothic"/>
              </a:rPr>
              <a:t>merupakan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kemampuan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mengakses</a:t>
            </a:r>
            <a:r>
              <a:rPr lang="en-US" dirty="0">
                <a:latin typeface="Century Gothic"/>
                <a:cs typeface="Century Gothic"/>
              </a:rPr>
              <a:t>, </a:t>
            </a:r>
            <a:r>
              <a:rPr lang="en-US" dirty="0" err="1">
                <a:latin typeface="Century Gothic"/>
                <a:cs typeface="Century Gothic"/>
              </a:rPr>
              <a:t>memahami</a:t>
            </a:r>
            <a:r>
              <a:rPr lang="en-US" dirty="0">
                <a:latin typeface="Century Gothic"/>
                <a:cs typeface="Century Gothic"/>
              </a:rPr>
              <a:t>, </a:t>
            </a:r>
            <a:r>
              <a:rPr lang="en-US" dirty="0" err="1">
                <a:latin typeface="Century Gothic"/>
                <a:cs typeface="Century Gothic"/>
              </a:rPr>
              <a:t>dan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menggunakan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sesuatu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secara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cerdas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melalui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berbagai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aktivitas</a:t>
            </a:r>
            <a:r>
              <a:rPr lang="en-US" dirty="0">
                <a:latin typeface="Century Gothic"/>
                <a:cs typeface="Century Gothic"/>
              </a:rPr>
              <a:t>, </a:t>
            </a:r>
            <a:r>
              <a:rPr lang="en-US" dirty="0" err="1">
                <a:latin typeface="Century Gothic"/>
                <a:cs typeface="Century Gothic"/>
              </a:rPr>
              <a:t>antara</a:t>
            </a:r>
            <a:r>
              <a:rPr lang="en-US" dirty="0">
                <a:latin typeface="Century Gothic"/>
                <a:cs typeface="Century Gothic"/>
              </a:rPr>
              <a:t> lain </a:t>
            </a:r>
            <a:r>
              <a:rPr lang="en-US" dirty="0" err="1">
                <a:latin typeface="Century Gothic"/>
                <a:cs typeface="Century Gothic"/>
              </a:rPr>
              <a:t>membaca</a:t>
            </a:r>
            <a:r>
              <a:rPr lang="en-US" dirty="0">
                <a:latin typeface="Century Gothic"/>
                <a:cs typeface="Century Gothic"/>
              </a:rPr>
              <a:t>, </a:t>
            </a:r>
            <a:r>
              <a:rPr lang="en-US" dirty="0" err="1">
                <a:latin typeface="Century Gothic"/>
                <a:cs typeface="Century Gothic"/>
              </a:rPr>
              <a:t>melihat</a:t>
            </a:r>
            <a:r>
              <a:rPr lang="en-US" dirty="0">
                <a:latin typeface="Century Gothic"/>
                <a:cs typeface="Century Gothic"/>
              </a:rPr>
              <a:t>, </a:t>
            </a:r>
            <a:r>
              <a:rPr lang="en-US" dirty="0" err="1">
                <a:latin typeface="Century Gothic"/>
                <a:cs typeface="Century Gothic"/>
              </a:rPr>
              <a:t>menyimak</a:t>
            </a:r>
            <a:r>
              <a:rPr lang="en-US" dirty="0">
                <a:latin typeface="Century Gothic"/>
                <a:cs typeface="Century Gothic"/>
              </a:rPr>
              <a:t>, </a:t>
            </a:r>
            <a:r>
              <a:rPr lang="en-US" dirty="0" err="1">
                <a:latin typeface="Century Gothic"/>
                <a:cs typeface="Century Gothic"/>
              </a:rPr>
              <a:t>menulis</a:t>
            </a:r>
            <a:r>
              <a:rPr lang="en-US" dirty="0">
                <a:latin typeface="Century Gothic"/>
                <a:cs typeface="Century Gothic"/>
              </a:rPr>
              <a:t>, </a:t>
            </a:r>
            <a:r>
              <a:rPr lang="en-US" dirty="0" err="1">
                <a:latin typeface="Century Gothic"/>
                <a:cs typeface="Century Gothic"/>
              </a:rPr>
              <a:t>dan</a:t>
            </a:r>
            <a:r>
              <a:rPr lang="en-US" dirty="0">
                <a:latin typeface="Century Gothic"/>
                <a:cs typeface="Century Gothic"/>
              </a:rPr>
              <a:t>/</a:t>
            </a:r>
            <a:r>
              <a:rPr lang="en-US" dirty="0" err="1">
                <a:latin typeface="Century Gothic"/>
                <a:cs typeface="Century Gothic"/>
              </a:rPr>
              <a:t>berbicara</a:t>
            </a:r>
            <a:r>
              <a:rPr lang="en-US" dirty="0">
                <a:latin typeface="Century Gothic"/>
                <a:cs typeface="Century Gothic"/>
              </a:rPr>
              <a:t> (</a:t>
            </a:r>
            <a:r>
              <a:rPr lang="en-US" dirty="0" err="1">
                <a:latin typeface="Century Gothic"/>
                <a:cs typeface="Century Gothic"/>
              </a:rPr>
              <a:t>Panduan</a:t>
            </a:r>
            <a:r>
              <a:rPr lang="en-US" dirty="0">
                <a:latin typeface="Century Gothic"/>
                <a:cs typeface="Century Gothic"/>
              </a:rPr>
              <a:t> GLS SMA 2016).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360948" y="5580870"/>
            <a:ext cx="8392027" cy="132343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sz="1600" b="1" dirty="0" smtClean="0">
                <a:latin typeface="Century Gothic"/>
                <a:cs typeface="Century Gothic"/>
              </a:rPr>
              <a:t>MULTILITERASI</a:t>
            </a:r>
            <a:r>
              <a:rPr lang="en-US" sz="1600" dirty="0" smtClean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dimaknai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sebagai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keterampilan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menggunakan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beragam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cara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untuk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menyatakan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dan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memahami</a:t>
            </a:r>
            <a:r>
              <a:rPr lang="en-US" sz="1600" dirty="0">
                <a:latin typeface="Century Gothic"/>
                <a:cs typeface="Century Gothic"/>
              </a:rPr>
              <a:t> ide-ide </a:t>
            </a:r>
            <a:r>
              <a:rPr lang="en-US" sz="1600" dirty="0" err="1">
                <a:latin typeface="Century Gothic"/>
                <a:cs typeface="Century Gothic"/>
              </a:rPr>
              <a:t>dan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informasi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dengan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menggunakan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bentuk-bentuk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teks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konvensional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maupun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bentuk-bentuk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teks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inovatif</a:t>
            </a:r>
            <a:r>
              <a:rPr lang="en-US" sz="1600" dirty="0">
                <a:latin typeface="Century Gothic"/>
                <a:cs typeface="Century Gothic"/>
              </a:rPr>
              <a:t>, </a:t>
            </a:r>
            <a:r>
              <a:rPr lang="en-US" sz="1600" dirty="0" err="1">
                <a:latin typeface="Century Gothic"/>
                <a:cs typeface="Century Gothic"/>
              </a:rPr>
              <a:t>simbol</a:t>
            </a:r>
            <a:r>
              <a:rPr lang="en-US" sz="1600" dirty="0">
                <a:latin typeface="Century Gothic"/>
                <a:cs typeface="Century Gothic"/>
              </a:rPr>
              <a:t>, </a:t>
            </a:r>
            <a:r>
              <a:rPr lang="en-US" sz="1600" dirty="0" err="1">
                <a:latin typeface="Century Gothic"/>
                <a:cs typeface="Century Gothic"/>
              </a:rPr>
              <a:t>dan</a:t>
            </a:r>
            <a:r>
              <a:rPr lang="en-US" sz="1600" dirty="0">
                <a:latin typeface="Century Gothic"/>
                <a:cs typeface="Century Gothic"/>
              </a:rPr>
              <a:t> multimedia. </a:t>
            </a:r>
            <a:r>
              <a:rPr lang="en-US" sz="1600" dirty="0" err="1">
                <a:latin typeface="Century Gothic"/>
                <a:cs typeface="Century Gothic"/>
              </a:rPr>
              <a:t>Beragam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teks</a:t>
            </a:r>
            <a:r>
              <a:rPr lang="en-US" sz="1600" dirty="0">
                <a:latin typeface="Century Gothic"/>
                <a:cs typeface="Century Gothic"/>
              </a:rPr>
              <a:t> yang </a:t>
            </a:r>
            <a:r>
              <a:rPr lang="en-US" sz="1600" dirty="0" err="1">
                <a:latin typeface="Century Gothic"/>
                <a:cs typeface="Century Gothic"/>
              </a:rPr>
              <a:t>digunakan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dalam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satu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konteks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ini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disebut</a:t>
            </a:r>
            <a:r>
              <a:rPr lang="en-US" sz="1600" dirty="0">
                <a:latin typeface="Century Gothic"/>
                <a:cs typeface="Century Gothic"/>
              </a:rPr>
              <a:t> </a:t>
            </a:r>
            <a:r>
              <a:rPr lang="en-US" sz="1600" dirty="0" err="1">
                <a:latin typeface="Century Gothic"/>
                <a:cs typeface="Century Gothic"/>
              </a:rPr>
              <a:t>multimoda</a:t>
            </a:r>
            <a:r>
              <a:rPr lang="en-US" sz="1600" dirty="0">
                <a:latin typeface="Century Gothic"/>
                <a:cs typeface="Century Gothic"/>
              </a:rPr>
              <a:t> (multimodal </a:t>
            </a:r>
            <a:r>
              <a:rPr lang="en-US" sz="1600">
                <a:latin typeface="Century Gothic"/>
                <a:cs typeface="Century Gothic"/>
              </a:rPr>
              <a:t>text</a:t>
            </a:r>
            <a:r>
              <a:rPr lang="en-US" sz="1600" smtClean="0">
                <a:latin typeface="Century Gothic"/>
                <a:cs typeface="Century Gothic"/>
              </a:rPr>
              <a:t>). </a:t>
            </a:r>
            <a:endParaRPr lang="en-US" sz="1600" dirty="0">
              <a:latin typeface="Century Gothic"/>
              <a:cs typeface="Century Gothic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003" y="3227969"/>
            <a:ext cx="5753100" cy="250190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83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2922" y="1753488"/>
            <a:ext cx="69081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Century Gothic"/>
                <a:cs typeface="Century Gothic"/>
              </a:rPr>
              <a:t>INTI LITERASI :</a:t>
            </a:r>
          </a:p>
          <a:p>
            <a:pPr marL="342900" indent="-342900" algn="just">
              <a:lnSpc>
                <a:spcPct val="150000"/>
              </a:lnSpc>
              <a:buFont typeface="Wingdings" charset="2"/>
              <a:buChar char="§"/>
            </a:pPr>
            <a:r>
              <a:rPr lang="en-US" sz="2000" dirty="0" err="1">
                <a:latin typeface="Century Gothic"/>
                <a:cs typeface="Century Gothic"/>
              </a:rPr>
              <a:t>P</a:t>
            </a:r>
            <a:r>
              <a:rPr lang="en-US" sz="2000" dirty="0" err="1" smtClean="0">
                <a:latin typeface="Century Gothic"/>
                <a:cs typeface="Century Gothic"/>
              </a:rPr>
              <a:t>emahaman</a:t>
            </a:r>
            <a:r>
              <a:rPr lang="en-US" sz="2000" dirty="0" smtClean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terhadap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teks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dan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 smtClean="0">
                <a:latin typeface="Century Gothic"/>
                <a:cs typeface="Century Gothic"/>
              </a:rPr>
              <a:t>konteksnya</a:t>
            </a:r>
            <a:r>
              <a:rPr lang="en-US" sz="2000" dirty="0" smtClean="0">
                <a:latin typeface="Century Gothic"/>
                <a:cs typeface="Century Gothic"/>
              </a:rPr>
              <a:t>. </a:t>
            </a:r>
          </a:p>
          <a:p>
            <a:pPr marL="342900" indent="-342900" algn="just">
              <a:lnSpc>
                <a:spcPct val="150000"/>
              </a:lnSpc>
              <a:buFont typeface="Wingdings" charset="2"/>
              <a:buChar char="§"/>
            </a:pPr>
            <a:r>
              <a:rPr lang="en-US" sz="2000" dirty="0" err="1" smtClean="0">
                <a:latin typeface="Century Gothic"/>
                <a:cs typeface="Century Gothic"/>
              </a:rPr>
              <a:t>Keterpahaman</a:t>
            </a:r>
            <a:r>
              <a:rPr lang="en-US" sz="2000" dirty="0" smtClean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terhadap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beragam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teks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akan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membantu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keterpahaman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kehidupan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dan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berbagai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aspeknya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karena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teks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itu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representasi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dari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kehidupan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individu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dan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masyarakat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dalam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budaya</a:t>
            </a:r>
            <a:r>
              <a:rPr lang="en-US" sz="2000" dirty="0">
                <a:latin typeface="Century Gothic"/>
                <a:cs typeface="Century Gothic"/>
              </a:rPr>
              <a:t> </a:t>
            </a:r>
            <a:r>
              <a:rPr lang="en-US" sz="2000" dirty="0" err="1">
                <a:latin typeface="Century Gothic"/>
                <a:cs typeface="Century Gothic"/>
              </a:rPr>
              <a:t>masing-masing</a:t>
            </a:r>
            <a:r>
              <a:rPr lang="en-US" sz="2000" dirty="0">
                <a:latin typeface="Century Gothic"/>
                <a:cs typeface="Century Gothic"/>
              </a:rPr>
              <a:t>.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74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59" y="1470258"/>
            <a:ext cx="7469214" cy="19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1002971" y="1567520"/>
            <a:ext cx="7259146" cy="4890724"/>
            <a:chOff x="1263458" y="1316464"/>
            <a:chExt cx="9678861" cy="4890724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55599" y="1414302"/>
              <a:ext cx="286720" cy="63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1263458" y="1316464"/>
              <a:ext cx="9392142" cy="4865549"/>
            </a:xfrm>
            <a:prstGeom prst="rect">
              <a:avLst/>
            </a:prstGeom>
            <a:solidFill>
              <a:srgbClr val="E7E7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" name="Line 6"/>
            <p:cNvSpPr>
              <a:spLocks noChangeShapeType="1"/>
            </p:cNvSpPr>
            <p:nvPr/>
          </p:nvSpPr>
          <p:spPr bwMode="auto">
            <a:xfrm>
              <a:off x="2528008" y="3109577"/>
              <a:ext cx="0" cy="549262"/>
            </a:xfrm>
            <a:prstGeom prst="line">
              <a:avLst/>
            </a:prstGeom>
            <a:noFill/>
            <a:ln w="25400">
              <a:solidFill>
                <a:srgbClr val="00AEE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" name="Line 7"/>
            <p:cNvSpPr>
              <a:spLocks noChangeShapeType="1"/>
            </p:cNvSpPr>
            <p:nvPr/>
          </p:nvSpPr>
          <p:spPr bwMode="auto">
            <a:xfrm>
              <a:off x="2528008" y="2344615"/>
              <a:ext cx="0" cy="549262"/>
            </a:xfrm>
            <a:prstGeom prst="line">
              <a:avLst/>
            </a:prstGeom>
            <a:noFill/>
            <a:ln w="25400">
              <a:solidFill>
                <a:srgbClr val="00A6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" name="Line 8"/>
            <p:cNvSpPr>
              <a:spLocks noChangeShapeType="1"/>
            </p:cNvSpPr>
            <p:nvPr/>
          </p:nvSpPr>
          <p:spPr bwMode="auto">
            <a:xfrm>
              <a:off x="2528008" y="1578508"/>
              <a:ext cx="0" cy="549262"/>
            </a:xfrm>
            <a:prstGeom prst="line">
              <a:avLst/>
            </a:prstGeom>
            <a:noFill/>
            <a:ln w="25400">
              <a:solidFill>
                <a:srgbClr val="8B5D3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9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2915" y="4363726"/>
              <a:ext cx="7211083" cy="1713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6496" y="6182013"/>
              <a:ext cx="1854563" cy="2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3458" y="4484449"/>
              <a:ext cx="3259986" cy="16975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2424" y="4763658"/>
              <a:ext cx="1173396" cy="786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2054009" y="4301362"/>
              <a:ext cx="1378906" cy="183087"/>
            </a:xfrm>
            <a:custGeom>
              <a:avLst/>
              <a:gdLst>
                <a:gd name="T0" fmla="+- 0 1198 647"/>
                <a:gd name="T1" fmla="*/ T0 w 832"/>
                <a:gd name="T2" fmla="+- 0 5387 5387"/>
                <a:gd name="T3" fmla="*/ 5387 h 320"/>
                <a:gd name="T4" fmla="+- 0 647 647"/>
                <a:gd name="T5" fmla="*/ T4 w 832"/>
                <a:gd name="T6" fmla="+- 0 5707 5387"/>
                <a:gd name="T7" fmla="*/ 5707 h 320"/>
                <a:gd name="T8" fmla="+- 0 718 647"/>
                <a:gd name="T9" fmla="*/ T8 w 832"/>
                <a:gd name="T10" fmla="+- 0 5689 5387"/>
                <a:gd name="T11" fmla="*/ 5689 h 320"/>
                <a:gd name="T12" fmla="+- 0 789 647"/>
                <a:gd name="T13" fmla="*/ T12 w 832"/>
                <a:gd name="T14" fmla="+- 0 5671 5387"/>
                <a:gd name="T15" fmla="*/ 5671 h 320"/>
                <a:gd name="T16" fmla="+- 0 861 647"/>
                <a:gd name="T17" fmla="*/ T16 w 832"/>
                <a:gd name="T18" fmla="+- 0 5654 5387"/>
                <a:gd name="T19" fmla="*/ 5654 h 320"/>
                <a:gd name="T20" fmla="+- 0 935 647"/>
                <a:gd name="T21" fmla="*/ T20 w 832"/>
                <a:gd name="T22" fmla="+- 0 5639 5387"/>
                <a:gd name="T23" fmla="*/ 5639 h 320"/>
                <a:gd name="T24" fmla="+- 0 1010 647"/>
                <a:gd name="T25" fmla="*/ T24 w 832"/>
                <a:gd name="T26" fmla="+- 0 5623 5387"/>
                <a:gd name="T27" fmla="*/ 5623 h 320"/>
                <a:gd name="T28" fmla="+- 0 1085 647"/>
                <a:gd name="T29" fmla="*/ T28 w 832"/>
                <a:gd name="T30" fmla="+- 0 5609 5387"/>
                <a:gd name="T31" fmla="*/ 5609 h 320"/>
                <a:gd name="T32" fmla="+- 0 1162 647"/>
                <a:gd name="T33" fmla="*/ T32 w 832"/>
                <a:gd name="T34" fmla="+- 0 5596 5387"/>
                <a:gd name="T35" fmla="*/ 5596 h 320"/>
                <a:gd name="T36" fmla="+- 0 1240 647"/>
                <a:gd name="T37" fmla="*/ T36 w 832"/>
                <a:gd name="T38" fmla="+- 0 5583 5387"/>
                <a:gd name="T39" fmla="*/ 5583 h 320"/>
                <a:gd name="T40" fmla="+- 0 1319 647"/>
                <a:gd name="T41" fmla="*/ T40 w 832"/>
                <a:gd name="T42" fmla="+- 0 5571 5387"/>
                <a:gd name="T43" fmla="*/ 5571 h 320"/>
                <a:gd name="T44" fmla="+- 0 1398 647"/>
                <a:gd name="T45" fmla="*/ T44 w 832"/>
                <a:gd name="T46" fmla="+- 0 5560 5387"/>
                <a:gd name="T47" fmla="*/ 5560 h 320"/>
                <a:gd name="T48" fmla="+- 0 1479 647"/>
                <a:gd name="T49" fmla="*/ T48 w 832"/>
                <a:gd name="T50" fmla="+- 0 5550 5387"/>
                <a:gd name="T51" fmla="*/ 5550 h 320"/>
                <a:gd name="T52" fmla="+- 0 1198 647"/>
                <a:gd name="T53" fmla="*/ T52 w 832"/>
                <a:gd name="T54" fmla="+- 0 5387 5387"/>
                <a:gd name="T55" fmla="*/ 5387 h 32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</a:cxnLst>
              <a:rect l="0" t="0" r="r" b="b"/>
              <a:pathLst>
                <a:path w="832" h="320">
                  <a:moveTo>
                    <a:pt x="551" y="0"/>
                  </a:moveTo>
                  <a:lnTo>
                    <a:pt x="0" y="320"/>
                  </a:lnTo>
                  <a:lnTo>
                    <a:pt x="71" y="302"/>
                  </a:lnTo>
                  <a:lnTo>
                    <a:pt x="142" y="284"/>
                  </a:lnTo>
                  <a:lnTo>
                    <a:pt x="214" y="267"/>
                  </a:lnTo>
                  <a:lnTo>
                    <a:pt x="288" y="252"/>
                  </a:lnTo>
                  <a:lnTo>
                    <a:pt x="363" y="236"/>
                  </a:lnTo>
                  <a:lnTo>
                    <a:pt x="438" y="222"/>
                  </a:lnTo>
                  <a:lnTo>
                    <a:pt x="515" y="209"/>
                  </a:lnTo>
                  <a:lnTo>
                    <a:pt x="593" y="196"/>
                  </a:lnTo>
                  <a:lnTo>
                    <a:pt x="672" y="184"/>
                  </a:lnTo>
                  <a:lnTo>
                    <a:pt x="751" y="173"/>
                  </a:lnTo>
                  <a:lnTo>
                    <a:pt x="832" y="163"/>
                  </a:lnTo>
                  <a:lnTo>
                    <a:pt x="551" y="0"/>
                  </a:lnTo>
                  <a:close/>
                </a:path>
              </a:pathLst>
            </a:custGeom>
            <a:solidFill>
              <a:srgbClr val="D2C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14" name="Picture 14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8778" y="4394622"/>
              <a:ext cx="3487042" cy="603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1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3806" y="4535943"/>
              <a:ext cx="2323590" cy="1014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16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8265" y="6182013"/>
              <a:ext cx="217111" cy="2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8265" y="6005220"/>
              <a:ext cx="218769" cy="176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18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3444" y="6182013"/>
              <a:ext cx="2104821" cy="2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9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6333" y="5586407"/>
              <a:ext cx="2323590" cy="595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20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9922" y="6005220"/>
              <a:ext cx="217111" cy="434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21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4619" y="4803136"/>
              <a:ext cx="3487042" cy="696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2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9922" y="5265432"/>
              <a:ext cx="1173396" cy="783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23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1305" y="5037145"/>
              <a:ext cx="2323590" cy="10115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24"/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9599" y="6182013"/>
              <a:ext cx="130930" cy="2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25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76" y="6095047"/>
              <a:ext cx="437538" cy="86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26"/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76" y="6182013"/>
              <a:ext cx="561838" cy="2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27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76" y="6095619"/>
              <a:ext cx="434223" cy="863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Line 28"/>
            <p:cNvSpPr>
              <a:spLocks noChangeShapeType="1"/>
            </p:cNvSpPr>
            <p:nvPr/>
          </p:nvSpPr>
          <p:spPr bwMode="auto">
            <a:xfrm>
              <a:off x="9308182" y="6194601"/>
              <a:ext cx="1025893" cy="0"/>
            </a:xfrm>
            <a:prstGeom prst="line">
              <a:avLst/>
            </a:prstGeom>
            <a:noFill/>
            <a:ln w="27927">
              <a:solidFill>
                <a:srgbClr val="DACCB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9550154" y="6076738"/>
              <a:ext cx="785579" cy="105275"/>
            </a:xfrm>
            <a:custGeom>
              <a:avLst/>
              <a:gdLst>
                <a:gd name="T0" fmla="+- 0 5643 5170"/>
                <a:gd name="T1" fmla="*/ T0 w 474"/>
                <a:gd name="T2" fmla="+- 0 8490 8490"/>
                <a:gd name="T3" fmla="*/ 8490 h 184"/>
                <a:gd name="T4" fmla="+- 0 5570 5170"/>
                <a:gd name="T5" fmla="*/ T4 w 474"/>
                <a:gd name="T6" fmla="+- 0 8524 8490"/>
                <a:gd name="T7" fmla="*/ 8524 h 184"/>
                <a:gd name="T8" fmla="+- 0 5495 5170"/>
                <a:gd name="T9" fmla="*/ T8 w 474"/>
                <a:gd name="T10" fmla="+- 0 8556 8490"/>
                <a:gd name="T11" fmla="*/ 8556 h 184"/>
                <a:gd name="T12" fmla="+- 0 5417 5170"/>
                <a:gd name="T13" fmla="*/ T12 w 474"/>
                <a:gd name="T14" fmla="+- 0 8587 8490"/>
                <a:gd name="T15" fmla="*/ 8587 h 184"/>
                <a:gd name="T16" fmla="+- 0 5337 5170"/>
                <a:gd name="T17" fmla="*/ T16 w 474"/>
                <a:gd name="T18" fmla="+- 0 8617 8490"/>
                <a:gd name="T19" fmla="*/ 8617 h 184"/>
                <a:gd name="T20" fmla="+- 0 5254 5170"/>
                <a:gd name="T21" fmla="*/ T20 w 474"/>
                <a:gd name="T22" fmla="+- 0 8646 8490"/>
                <a:gd name="T23" fmla="*/ 8646 h 184"/>
                <a:gd name="T24" fmla="+- 0 5170 5170"/>
                <a:gd name="T25" fmla="*/ T24 w 474"/>
                <a:gd name="T26" fmla="+- 0 8674 8490"/>
                <a:gd name="T27" fmla="*/ 8674 h 184"/>
                <a:gd name="T28" fmla="+- 0 5643 5170"/>
                <a:gd name="T29" fmla="*/ T28 w 474"/>
                <a:gd name="T30" fmla="+- 0 8674 8490"/>
                <a:gd name="T31" fmla="*/ 8674 h 184"/>
                <a:gd name="T32" fmla="+- 0 5643 5170"/>
                <a:gd name="T33" fmla="*/ T32 w 474"/>
                <a:gd name="T34" fmla="+- 0 8490 8490"/>
                <a:gd name="T35" fmla="*/ 8490 h 18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</a:cxnLst>
              <a:rect l="0" t="0" r="r" b="b"/>
              <a:pathLst>
                <a:path w="474" h="184">
                  <a:moveTo>
                    <a:pt x="473" y="0"/>
                  </a:moveTo>
                  <a:lnTo>
                    <a:pt x="400" y="34"/>
                  </a:lnTo>
                  <a:lnTo>
                    <a:pt x="325" y="66"/>
                  </a:lnTo>
                  <a:lnTo>
                    <a:pt x="247" y="97"/>
                  </a:lnTo>
                  <a:lnTo>
                    <a:pt x="167" y="127"/>
                  </a:lnTo>
                  <a:lnTo>
                    <a:pt x="84" y="156"/>
                  </a:lnTo>
                  <a:lnTo>
                    <a:pt x="0" y="184"/>
                  </a:lnTo>
                  <a:lnTo>
                    <a:pt x="473" y="184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rgbClr val="CDC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30" name="Picture 30"/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67309" y="6182013"/>
              <a:ext cx="382845" cy="2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31"/>
            <p:cNvPicPr>
              <a:picLocks noChangeAspect="1"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67309" y="5770639"/>
              <a:ext cx="1170082" cy="411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32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0348" y="5308343"/>
              <a:ext cx="3487042" cy="696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3"/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2914" y="6182013"/>
              <a:ext cx="1884395" cy="25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34"/>
            <p:cNvPicPr>
              <a:picLocks noChangeAspect="1" noChangeArrowheads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5376" y="5542924"/>
              <a:ext cx="2323590" cy="639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35"/>
            <p:cNvPicPr>
              <a:picLocks noChangeAspect="1" noChangeArrowheads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67352" y="1504129"/>
              <a:ext cx="382845" cy="99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36"/>
            <p:cNvPicPr>
              <a:picLocks noChangeAspect="1"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33624" y="4075936"/>
              <a:ext cx="270146" cy="135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AutoShape 37"/>
            <p:cNvSpPr>
              <a:spLocks/>
            </p:cNvSpPr>
            <p:nvPr/>
          </p:nvSpPr>
          <p:spPr bwMode="auto">
            <a:xfrm>
              <a:off x="6089630" y="1650599"/>
              <a:ext cx="4554368" cy="2666211"/>
            </a:xfrm>
            <a:custGeom>
              <a:avLst/>
              <a:gdLst>
                <a:gd name="T0" fmla="+- 0 4685 3082"/>
                <a:gd name="T1" fmla="*/ T0 w 2748"/>
                <a:gd name="T2" fmla="+- 0 4094 754"/>
                <a:gd name="T3" fmla="*/ 4094 h 4660"/>
                <a:gd name="T4" fmla="+- 0 4954 3082"/>
                <a:gd name="T5" fmla="*/ T4 w 2748"/>
                <a:gd name="T6" fmla="+- 0 4574 754"/>
                <a:gd name="T7" fmla="*/ 4574 h 4660"/>
                <a:gd name="T8" fmla="+- 0 4950 3082"/>
                <a:gd name="T9" fmla="*/ T8 w 2748"/>
                <a:gd name="T10" fmla="+- 0 5114 754"/>
                <a:gd name="T11" fmla="*/ 5114 h 4660"/>
                <a:gd name="T12" fmla="+- 0 4893 3082"/>
                <a:gd name="T13" fmla="*/ T12 w 2748"/>
                <a:gd name="T14" fmla="+- 0 5214 754"/>
                <a:gd name="T15" fmla="*/ 5214 h 4660"/>
                <a:gd name="T16" fmla="+- 0 5204 3082"/>
                <a:gd name="T17" fmla="*/ T16 w 2748"/>
                <a:gd name="T18" fmla="+- 0 5234 754"/>
                <a:gd name="T19" fmla="*/ 5234 h 4660"/>
                <a:gd name="T20" fmla="+- 0 5214 3082"/>
                <a:gd name="T21" fmla="*/ T20 w 2748"/>
                <a:gd name="T22" fmla="+- 0 4614 754"/>
                <a:gd name="T23" fmla="*/ 4614 h 4660"/>
                <a:gd name="T24" fmla="+- 0 5113 3082"/>
                <a:gd name="T25" fmla="*/ T24 w 2748"/>
                <a:gd name="T26" fmla="+- 0 4134 754"/>
                <a:gd name="T27" fmla="*/ 4134 h 4660"/>
                <a:gd name="T28" fmla="+- 0 3671 3082"/>
                <a:gd name="T29" fmla="*/ T28 w 2748"/>
                <a:gd name="T30" fmla="+- 0 2354 754"/>
                <a:gd name="T31" fmla="*/ 2354 h 4660"/>
                <a:gd name="T32" fmla="+- 0 4041 3082"/>
                <a:gd name="T33" fmla="*/ T32 w 2748"/>
                <a:gd name="T34" fmla="+- 0 2614 754"/>
                <a:gd name="T35" fmla="*/ 2614 h 4660"/>
                <a:gd name="T36" fmla="+- 0 4182 3082"/>
                <a:gd name="T37" fmla="*/ T36 w 2748"/>
                <a:gd name="T38" fmla="+- 0 3194 754"/>
                <a:gd name="T39" fmla="*/ 3194 h 4660"/>
                <a:gd name="T40" fmla="+- 0 4460 3082"/>
                <a:gd name="T41" fmla="*/ T40 w 2748"/>
                <a:gd name="T42" fmla="+- 0 3734 754"/>
                <a:gd name="T43" fmla="*/ 3734 h 4660"/>
                <a:gd name="T44" fmla="+- 0 4280 3082"/>
                <a:gd name="T45" fmla="*/ T44 w 2748"/>
                <a:gd name="T46" fmla="+- 0 4074 754"/>
                <a:gd name="T47" fmla="*/ 4074 h 4660"/>
                <a:gd name="T48" fmla="+- 0 4112 3082"/>
                <a:gd name="T49" fmla="*/ T48 w 2748"/>
                <a:gd name="T50" fmla="+- 0 4254 754"/>
                <a:gd name="T51" fmla="*/ 4254 h 4660"/>
                <a:gd name="T52" fmla="+- 0 4221 3082"/>
                <a:gd name="T53" fmla="*/ T52 w 2748"/>
                <a:gd name="T54" fmla="+- 0 4194 754"/>
                <a:gd name="T55" fmla="*/ 4194 h 4660"/>
                <a:gd name="T56" fmla="+- 0 5221 3082"/>
                <a:gd name="T57" fmla="*/ T56 w 2748"/>
                <a:gd name="T58" fmla="+- 0 3974 754"/>
                <a:gd name="T59" fmla="*/ 3974 h 4660"/>
                <a:gd name="T60" fmla="+- 0 4620 3082"/>
                <a:gd name="T61" fmla="*/ T60 w 2748"/>
                <a:gd name="T62" fmla="+- 0 3634 754"/>
                <a:gd name="T63" fmla="*/ 3634 h 4660"/>
                <a:gd name="T64" fmla="+- 0 4309 3082"/>
                <a:gd name="T65" fmla="*/ T64 w 2748"/>
                <a:gd name="T66" fmla="+- 0 3114 754"/>
                <a:gd name="T67" fmla="*/ 3114 h 4660"/>
                <a:gd name="T68" fmla="+- 0 4214 3082"/>
                <a:gd name="T69" fmla="*/ T68 w 2748"/>
                <a:gd name="T70" fmla="+- 0 2594 754"/>
                <a:gd name="T71" fmla="*/ 2594 h 4660"/>
                <a:gd name="T72" fmla="+- 0 3739 3082"/>
                <a:gd name="T73" fmla="*/ T72 w 2748"/>
                <a:gd name="T74" fmla="+- 0 2314 754"/>
                <a:gd name="T75" fmla="*/ 2314 h 4660"/>
                <a:gd name="T76" fmla="+- 0 5698 3082"/>
                <a:gd name="T77" fmla="*/ T76 w 2748"/>
                <a:gd name="T78" fmla="+- 0 3994 754"/>
                <a:gd name="T79" fmla="*/ 3994 h 4660"/>
                <a:gd name="T80" fmla="+- 0 5830 3082"/>
                <a:gd name="T81" fmla="*/ T80 w 2748"/>
                <a:gd name="T82" fmla="+- 0 4054 754"/>
                <a:gd name="T83" fmla="*/ 4054 h 4660"/>
                <a:gd name="T84" fmla="+- 0 5107 3082"/>
                <a:gd name="T85" fmla="*/ T84 w 2748"/>
                <a:gd name="T86" fmla="+- 0 3894 754"/>
                <a:gd name="T87" fmla="*/ 3894 h 4660"/>
                <a:gd name="T88" fmla="+- 0 5678 3082"/>
                <a:gd name="T89" fmla="*/ T88 w 2748"/>
                <a:gd name="T90" fmla="+- 0 3894 754"/>
                <a:gd name="T91" fmla="*/ 3894 h 4660"/>
                <a:gd name="T92" fmla="+- 0 3350 3082"/>
                <a:gd name="T93" fmla="*/ T92 w 2748"/>
                <a:gd name="T94" fmla="+- 0 3674 754"/>
                <a:gd name="T95" fmla="*/ 3674 h 4660"/>
                <a:gd name="T96" fmla="+- 0 3989 3082"/>
                <a:gd name="T97" fmla="*/ T96 w 2748"/>
                <a:gd name="T98" fmla="+- 0 3894 754"/>
                <a:gd name="T99" fmla="*/ 3894 h 4660"/>
                <a:gd name="T100" fmla="+- 0 3438 3082"/>
                <a:gd name="T101" fmla="*/ T100 w 2748"/>
                <a:gd name="T102" fmla="+- 0 3754 754"/>
                <a:gd name="T103" fmla="*/ 3754 h 4660"/>
                <a:gd name="T104" fmla="+- 0 3644 3082"/>
                <a:gd name="T105" fmla="*/ T104 w 2748"/>
                <a:gd name="T106" fmla="+- 0 3414 754"/>
                <a:gd name="T107" fmla="*/ 3414 h 4660"/>
                <a:gd name="T108" fmla="+- 0 3847 3082"/>
                <a:gd name="T109" fmla="*/ T108 w 2748"/>
                <a:gd name="T110" fmla="+- 0 3834 754"/>
                <a:gd name="T111" fmla="*/ 3834 h 4660"/>
                <a:gd name="T112" fmla="+- 0 3799 3082"/>
                <a:gd name="T113" fmla="*/ T112 w 2748"/>
                <a:gd name="T114" fmla="+- 0 3714 754"/>
                <a:gd name="T115" fmla="*/ 3714 h 4660"/>
                <a:gd name="T116" fmla="+- 0 3694 3082"/>
                <a:gd name="T117" fmla="*/ T116 w 2748"/>
                <a:gd name="T118" fmla="+- 0 3454 754"/>
                <a:gd name="T119" fmla="*/ 3454 h 4660"/>
                <a:gd name="T120" fmla="+- 0 5759 3082"/>
                <a:gd name="T121" fmla="*/ T120 w 2748"/>
                <a:gd name="T122" fmla="+- 0 3834 754"/>
                <a:gd name="T123" fmla="*/ 3834 h 4660"/>
                <a:gd name="T124" fmla="+- 0 5564 3082"/>
                <a:gd name="T125" fmla="*/ T124 w 2748"/>
                <a:gd name="T126" fmla="+- 0 2934 754"/>
                <a:gd name="T127" fmla="*/ 2934 h 4660"/>
                <a:gd name="T128" fmla="+- 0 5423 3082"/>
                <a:gd name="T129" fmla="*/ T128 w 2748"/>
                <a:gd name="T130" fmla="+- 0 3534 754"/>
                <a:gd name="T131" fmla="*/ 3534 h 4660"/>
                <a:gd name="T132" fmla="+- 0 5538 3082"/>
                <a:gd name="T133" fmla="*/ T132 w 2748"/>
                <a:gd name="T134" fmla="+- 0 3774 754"/>
                <a:gd name="T135" fmla="*/ 3774 h 4660"/>
                <a:gd name="T136" fmla="+- 0 5639 3082"/>
                <a:gd name="T137" fmla="*/ T136 w 2748"/>
                <a:gd name="T138" fmla="+- 0 3574 754"/>
                <a:gd name="T139" fmla="*/ 3574 h 4660"/>
                <a:gd name="T140" fmla="+- 0 5499 3082"/>
                <a:gd name="T141" fmla="*/ T140 w 2748"/>
                <a:gd name="T142" fmla="+- 0 3254 754"/>
                <a:gd name="T143" fmla="*/ 3254 h 4660"/>
                <a:gd name="T144" fmla="+- 0 5788 3082"/>
                <a:gd name="T145" fmla="*/ T144 w 2748"/>
                <a:gd name="T146" fmla="+- 0 2774 754"/>
                <a:gd name="T147" fmla="*/ 2774 h 4660"/>
                <a:gd name="T148" fmla="+- 0 3827 3082"/>
                <a:gd name="T149" fmla="*/ T148 w 2748"/>
                <a:gd name="T150" fmla="+- 0 3374 754"/>
                <a:gd name="T151" fmla="*/ 3374 h 4660"/>
                <a:gd name="T152" fmla="+- 0 3807 3082"/>
                <a:gd name="T153" fmla="*/ T152 w 2748"/>
                <a:gd name="T154" fmla="+- 0 3514 754"/>
                <a:gd name="T155" fmla="*/ 3514 h 4660"/>
                <a:gd name="T156" fmla="+- 0 5736 3082"/>
                <a:gd name="T157" fmla="*/ T156 w 2748"/>
                <a:gd name="T158" fmla="+- 0 3434 754"/>
                <a:gd name="T159" fmla="*/ 3434 h 4660"/>
                <a:gd name="T160" fmla="+- 0 5670 3082"/>
                <a:gd name="T161" fmla="*/ T160 w 2748"/>
                <a:gd name="T162" fmla="+- 0 3534 754"/>
                <a:gd name="T163" fmla="*/ 3534 h 4660"/>
                <a:gd name="T164" fmla="+- 0 4455 3082"/>
                <a:gd name="T165" fmla="*/ T164 w 2748"/>
                <a:gd name="T166" fmla="+- 0 934 754"/>
                <a:gd name="T167" fmla="*/ 934 h 4660"/>
                <a:gd name="T168" fmla="+- 0 4412 3082"/>
                <a:gd name="T169" fmla="*/ T168 w 2748"/>
                <a:gd name="T170" fmla="+- 0 1574 754"/>
                <a:gd name="T171" fmla="*/ 1574 h 4660"/>
                <a:gd name="T172" fmla="+- 0 4237 3082"/>
                <a:gd name="T173" fmla="*/ T172 w 2748"/>
                <a:gd name="T174" fmla="+- 0 2214 754"/>
                <a:gd name="T175" fmla="*/ 2214 h 4660"/>
                <a:gd name="T176" fmla="+- 0 4234 3082"/>
                <a:gd name="T177" fmla="*/ T176 w 2748"/>
                <a:gd name="T178" fmla="+- 0 2454 754"/>
                <a:gd name="T179" fmla="*/ 2454 h 4660"/>
                <a:gd name="T180" fmla="+- 0 4484 3082"/>
                <a:gd name="T181" fmla="*/ T180 w 2748"/>
                <a:gd name="T182" fmla="+- 0 1914 754"/>
                <a:gd name="T183" fmla="*/ 1914 h 4660"/>
                <a:gd name="T184" fmla="+- 0 4431 3082"/>
                <a:gd name="T185" fmla="*/ T184 w 2748"/>
                <a:gd name="T186" fmla="+- 0 1614 754"/>
                <a:gd name="T187" fmla="*/ 1614 h 4660"/>
                <a:gd name="T188" fmla="+- 0 4447 3082"/>
                <a:gd name="T189" fmla="*/ T188 w 2748"/>
                <a:gd name="T190" fmla="+- 0 1294 754"/>
                <a:gd name="T191" fmla="*/ 1294 h 4660"/>
                <a:gd name="T192" fmla="+- 0 4505 3082"/>
                <a:gd name="T193" fmla="*/ T192 w 2748"/>
                <a:gd name="T194" fmla="+- 0 894 754"/>
                <a:gd name="T195" fmla="*/ 894 h 4660"/>
                <a:gd name="T196" fmla="+- 0 3526 3082"/>
                <a:gd name="T197" fmla="*/ T196 w 2748"/>
                <a:gd name="T198" fmla="+- 0 2254 754"/>
                <a:gd name="T199" fmla="*/ 2254 h 4660"/>
                <a:gd name="T200" fmla="+- 0 3177 3082"/>
                <a:gd name="T201" fmla="*/ T200 w 2748"/>
                <a:gd name="T202" fmla="+- 0 2354 754"/>
                <a:gd name="T203" fmla="*/ 2354 h 4660"/>
                <a:gd name="T204" fmla="+- 0 3526 3082"/>
                <a:gd name="T205" fmla="*/ T204 w 2748"/>
                <a:gd name="T206" fmla="+- 0 2074 754"/>
                <a:gd name="T207" fmla="*/ 2074 h 4660"/>
                <a:gd name="T208" fmla="+- 0 3620 3082"/>
                <a:gd name="T209" fmla="*/ T208 w 2748"/>
                <a:gd name="T210" fmla="+- 0 2194 754"/>
                <a:gd name="T211" fmla="*/ 2194 h 4660"/>
                <a:gd name="T212" fmla="+- 0 3212 3082"/>
                <a:gd name="T213" fmla="*/ T212 w 2748"/>
                <a:gd name="T214" fmla="+- 0 2154 754"/>
                <a:gd name="T215" fmla="*/ 2154 h 4660"/>
                <a:gd name="T216" fmla="+- 0 3194 3082"/>
                <a:gd name="T217" fmla="*/ T216 w 2748"/>
                <a:gd name="T218" fmla="+- 0 2114 754"/>
                <a:gd name="T219" fmla="*/ 2114 h 4660"/>
                <a:gd name="T220" fmla="+- 0 5035 3082"/>
                <a:gd name="T221" fmla="*/ T220 w 2748"/>
                <a:gd name="T222" fmla="+- 0 1454 754"/>
                <a:gd name="T223" fmla="*/ 1454 h 4660"/>
                <a:gd name="T224" fmla="+- 0 4505 3082"/>
                <a:gd name="T225" fmla="*/ T224 w 2748"/>
                <a:gd name="T226" fmla="+- 0 1814 754"/>
                <a:gd name="T227" fmla="*/ 1814 h 4660"/>
                <a:gd name="T228" fmla="+- 0 4828 3082"/>
                <a:gd name="T229" fmla="*/ T228 w 2748"/>
                <a:gd name="T230" fmla="+- 0 1594 754"/>
                <a:gd name="T231" fmla="*/ 1594 h 4660"/>
                <a:gd name="T232" fmla="+- 0 5053 3082"/>
                <a:gd name="T233" fmla="*/ T232 w 2748"/>
                <a:gd name="T234" fmla="+- 0 834 754"/>
                <a:gd name="T235" fmla="*/ 834 h 4660"/>
                <a:gd name="T236" fmla="+- 0 4641 3082"/>
                <a:gd name="T237" fmla="*/ T236 w 2748"/>
                <a:gd name="T238" fmla="+- 0 1214 754"/>
                <a:gd name="T239" fmla="*/ 1214 h 4660"/>
                <a:gd name="T240" fmla="+- 0 4729 3082"/>
                <a:gd name="T241" fmla="*/ T240 w 2748"/>
                <a:gd name="T242" fmla="+- 0 1194 754"/>
                <a:gd name="T243" fmla="*/ 1194 h 4660"/>
                <a:gd name="T244" fmla="+- 0 5052 3082"/>
                <a:gd name="T245" fmla="*/ T244 w 2748"/>
                <a:gd name="T246" fmla="+- 0 754 754"/>
                <a:gd name="T247" fmla="*/ 754 h 466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  <a:cxn ang="0">
                  <a:pos x="T225" y="T227"/>
                </a:cxn>
                <a:cxn ang="0">
                  <a:pos x="T229" y="T231"/>
                </a:cxn>
                <a:cxn ang="0">
                  <a:pos x="T233" y="T235"/>
                </a:cxn>
                <a:cxn ang="0">
                  <a:pos x="T237" y="T239"/>
                </a:cxn>
                <a:cxn ang="0">
                  <a:pos x="T241" y="T243"/>
                </a:cxn>
                <a:cxn ang="0">
                  <a:pos x="T245" y="T247"/>
                </a:cxn>
              </a:cxnLst>
              <a:rect l="0" t="0" r="r" b="b"/>
              <a:pathLst>
                <a:path w="2748" h="4660">
                  <a:moveTo>
                    <a:pt x="2118" y="3240"/>
                  </a:moveTo>
                  <a:lnTo>
                    <a:pt x="1376" y="3240"/>
                  </a:lnTo>
                  <a:lnTo>
                    <a:pt x="1423" y="3260"/>
                  </a:lnTo>
                  <a:lnTo>
                    <a:pt x="1469" y="3260"/>
                  </a:lnTo>
                  <a:lnTo>
                    <a:pt x="1514" y="3280"/>
                  </a:lnTo>
                  <a:lnTo>
                    <a:pt x="1545" y="3300"/>
                  </a:lnTo>
                  <a:lnTo>
                    <a:pt x="1574" y="3320"/>
                  </a:lnTo>
                  <a:lnTo>
                    <a:pt x="1603" y="3340"/>
                  </a:lnTo>
                  <a:lnTo>
                    <a:pt x="1630" y="3360"/>
                  </a:lnTo>
                  <a:lnTo>
                    <a:pt x="1670" y="3420"/>
                  </a:lnTo>
                  <a:lnTo>
                    <a:pt x="1709" y="3480"/>
                  </a:lnTo>
                  <a:lnTo>
                    <a:pt x="1746" y="3540"/>
                  </a:lnTo>
                  <a:lnTo>
                    <a:pt x="1782" y="3620"/>
                  </a:lnTo>
                  <a:lnTo>
                    <a:pt x="1815" y="3680"/>
                  </a:lnTo>
                  <a:lnTo>
                    <a:pt x="1846" y="3760"/>
                  </a:lnTo>
                  <a:lnTo>
                    <a:pt x="1872" y="3820"/>
                  </a:lnTo>
                  <a:lnTo>
                    <a:pt x="1893" y="3900"/>
                  </a:lnTo>
                  <a:lnTo>
                    <a:pt x="1908" y="3980"/>
                  </a:lnTo>
                  <a:lnTo>
                    <a:pt x="1916" y="4060"/>
                  </a:lnTo>
                  <a:lnTo>
                    <a:pt x="1915" y="4140"/>
                  </a:lnTo>
                  <a:lnTo>
                    <a:pt x="1906" y="4220"/>
                  </a:lnTo>
                  <a:lnTo>
                    <a:pt x="1896" y="4260"/>
                  </a:lnTo>
                  <a:lnTo>
                    <a:pt x="1884" y="4300"/>
                  </a:lnTo>
                  <a:lnTo>
                    <a:pt x="1868" y="4360"/>
                  </a:lnTo>
                  <a:lnTo>
                    <a:pt x="1851" y="4400"/>
                  </a:lnTo>
                  <a:lnTo>
                    <a:pt x="1846" y="4400"/>
                  </a:lnTo>
                  <a:lnTo>
                    <a:pt x="1842" y="4420"/>
                  </a:lnTo>
                  <a:lnTo>
                    <a:pt x="1835" y="4420"/>
                  </a:lnTo>
                  <a:lnTo>
                    <a:pt x="1829" y="4440"/>
                  </a:lnTo>
                  <a:lnTo>
                    <a:pt x="1823" y="4440"/>
                  </a:lnTo>
                  <a:lnTo>
                    <a:pt x="1817" y="4460"/>
                  </a:lnTo>
                  <a:lnTo>
                    <a:pt x="1811" y="4460"/>
                  </a:lnTo>
                  <a:lnTo>
                    <a:pt x="1774" y="4520"/>
                  </a:lnTo>
                  <a:lnTo>
                    <a:pt x="1733" y="4580"/>
                  </a:lnTo>
                  <a:lnTo>
                    <a:pt x="1687" y="4620"/>
                  </a:lnTo>
                  <a:lnTo>
                    <a:pt x="1638" y="4660"/>
                  </a:lnTo>
                  <a:lnTo>
                    <a:pt x="2221" y="4660"/>
                  </a:lnTo>
                  <a:lnTo>
                    <a:pt x="2170" y="4600"/>
                  </a:lnTo>
                  <a:lnTo>
                    <a:pt x="2139" y="4540"/>
                  </a:lnTo>
                  <a:lnTo>
                    <a:pt x="2122" y="4480"/>
                  </a:lnTo>
                  <a:lnTo>
                    <a:pt x="2117" y="4400"/>
                  </a:lnTo>
                  <a:lnTo>
                    <a:pt x="2120" y="4320"/>
                  </a:lnTo>
                  <a:lnTo>
                    <a:pt x="2127" y="4260"/>
                  </a:lnTo>
                  <a:lnTo>
                    <a:pt x="2133" y="4180"/>
                  </a:lnTo>
                  <a:lnTo>
                    <a:pt x="2139" y="4100"/>
                  </a:lnTo>
                  <a:lnTo>
                    <a:pt x="2141" y="4020"/>
                  </a:lnTo>
                  <a:lnTo>
                    <a:pt x="2139" y="3940"/>
                  </a:lnTo>
                  <a:lnTo>
                    <a:pt x="2132" y="3860"/>
                  </a:lnTo>
                  <a:lnTo>
                    <a:pt x="2117" y="3780"/>
                  </a:lnTo>
                  <a:lnTo>
                    <a:pt x="2104" y="3720"/>
                  </a:lnTo>
                  <a:lnTo>
                    <a:pt x="2088" y="3680"/>
                  </a:lnTo>
                  <a:lnTo>
                    <a:pt x="2069" y="3620"/>
                  </a:lnTo>
                  <a:lnTo>
                    <a:pt x="2048" y="3580"/>
                  </a:lnTo>
                  <a:lnTo>
                    <a:pt x="2026" y="3500"/>
                  </a:lnTo>
                  <a:lnTo>
                    <a:pt x="2021" y="3440"/>
                  </a:lnTo>
                  <a:lnTo>
                    <a:pt x="2031" y="3380"/>
                  </a:lnTo>
                  <a:lnTo>
                    <a:pt x="2057" y="3320"/>
                  </a:lnTo>
                  <a:lnTo>
                    <a:pt x="2098" y="3260"/>
                  </a:lnTo>
                  <a:lnTo>
                    <a:pt x="2118" y="3240"/>
                  </a:lnTo>
                  <a:close/>
                  <a:moveTo>
                    <a:pt x="534" y="1520"/>
                  </a:moveTo>
                  <a:lnTo>
                    <a:pt x="351" y="1520"/>
                  </a:lnTo>
                  <a:lnTo>
                    <a:pt x="420" y="1540"/>
                  </a:lnTo>
                  <a:lnTo>
                    <a:pt x="502" y="1560"/>
                  </a:lnTo>
                  <a:lnTo>
                    <a:pt x="589" y="1600"/>
                  </a:lnTo>
                  <a:lnTo>
                    <a:pt x="674" y="1640"/>
                  </a:lnTo>
                  <a:lnTo>
                    <a:pt x="750" y="1660"/>
                  </a:lnTo>
                  <a:lnTo>
                    <a:pt x="780" y="1680"/>
                  </a:lnTo>
                  <a:lnTo>
                    <a:pt x="810" y="1700"/>
                  </a:lnTo>
                  <a:lnTo>
                    <a:pt x="839" y="1720"/>
                  </a:lnTo>
                  <a:lnTo>
                    <a:pt x="866" y="1760"/>
                  </a:lnTo>
                  <a:lnTo>
                    <a:pt x="916" y="1800"/>
                  </a:lnTo>
                  <a:lnTo>
                    <a:pt x="959" y="1860"/>
                  </a:lnTo>
                  <a:lnTo>
                    <a:pt x="994" y="1920"/>
                  </a:lnTo>
                  <a:lnTo>
                    <a:pt x="1023" y="1980"/>
                  </a:lnTo>
                  <a:lnTo>
                    <a:pt x="1024" y="2060"/>
                  </a:lnTo>
                  <a:lnTo>
                    <a:pt x="1030" y="2140"/>
                  </a:lnTo>
                  <a:lnTo>
                    <a:pt x="1042" y="2220"/>
                  </a:lnTo>
                  <a:lnTo>
                    <a:pt x="1057" y="2280"/>
                  </a:lnTo>
                  <a:lnTo>
                    <a:pt x="1077" y="2360"/>
                  </a:lnTo>
                  <a:lnTo>
                    <a:pt x="1100" y="2440"/>
                  </a:lnTo>
                  <a:lnTo>
                    <a:pt x="1127" y="2500"/>
                  </a:lnTo>
                  <a:lnTo>
                    <a:pt x="1156" y="2580"/>
                  </a:lnTo>
                  <a:lnTo>
                    <a:pt x="1188" y="2640"/>
                  </a:lnTo>
                  <a:lnTo>
                    <a:pt x="1223" y="2720"/>
                  </a:lnTo>
                  <a:lnTo>
                    <a:pt x="1259" y="2780"/>
                  </a:lnTo>
                  <a:lnTo>
                    <a:pt x="1297" y="2860"/>
                  </a:lnTo>
                  <a:lnTo>
                    <a:pt x="1337" y="2920"/>
                  </a:lnTo>
                  <a:lnTo>
                    <a:pt x="1378" y="2980"/>
                  </a:lnTo>
                  <a:lnTo>
                    <a:pt x="1420" y="3040"/>
                  </a:lnTo>
                  <a:lnTo>
                    <a:pt x="1505" y="3160"/>
                  </a:lnTo>
                  <a:lnTo>
                    <a:pt x="699" y="3160"/>
                  </a:lnTo>
                  <a:lnTo>
                    <a:pt x="774" y="3180"/>
                  </a:lnTo>
                  <a:lnTo>
                    <a:pt x="1230" y="3220"/>
                  </a:lnTo>
                  <a:lnTo>
                    <a:pt x="1242" y="3220"/>
                  </a:lnTo>
                  <a:lnTo>
                    <a:pt x="1221" y="3280"/>
                  </a:lnTo>
                  <a:lnTo>
                    <a:pt x="1198" y="3320"/>
                  </a:lnTo>
                  <a:lnTo>
                    <a:pt x="1174" y="3360"/>
                  </a:lnTo>
                  <a:lnTo>
                    <a:pt x="1146" y="3400"/>
                  </a:lnTo>
                  <a:lnTo>
                    <a:pt x="1145" y="3400"/>
                  </a:lnTo>
                  <a:lnTo>
                    <a:pt x="1142" y="3420"/>
                  </a:lnTo>
                  <a:lnTo>
                    <a:pt x="1127" y="3420"/>
                  </a:lnTo>
                  <a:lnTo>
                    <a:pt x="1120" y="3440"/>
                  </a:lnTo>
                  <a:lnTo>
                    <a:pt x="1077" y="3460"/>
                  </a:lnTo>
                  <a:lnTo>
                    <a:pt x="1030" y="3500"/>
                  </a:lnTo>
                  <a:lnTo>
                    <a:pt x="981" y="3520"/>
                  </a:lnTo>
                  <a:lnTo>
                    <a:pt x="930" y="3560"/>
                  </a:lnTo>
                  <a:lnTo>
                    <a:pt x="962" y="3560"/>
                  </a:lnTo>
                  <a:lnTo>
                    <a:pt x="1007" y="3540"/>
                  </a:lnTo>
                  <a:lnTo>
                    <a:pt x="1049" y="3520"/>
                  </a:lnTo>
                  <a:lnTo>
                    <a:pt x="1086" y="3480"/>
                  </a:lnTo>
                  <a:lnTo>
                    <a:pt x="1115" y="3460"/>
                  </a:lnTo>
                  <a:lnTo>
                    <a:pt x="1139" y="3440"/>
                  </a:lnTo>
                  <a:lnTo>
                    <a:pt x="1161" y="3420"/>
                  </a:lnTo>
                  <a:lnTo>
                    <a:pt x="1186" y="3380"/>
                  </a:lnTo>
                  <a:lnTo>
                    <a:pt x="1218" y="3340"/>
                  </a:lnTo>
                  <a:lnTo>
                    <a:pt x="1251" y="3300"/>
                  </a:lnTo>
                  <a:lnTo>
                    <a:pt x="1288" y="3260"/>
                  </a:lnTo>
                  <a:lnTo>
                    <a:pt x="1329" y="3240"/>
                  </a:lnTo>
                  <a:lnTo>
                    <a:pt x="2118" y="3240"/>
                  </a:lnTo>
                  <a:lnTo>
                    <a:pt x="2139" y="3220"/>
                  </a:lnTo>
                  <a:lnTo>
                    <a:pt x="2186" y="3200"/>
                  </a:lnTo>
                  <a:lnTo>
                    <a:pt x="1798" y="3200"/>
                  </a:lnTo>
                  <a:lnTo>
                    <a:pt x="1768" y="3160"/>
                  </a:lnTo>
                  <a:lnTo>
                    <a:pt x="1739" y="3120"/>
                  </a:lnTo>
                  <a:lnTo>
                    <a:pt x="1679" y="3060"/>
                  </a:lnTo>
                  <a:lnTo>
                    <a:pt x="1630" y="3000"/>
                  </a:lnTo>
                  <a:lnTo>
                    <a:pt x="1583" y="2940"/>
                  </a:lnTo>
                  <a:lnTo>
                    <a:pt x="1538" y="2880"/>
                  </a:lnTo>
                  <a:lnTo>
                    <a:pt x="1494" y="2820"/>
                  </a:lnTo>
                  <a:lnTo>
                    <a:pt x="1452" y="2760"/>
                  </a:lnTo>
                  <a:lnTo>
                    <a:pt x="1411" y="2700"/>
                  </a:lnTo>
                  <a:lnTo>
                    <a:pt x="1372" y="2620"/>
                  </a:lnTo>
                  <a:lnTo>
                    <a:pt x="1334" y="2560"/>
                  </a:lnTo>
                  <a:lnTo>
                    <a:pt x="1297" y="2500"/>
                  </a:lnTo>
                  <a:lnTo>
                    <a:pt x="1261" y="2440"/>
                  </a:lnTo>
                  <a:lnTo>
                    <a:pt x="1227" y="2360"/>
                  </a:lnTo>
                  <a:lnTo>
                    <a:pt x="1198" y="2300"/>
                  </a:lnTo>
                  <a:lnTo>
                    <a:pt x="1172" y="2220"/>
                  </a:lnTo>
                  <a:lnTo>
                    <a:pt x="1153" y="2160"/>
                  </a:lnTo>
                  <a:lnTo>
                    <a:pt x="1139" y="2080"/>
                  </a:lnTo>
                  <a:lnTo>
                    <a:pt x="1131" y="2000"/>
                  </a:lnTo>
                  <a:lnTo>
                    <a:pt x="1128" y="1920"/>
                  </a:lnTo>
                  <a:lnTo>
                    <a:pt x="1130" y="1860"/>
                  </a:lnTo>
                  <a:lnTo>
                    <a:pt x="1132" y="1840"/>
                  </a:lnTo>
                  <a:lnTo>
                    <a:pt x="1033" y="1840"/>
                  </a:lnTo>
                  <a:lnTo>
                    <a:pt x="997" y="1800"/>
                  </a:lnTo>
                  <a:lnTo>
                    <a:pt x="956" y="1760"/>
                  </a:lnTo>
                  <a:lnTo>
                    <a:pt x="911" y="1720"/>
                  </a:lnTo>
                  <a:lnTo>
                    <a:pt x="864" y="1700"/>
                  </a:lnTo>
                  <a:lnTo>
                    <a:pt x="794" y="1660"/>
                  </a:lnTo>
                  <a:lnTo>
                    <a:pt x="725" y="1600"/>
                  </a:lnTo>
                  <a:lnTo>
                    <a:pt x="657" y="1560"/>
                  </a:lnTo>
                  <a:lnTo>
                    <a:pt x="636" y="1540"/>
                  </a:lnTo>
                  <a:lnTo>
                    <a:pt x="558" y="1540"/>
                  </a:lnTo>
                  <a:lnTo>
                    <a:pt x="534" y="1520"/>
                  </a:lnTo>
                  <a:close/>
                  <a:moveTo>
                    <a:pt x="2603" y="3160"/>
                  </a:moveTo>
                  <a:lnTo>
                    <a:pt x="2424" y="3160"/>
                  </a:lnTo>
                  <a:lnTo>
                    <a:pt x="2492" y="3180"/>
                  </a:lnTo>
                  <a:lnTo>
                    <a:pt x="2557" y="3200"/>
                  </a:lnTo>
                  <a:lnTo>
                    <a:pt x="2616" y="3240"/>
                  </a:lnTo>
                  <a:lnTo>
                    <a:pt x="2637" y="3260"/>
                  </a:lnTo>
                  <a:lnTo>
                    <a:pt x="2657" y="3280"/>
                  </a:lnTo>
                  <a:lnTo>
                    <a:pt x="2678" y="3300"/>
                  </a:lnTo>
                  <a:lnTo>
                    <a:pt x="2699" y="3320"/>
                  </a:lnTo>
                  <a:lnTo>
                    <a:pt x="2723" y="3320"/>
                  </a:lnTo>
                  <a:lnTo>
                    <a:pt x="2735" y="3340"/>
                  </a:lnTo>
                  <a:lnTo>
                    <a:pt x="2748" y="3340"/>
                  </a:lnTo>
                  <a:lnTo>
                    <a:pt x="2748" y="3300"/>
                  </a:lnTo>
                  <a:lnTo>
                    <a:pt x="2700" y="3280"/>
                  </a:lnTo>
                  <a:lnTo>
                    <a:pt x="2650" y="3240"/>
                  </a:lnTo>
                  <a:lnTo>
                    <a:pt x="2610" y="3180"/>
                  </a:lnTo>
                  <a:lnTo>
                    <a:pt x="2603" y="3160"/>
                  </a:lnTo>
                  <a:close/>
                  <a:moveTo>
                    <a:pt x="2748" y="3080"/>
                  </a:moveTo>
                  <a:lnTo>
                    <a:pt x="2165" y="3080"/>
                  </a:lnTo>
                  <a:lnTo>
                    <a:pt x="2097" y="3120"/>
                  </a:lnTo>
                  <a:lnTo>
                    <a:pt x="2025" y="3140"/>
                  </a:lnTo>
                  <a:lnTo>
                    <a:pt x="1951" y="3180"/>
                  </a:lnTo>
                  <a:lnTo>
                    <a:pt x="1875" y="3200"/>
                  </a:lnTo>
                  <a:lnTo>
                    <a:pt x="2186" y="3200"/>
                  </a:lnTo>
                  <a:lnTo>
                    <a:pt x="2238" y="3180"/>
                  </a:lnTo>
                  <a:lnTo>
                    <a:pt x="2291" y="3160"/>
                  </a:lnTo>
                  <a:lnTo>
                    <a:pt x="2603" y="3160"/>
                  </a:lnTo>
                  <a:lnTo>
                    <a:pt x="2595" y="3140"/>
                  </a:lnTo>
                  <a:lnTo>
                    <a:pt x="2596" y="3140"/>
                  </a:lnTo>
                  <a:lnTo>
                    <a:pt x="2599" y="3120"/>
                  </a:lnTo>
                  <a:lnTo>
                    <a:pt x="2610" y="3100"/>
                  </a:lnTo>
                  <a:lnTo>
                    <a:pt x="2748" y="3100"/>
                  </a:lnTo>
                  <a:lnTo>
                    <a:pt x="2748" y="3080"/>
                  </a:lnTo>
                  <a:close/>
                  <a:moveTo>
                    <a:pt x="252" y="2780"/>
                  </a:moveTo>
                  <a:lnTo>
                    <a:pt x="252" y="2780"/>
                  </a:lnTo>
                  <a:lnTo>
                    <a:pt x="249" y="2860"/>
                  </a:lnTo>
                  <a:lnTo>
                    <a:pt x="268" y="2920"/>
                  </a:lnTo>
                  <a:lnTo>
                    <a:pt x="304" y="3000"/>
                  </a:lnTo>
                  <a:lnTo>
                    <a:pt x="353" y="3040"/>
                  </a:lnTo>
                  <a:lnTo>
                    <a:pt x="414" y="3080"/>
                  </a:lnTo>
                  <a:lnTo>
                    <a:pt x="481" y="3120"/>
                  </a:lnTo>
                  <a:lnTo>
                    <a:pt x="624" y="3160"/>
                  </a:lnTo>
                  <a:lnTo>
                    <a:pt x="1270" y="3160"/>
                  </a:lnTo>
                  <a:lnTo>
                    <a:pt x="1189" y="3140"/>
                  </a:lnTo>
                  <a:lnTo>
                    <a:pt x="907" y="3140"/>
                  </a:lnTo>
                  <a:lnTo>
                    <a:pt x="884" y="3120"/>
                  </a:lnTo>
                  <a:lnTo>
                    <a:pt x="655" y="3120"/>
                  </a:lnTo>
                  <a:lnTo>
                    <a:pt x="592" y="3100"/>
                  </a:lnTo>
                  <a:lnTo>
                    <a:pt x="526" y="3100"/>
                  </a:lnTo>
                  <a:lnTo>
                    <a:pt x="489" y="3080"/>
                  </a:lnTo>
                  <a:lnTo>
                    <a:pt x="447" y="3060"/>
                  </a:lnTo>
                  <a:lnTo>
                    <a:pt x="403" y="3040"/>
                  </a:lnTo>
                  <a:lnTo>
                    <a:pt x="356" y="3000"/>
                  </a:lnTo>
                  <a:lnTo>
                    <a:pt x="313" y="2960"/>
                  </a:lnTo>
                  <a:lnTo>
                    <a:pt x="276" y="2880"/>
                  </a:lnTo>
                  <a:lnTo>
                    <a:pt x="252" y="2780"/>
                  </a:lnTo>
                  <a:close/>
                  <a:moveTo>
                    <a:pt x="448" y="2520"/>
                  </a:moveTo>
                  <a:lnTo>
                    <a:pt x="431" y="2520"/>
                  </a:lnTo>
                  <a:lnTo>
                    <a:pt x="481" y="2560"/>
                  </a:lnTo>
                  <a:lnTo>
                    <a:pt x="525" y="2600"/>
                  </a:lnTo>
                  <a:lnTo>
                    <a:pt x="562" y="2660"/>
                  </a:lnTo>
                  <a:lnTo>
                    <a:pt x="593" y="2720"/>
                  </a:lnTo>
                  <a:lnTo>
                    <a:pt x="620" y="2780"/>
                  </a:lnTo>
                  <a:lnTo>
                    <a:pt x="644" y="2840"/>
                  </a:lnTo>
                  <a:lnTo>
                    <a:pt x="669" y="2900"/>
                  </a:lnTo>
                  <a:lnTo>
                    <a:pt x="695" y="2960"/>
                  </a:lnTo>
                  <a:lnTo>
                    <a:pt x="720" y="3000"/>
                  </a:lnTo>
                  <a:lnTo>
                    <a:pt x="741" y="3040"/>
                  </a:lnTo>
                  <a:lnTo>
                    <a:pt x="765" y="3080"/>
                  </a:lnTo>
                  <a:lnTo>
                    <a:pt x="802" y="3120"/>
                  </a:lnTo>
                  <a:lnTo>
                    <a:pt x="861" y="3120"/>
                  </a:lnTo>
                  <a:lnTo>
                    <a:pt x="833" y="3100"/>
                  </a:lnTo>
                  <a:lnTo>
                    <a:pt x="808" y="3080"/>
                  </a:lnTo>
                  <a:lnTo>
                    <a:pt x="787" y="3060"/>
                  </a:lnTo>
                  <a:lnTo>
                    <a:pt x="766" y="3020"/>
                  </a:lnTo>
                  <a:lnTo>
                    <a:pt x="740" y="3000"/>
                  </a:lnTo>
                  <a:lnTo>
                    <a:pt x="717" y="2960"/>
                  </a:lnTo>
                  <a:lnTo>
                    <a:pt x="700" y="2920"/>
                  </a:lnTo>
                  <a:lnTo>
                    <a:pt x="694" y="2860"/>
                  </a:lnTo>
                  <a:lnTo>
                    <a:pt x="697" y="2840"/>
                  </a:lnTo>
                  <a:lnTo>
                    <a:pt x="704" y="2800"/>
                  </a:lnTo>
                  <a:lnTo>
                    <a:pt x="666" y="2800"/>
                  </a:lnTo>
                  <a:lnTo>
                    <a:pt x="645" y="2760"/>
                  </a:lnTo>
                  <a:lnTo>
                    <a:pt x="629" y="2720"/>
                  </a:lnTo>
                  <a:lnTo>
                    <a:pt x="612" y="2700"/>
                  </a:lnTo>
                  <a:lnTo>
                    <a:pt x="584" y="2640"/>
                  </a:lnTo>
                  <a:lnTo>
                    <a:pt x="541" y="2600"/>
                  </a:lnTo>
                  <a:lnTo>
                    <a:pt x="490" y="2540"/>
                  </a:lnTo>
                  <a:lnTo>
                    <a:pt x="448" y="2520"/>
                  </a:lnTo>
                  <a:close/>
                  <a:moveTo>
                    <a:pt x="2644" y="3060"/>
                  </a:moveTo>
                  <a:lnTo>
                    <a:pt x="2186" y="3060"/>
                  </a:lnTo>
                  <a:lnTo>
                    <a:pt x="2171" y="3080"/>
                  </a:lnTo>
                  <a:lnTo>
                    <a:pt x="2677" y="3080"/>
                  </a:lnTo>
                  <a:lnTo>
                    <a:pt x="2644" y="3060"/>
                  </a:lnTo>
                  <a:close/>
                  <a:moveTo>
                    <a:pt x="2748" y="1920"/>
                  </a:moveTo>
                  <a:lnTo>
                    <a:pt x="2701" y="1940"/>
                  </a:lnTo>
                  <a:lnTo>
                    <a:pt x="2657" y="1980"/>
                  </a:lnTo>
                  <a:lnTo>
                    <a:pt x="2615" y="2000"/>
                  </a:lnTo>
                  <a:lnTo>
                    <a:pt x="2577" y="2040"/>
                  </a:lnTo>
                  <a:lnTo>
                    <a:pt x="2526" y="2100"/>
                  </a:lnTo>
                  <a:lnTo>
                    <a:pt x="2482" y="2180"/>
                  </a:lnTo>
                  <a:lnTo>
                    <a:pt x="2446" y="2240"/>
                  </a:lnTo>
                  <a:lnTo>
                    <a:pt x="2417" y="2320"/>
                  </a:lnTo>
                  <a:lnTo>
                    <a:pt x="2394" y="2400"/>
                  </a:lnTo>
                  <a:lnTo>
                    <a:pt x="2377" y="2480"/>
                  </a:lnTo>
                  <a:lnTo>
                    <a:pt x="2366" y="2540"/>
                  </a:lnTo>
                  <a:lnTo>
                    <a:pt x="2358" y="2620"/>
                  </a:lnTo>
                  <a:lnTo>
                    <a:pt x="2351" y="2700"/>
                  </a:lnTo>
                  <a:lnTo>
                    <a:pt x="2341" y="2780"/>
                  </a:lnTo>
                  <a:lnTo>
                    <a:pt x="2326" y="2860"/>
                  </a:lnTo>
                  <a:lnTo>
                    <a:pt x="2301" y="2940"/>
                  </a:lnTo>
                  <a:lnTo>
                    <a:pt x="2266" y="3000"/>
                  </a:lnTo>
                  <a:lnTo>
                    <a:pt x="2215" y="3060"/>
                  </a:lnTo>
                  <a:lnTo>
                    <a:pt x="2581" y="3060"/>
                  </a:lnTo>
                  <a:lnTo>
                    <a:pt x="2542" y="3040"/>
                  </a:lnTo>
                  <a:lnTo>
                    <a:pt x="2497" y="3020"/>
                  </a:lnTo>
                  <a:lnTo>
                    <a:pt x="2456" y="3020"/>
                  </a:lnTo>
                  <a:lnTo>
                    <a:pt x="2432" y="2980"/>
                  </a:lnTo>
                  <a:lnTo>
                    <a:pt x="2430" y="2980"/>
                  </a:lnTo>
                  <a:lnTo>
                    <a:pt x="2431" y="2960"/>
                  </a:lnTo>
                  <a:lnTo>
                    <a:pt x="2439" y="2920"/>
                  </a:lnTo>
                  <a:lnTo>
                    <a:pt x="2457" y="2900"/>
                  </a:lnTo>
                  <a:lnTo>
                    <a:pt x="2484" y="2860"/>
                  </a:lnTo>
                  <a:lnTo>
                    <a:pt x="2520" y="2840"/>
                  </a:lnTo>
                  <a:lnTo>
                    <a:pt x="2557" y="2820"/>
                  </a:lnTo>
                  <a:lnTo>
                    <a:pt x="2588" y="2780"/>
                  </a:lnTo>
                  <a:lnTo>
                    <a:pt x="2462" y="2780"/>
                  </a:lnTo>
                  <a:lnTo>
                    <a:pt x="2440" y="2760"/>
                  </a:lnTo>
                  <a:lnTo>
                    <a:pt x="2423" y="2720"/>
                  </a:lnTo>
                  <a:lnTo>
                    <a:pt x="2413" y="2680"/>
                  </a:lnTo>
                  <a:lnTo>
                    <a:pt x="2409" y="2640"/>
                  </a:lnTo>
                  <a:lnTo>
                    <a:pt x="2410" y="2560"/>
                  </a:lnTo>
                  <a:lnTo>
                    <a:pt x="2417" y="2500"/>
                  </a:lnTo>
                  <a:lnTo>
                    <a:pt x="2430" y="2420"/>
                  </a:lnTo>
                  <a:lnTo>
                    <a:pt x="2453" y="2340"/>
                  </a:lnTo>
                  <a:lnTo>
                    <a:pt x="2480" y="2260"/>
                  </a:lnTo>
                  <a:lnTo>
                    <a:pt x="2513" y="2200"/>
                  </a:lnTo>
                  <a:lnTo>
                    <a:pt x="2556" y="2120"/>
                  </a:lnTo>
                  <a:lnTo>
                    <a:pt x="2608" y="2080"/>
                  </a:lnTo>
                  <a:lnTo>
                    <a:pt x="2671" y="2020"/>
                  </a:lnTo>
                  <a:lnTo>
                    <a:pt x="2706" y="2020"/>
                  </a:lnTo>
                  <a:lnTo>
                    <a:pt x="2726" y="2000"/>
                  </a:lnTo>
                  <a:lnTo>
                    <a:pt x="2748" y="2000"/>
                  </a:lnTo>
                  <a:lnTo>
                    <a:pt x="2748" y="1920"/>
                  </a:lnTo>
                  <a:close/>
                  <a:moveTo>
                    <a:pt x="747" y="2360"/>
                  </a:moveTo>
                  <a:lnTo>
                    <a:pt x="756" y="2400"/>
                  </a:lnTo>
                  <a:lnTo>
                    <a:pt x="767" y="2480"/>
                  </a:lnTo>
                  <a:lnTo>
                    <a:pt x="761" y="2540"/>
                  </a:lnTo>
                  <a:lnTo>
                    <a:pt x="745" y="2620"/>
                  </a:lnTo>
                  <a:lnTo>
                    <a:pt x="727" y="2680"/>
                  </a:lnTo>
                  <a:lnTo>
                    <a:pt x="711" y="2720"/>
                  </a:lnTo>
                  <a:lnTo>
                    <a:pt x="697" y="2740"/>
                  </a:lnTo>
                  <a:lnTo>
                    <a:pt x="683" y="2760"/>
                  </a:lnTo>
                  <a:lnTo>
                    <a:pt x="666" y="2800"/>
                  </a:lnTo>
                  <a:lnTo>
                    <a:pt x="704" y="2800"/>
                  </a:lnTo>
                  <a:lnTo>
                    <a:pt x="715" y="2780"/>
                  </a:lnTo>
                  <a:lnTo>
                    <a:pt x="725" y="2760"/>
                  </a:lnTo>
                  <a:lnTo>
                    <a:pt x="749" y="2680"/>
                  </a:lnTo>
                  <a:lnTo>
                    <a:pt x="768" y="2600"/>
                  </a:lnTo>
                  <a:lnTo>
                    <a:pt x="777" y="2520"/>
                  </a:lnTo>
                  <a:lnTo>
                    <a:pt x="772" y="2440"/>
                  </a:lnTo>
                  <a:lnTo>
                    <a:pt x="747" y="2360"/>
                  </a:lnTo>
                  <a:close/>
                  <a:moveTo>
                    <a:pt x="2748" y="2600"/>
                  </a:moveTo>
                  <a:lnTo>
                    <a:pt x="2699" y="2640"/>
                  </a:lnTo>
                  <a:lnTo>
                    <a:pt x="2654" y="2680"/>
                  </a:lnTo>
                  <a:lnTo>
                    <a:pt x="2613" y="2700"/>
                  </a:lnTo>
                  <a:lnTo>
                    <a:pt x="2577" y="2720"/>
                  </a:lnTo>
                  <a:lnTo>
                    <a:pt x="2567" y="2740"/>
                  </a:lnTo>
                  <a:lnTo>
                    <a:pt x="2556" y="2740"/>
                  </a:lnTo>
                  <a:lnTo>
                    <a:pt x="2541" y="2760"/>
                  </a:lnTo>
                  <a:lnTo>
                    <a:pt x="2527" y="2760"/>
                  </a:lnTo>
                  <a:lnTo>
                    <a:pt x="2509" y="2780"/>
                  </a:lnTo>
                  <a:lnTo>
                    <a:pt x="2588" y="2780"/>
                  </a:lnTo>
                  <a:lnTo>
                    <a:pt x="2631" y="2760"/>
                  </a:lnTo>
                  <a:lnTo>
                    <a:pt x="2672" y="2720"/>
                  </a:lnTo>
                  <a:lnTo>
                    <a:pt x="2711" y="2680"/>
                  </a:lnTo>
                  <a:lnTo>
                    <a:pt x="2748" y="2660"/>
                  </a:lnTo>
                  <a:lnTo>
                    <a:pt x="2748" y="2600"/>
                  </a:lnTo>
                  <a:close/>
                  <a:moveTo>
                    <a:pt x="1430" y="130"/>
                  </a:moveTo>
                  <a:lnTo>
                    <a:pt x="1416" y="140"/>
                  </a:lnTo>
                  <a:lnTo>
                    <a:pt x="1373" y="180"/>
                  </a:lnTo>
                  <a:lnTo>
                    <a:pt x="1341" y="260"/>
                  </a:lnTo>
                  <a:lnTo>
                    <a:pt x="1320" y="320"/>
                  </a:lnTo>
                  <a:lnTo>
                    <a:pt x="1308" y="380"/>
                  </a:lnTo>
                  <a:lnTo>
                    <a:pt x="1305" y="480"/>
                  </a:lnTo>
                  <a:lnTo>
                    <a:pt x="1310" y="560"/>
                  </a:lnTo>
                  <a:lnTo>
                    <a:pt x="1318" y="640"/>
                  </a:lnTo>
                  <a:lnTo>
                    <a:pt x="1326" y="740"/>
                  </a:lnTo>
                  <a:lnTo>
                    <a:pt x="1330" y="820"/>
                  </a:lnTo>
                  <a:lnTo>
                    <a:pt x="1329" y="900"/>
                  </a:lnTo>
                  <a:lnTo>
                    <a:pt x="1323" y="1000"/>
                  </a:lnTo>
                  <a:lnTo>
                    <a:pt x="1313" y="1080"/>
                  </a:lnTo>
                  <a:lnTo>
                    <a:pt x="1298" y="1160"/>
                  </a:lnTo>
                  <a:lnTo>
                    <a:pt x="1279" y="1240"/>
                  </a:lnTo>
                  <a:lnTo>
                    <a:pt x="1234" y="1320"/>
                  </a:lnTo>
                  <a:lnTo>
                    <a:pt x="1193" y="1380"/>
                  </a:lnTo>
                  <a:lnTo>
                    <a:pt x="1155" y="1460"/>
                  </a:lnTo>
                  <a:lnTo>
                    <a:pt x="1121" y="1540"/>
                  </a:lnTo>
                  <a:lnTo>
                    <a:pt x="1092" y="1600"/>
                  </a:lnTo>
                  <a:lnTo>
                    <a:pt x="1067" y="1680"/>
                  </a:lnTo>
                  <a:lnTo>
                    <a:pt x="1048" y="1760"/>
                  </a:lnTo>
                  <a:lnTo>
                    <a:pt x="1033" y="1840"/>
                  </a:lnTo>
                  <a:lnTo>
                    <a:pt x="1132" y="1840"/>
                  </a:lnTo>
                  <a:lnTo>
                    <a:pt x="1138" y="1780"/>
                  </a:lnTo>
                  <a:lnTo>
                    <a:pt x="1152" y="1700"/>
                  </a:lnTo>
                  <a:lnTo>
                    <a:pt x="1171" y="1640"/>
                  </a:lnTo>
                  <a:lnTo>
                    <a:pt x="1194" y="1560"/>
                  </a:lnTo>
                  <a:lnTo>
                    <a:pt x="1219" y="1480"/>
                  </a:lnTo>
                  <a:lnTo>
                    <a:pt x="1247" y="1420"/>
                  </a:lnTo>
                  <a:lnTo>
                    <a:pt x="1279" y="1340"/>
                  </a:lnTo>
                  <a:lnTo>
                    <a:pt x="1315" y="1280"/>
                  </a:lnTo>
                  <a:lnTo>
                    <a:pt x="1356" y="1220"/>
                  </a:lnTo>
                  <a:lnTo>
                    <a:pt x="1402" y="1160"/>
                  </a:lnTo>
                  <a:lnTo>
                    <a:pt x="1453" y="1100"/>
                  </a:lnTo>
                  <a:lnTo>
                    <a:pt x="1470" y="1080"/>
                  </a:lnTo>
                  <a:lnTo>
                    <a:pt x="1413" y="1080"/>
                  </a:lnTo>
                  <a:lnTo>
                    <a:pt x="1385" y="1040"/>
                  </a:lnTo>
                  <a:lnTo>
                    <a:pt x="1367" y="1000"/>
                  </a:lnTo>
                  <a:lnTo>
                    <a:pt x="1357" y="960"/>
                  </a:lnTo>
                  <a:lnTo>
                    <a:pt x="1352" y="920"/>
                  </a:lnTo>
                  <a:lnTo>
                    <a:pt x="1349" y="860"/>
                  </a:lnTo>
                  <a:lnTo>
                    <a:pt x="1348" y="800"/>
                  </a:lnTo>
                  <a:lnTo>
                    <a:pt x="1352" y="760"/>
                  </a:lnTo>
                  <a:lnTo>
                    <a:pt x="1364" y="700"/>
                  </a:lnTo>
                  <a:lnTo>
                    <a:pt x="1398" y="640"/>
                  </a:lnTo>
                  <a:lnTo>
                    <a:pt x="1448" y="580"/>
                  </a:lnTo>
                  <a:lnTo>
                    <a:pt x="1469" y="560"/>
                  </a:lnTo>
                  <a:lnTo>
                    <a:pt x="1368" y="560"/>
                  </a:lnTo>
                  <a:lnTo>
                    <a:pt x="1365" y="540"/>
                  </a:lnTo>
                  <a:lnTo>
                    <a:pt x="1363" y="520"/>
                  </a:lnTo>
                  <a:lnTo>
                    <a:pt x="1352" y="460"/>
                  </a:lnTo>
                  <a:lnTo>
                    <a:pt x="1350" y="380"/>
                  </a:lnTo>
                  <a:lnTo>
                    <a:pt x="1358" y="320"/>
                  </a:lnTo>
                  <a:lnTo>
                    <a:pt x="1376" y="240"/>
                  </a:lnTo>
                  <a:lnTo>
                    <a:pt x="1402" y="180"/>
                  </a:lnTo>
                  <a:lnTo>
                    <a:pt x="1412" y="160"/>
                  </a:lnTo>
                  <a:lnTo>
                    <a:pt x="1423" y="140"/>
                  </a:lnTo>
                  <a:lnTo>
                    <a:pt x="1430" y="130"/>
                  </a:lnTo>
                  <a:close/>
                  <a:moveTo>
                    <a:pt x="22" y="1678"/>
                  </a:moveTo>
                  <a:lnTo>
                    <a:pt x="20" y="1680"/>
                  </a:lnTo>
                  <a:lnTo>
                    <a:pt x="11" y="1700"/>
                  </a:lnTo>
                  <a:lnTo>
                    <a:pt x="2" y="1720"/>
                  </a:lnTo>
                  <a:lnTo>
                    <a:pt x="13" y="1700"/>
                  </a:lnTo>
                  <a:lnTo>
                    <a:pt x="22" y="1678"/>
                  </a:lnTo>
                  <a:close/>
                  <a:moveTo>
                    <a:pt x="444" y="1500"/>
                  </a:moveTo>
                  <a:lnTo>
                    <a:pt x="203" y="1500"/>
                  </a:lnTo>
                  <a:lnTo>
                    <a:pt x="137" y="1540"/>
                  </a:lnTo>
                  <a:lnTo>
                    <a:pt x="80" y="1580"/>
                  </a:lnTo>
                  <a:lnTo>
                    <a:pt x="36" y="1640"/>
                  </a:lnTo>
                  <a:lnTo>
                    <a:pt x="22" y="1678"/>
                  </a:lnTo>
                  <a:lnTo>
                    <a:pt x="31" y="1660"/>
                  </a:lnTo>
                  <a:lnTo>
                    <a:pt x="43" y="1640"/>
                  </a:lnTo>
                  <a:lnTo>
                    <a:pt x="95" y="1600"/>
                  </a:lnTo>
                  <a:lnTo>
                    <a:pt x="161" y="1560"/>
                  </a:lnTo>
                  <a:lnTo>
                    <a:pt x="236" y="1540"/>
                  </a:lnTo>
                  <a:lnTo>
                    <a:pt x="314" y="1520"/>
                  </a:lnTo>
                  <a:lnTo>
                    <a:pt x="484" y="1520"/>
                  </a:lnTo>
                  <a:lnTo>
                    <a:pt x="444" y="1500"/>
                  </a:lnTo>
                  <a:close/>
                  <a:moveTo>
                    <a:pt x="403" y="1160"/>
                  </a:moveTo>
                  <a:lnTo>
                    <a:pt x="421" y="1240"/>
                  </a:lnTo>
                  <a:lnTo>
                    <a:pt x="444" y="1320"/>
                  </a:lnTo>
                  <a:lnTo>
                    <a:pt x="476" y="1400"/>
                  </a:lnTo>
                  <a:lnTo>
                    <a:pt x="521" y="1480"/>
                  </a:lnTo>
                  <a:lnTo>
                    <a:pt x="535" y="1500"/>
                  </a:lnTo>
                  <a:lnTo>
                    <a:pt x="550" y="1520"/>
                  </a:lnTo>
                  <a:lnTo>
                    <a:pt x="566" y="1540"/>
                  </a:lnTo>
                  <a:lnTo>
                    <a:pt x="636" y="1540"/>
                  </a:lnTo>
                  <a:lnTo>
                    <a:pt x="595" y="1500"/>
                  </a:lnTo>
                  <a:lnTo>
                    <a:pt x="538" y="1440"/>
                  </a:lnTo>
                  <a:lnTo>
                    <a:pt x="494" y="1360"/>
                  </a:lnTo>
                  <a:lnTo>
                    <a:pt x="457" y="1280"/>
                  </a:lnTo>
                  <a:lnTo>
                    <a:pt x="423" y="1200"/>
                  </a:lnTo>
                  <a:lnTo>
                    <a:pt x="403" y="1160"/>
                  </a:lnTo>
                  <a:close/>
                  <a:moveTo>
                    <a:pt x="0" y="1220"/>
                  </a:moveTo>
                  <a:lnTo>
                    <a:pt x="38" y="1280"/>
                  </a:lnTo>
                  <a:lnTo>
                    <a:pt x="83" y="1340"/>
                  </a:lnTo>
                  <a:lnTo>
                    <a:pt x="130" y="1400"/>
                  </a:lnTo>
                  <a:lnTo>
                    <a:pt x="180" y="1460"/>
                  </a:lnTo>
                  <a:lnTo>
                    <a:pt x="236" y="1500"/>
                  </a:lnTo>
                  <a:lnTo>
                    <a:pt x="321" y="1500"/>
                  </a:lnTo>
                  <a:lnTo>
                    <a:pt x="276" y="1480"/>
                  </a:lnTo>
                  <a:lnTo>
                    <a:pt x="233" y="1460"/>
                  </a:lnTo>
                  <a:lnTo>
                    <a:pt x="193" y="1440"/>
                  </a:lnTo>
                  <a:lnTo>
                    <a:pt x="156" y="1400"/>
                  </a:lnTo>
                  <a:lnTo>
                    <a:pt x="112" y="1360"/>
                  </a:lnTo>
                  <a:lnTo>
                    <a:pt x="71" y="1320"/>
                  </a:lnTo>
                  <a:lnTo>
                    <a:pt x="34" y="1260"/>
                  </a:lnTo>
                  <a:lnTo>
                    <a:pt x="0" y="1220"/>
                  </a:lnTo>
                  <a:close/>
                  <a:moveTo>
                    <a:pt x="2231" y="620"/>
                  </a:moveTo>
                  <a:lnTo>
                    <a:pt x="2128" y="640"/>
                  </a:lnTo>
                  <a:lnTo>
                    <a:pt x="2110" y="640"/>
                  </a:lnTo>
                  <a:lnTo>
                    <a:pt x="2030" y="660"/>
                  </a:lnTo>
                  <a:lnTo>
                    <a:pt x="1953" y="700"/>
                  </a:lnTo>
                  <a:lnTo>
                    <a:pt x="1878" y="720"/>
                  </a:lnTo>
                  <a:lnTo>
                    <a:pt x="1805" y="760"/>
                  </a:lnTo>
                  <a:lnTo>
                    <a:pt x="1735" y="800"/>
                  </a:lnTo>
                  <a:lnTo>
                    <a:pt x="1667" y="840"/>
                  </a:lnTo>
                  <a:lnTo>
                    <a:pt x="1602" y="900"/>
                  </a:lnTo>
                  <a:lnTo>
                    <a:pt x="1539" y="940"/>
                  </a:lnTo>
                  <a:lnTo>
                    <a:pt x="1480" y="1000"/>
                  </a:lnTo>
                  <a:lnTo>
                    <a:pt x="1423" y="1060"/>
                  </a:lnTo>
                  <a:lnTo>
                    <a:pt x="1420" y="1060"/>
                  </a:lnTo>
                  <a:lnTo>
                    <a:pt x="1413" y="1080"/>
                  </a:lnTo>
                  <a:lnTo>
                    <a:pt x="1470" y="1080"/>
                  </a:lnTo>
                  <a:lnTo>
                    <a:pt x="1506" y="1040"/>
                  </a:lnTo>
                  <a:lnTo>
                    <a:pt x="1563" y="980"/>
                  </a:lnTo>
                  <a:lnTo>
                    <a:pt x="1621" y="920"/>
                  </a:lnTo>
                  <a:lnTo>
                    <a:pt x="1680" y="880"/>
                  </a:lnTo>
                  <a:lnTo>
                    <a:pt x="1746" y="840"/>
                  </a:lnTo>
                  <a:lnTo>
                    <a:pt x="1814" y="780"/>
                  </a:lnTo>
                  <a:lnTo>
                    <a:pt x="1886" y="740"/>
                  </a:lnTo>
                  <a:lnTo>
                    <a:pt x="1959" y="720"/>
                  </a:lnTo>
                  <a:lnTo>
                    <a:pt x="2035" y="680"/>
                  </a:lnTo>
                  <a:lnTo>
                    <a:pt x="2112" y="660"/>
                  </a:lnTo>
                  <a:lnTo>
                    <a:pt x="2231" y="620"/>
                  </a:lnTo>
                  <a:close/>
                  <a:moveTo>
                    <a:pt x="1970" y="0"/>
                  </a:moveTo>
                  <a:lnTo>
                    <a:pt x="1971" y="80"/>
                  </a:lnTo>
                  <a:lnTo>
                    <a:pt x="1951" y="140"/>
                  </a:lnTo>
                  <a:lnTo>
                    <a:pt x="1915" y="220"/>
                  </a:lnTo>
                  <a:lnTo>
                    <a:pt x="1866" y="280"/>
                  </a:lnTo>
                  <a:lnTo>
                    <a:pt x="1809" y="320"/>
                  </a:lnTo>
                  <a:lnTo>
                    <a:pt x="1748" y="360"/>
                  </a:lnTo>
                  <a:lnTo>
                    <a:pt x="1683" y="400"/>
                  </a:lnTo>
                  <a:lnTo>
                    <a:pt x="1617" y="420"/>
                  </a:lnTo>
                  <a:lnTo>
                    <a:pt x="1559" y="460"/>
                  </a:lnTo>
                  <a:lnTo>
                    <a:pt x="1514" y="480"/>
                  </a:lnTo>
                  <a:lnTo>
                    <a:pt x="1477" y="500"/>
                  </a:lnTo>
                  <a:lnTo>
                    <a:pt x="1444" y="540"/>
                  </a:lnTo>
                  <a:lnTo>
                    <a:pt x="1407" y="560"/>
                  </a:lnTo>
                  <a:lnTo>
                    <a:pt x="1469" y="560"/>
                  </a:lnTo>
                  <a:lnTo>
                    <a:pt x="1510" y="520"/>
                  </a:lnTo>
                  <a:lnTo>
                    <a:pt x="1577" y="480"/>
                  </a:lnTo>
                  <a:lnTo>
                    <a:pt x="1647" y="440"/>
                  </a:lnTo>
                  <a:lnTo>
                    <a:pt x="1717" y="420"/>
                  </a:lnTo>
                  <a:lnTo>
                    <a:pt x="1786" y="380"/>
                  </a:lnTo>
                  <a:lnTo>
                    <a:pt x="1850" y="320"/>
                  </a:lnTo>
                  <a:lnTo>
                    <a:pt x="1908" y="280"/>
                  </a:lnTo>
                  <a:lnTo>
                    <a:pt x="1954" y="200"/>
                  </a:lnTo>
                  <a:lnTo>
                    <a:pt x="1981" y="140"/>
                  </a:lnTo>
                  <a:lnTo>
                    <a:pt x="1982" y="60"/>
                  </a:lnTo>
                  <a:lnTo>
                    <a:pt x="1970" y="0"/>
                  </a:lnTo>
                  <a:close/>
                  <a:moveTo>
                    <a:pt x="1470" y="100"/>
                  </a:moveTo>
                  <a:lnTo>
                    <a:pt x="1453" y="100"/>
                  </a:lnTo>
                  <a:lnTo>
                    <a:pt x="1437" y="120"/>
                  </a:lnTo>
                  <a:lnTo>
                    <a:pt x="1430" y="130"/>
                  </a:lnTo>
                  <a:lnTo>
                    <a:pt x="1470" y="100"/>
                  </a:lnTo>
                  <a:close/>
                </a:path>
              </a:pathLst>
            </a:custGeom>
            <a:solidFill>
              <a:srgbClr val="B7C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AutoShape 38"/>
            <p:cNvSpPr>
              <a:spLocks/>
            </p:cNvSpPr>
            <p:nvPr/>
          </p:nvSpPr>
          <p:spPr bwMode="auto">
            <a:xfrm>
              <a:off x="8641932" y="2932783"/>
              <a:ext cx="1307641" cy="294656"/>
            </a:xfrm>
            <a:custGeom>
              <a:avLst/>
              <a:gdLst>
                <a:gd name="T0" fmla="+- 0 4622 4622"/>
                <a:gd name="T1" fmla="*/ T0 w 789"/>
                <a:gd name="T2" fmla="+- 0 3509 2995"/>
                <a:gd name="T3" fmla="*/ 3509 h 515"/>
                <a:gd name="T4" fmla="+- 0 5409 4622"/>
                <a:gd name="T5" fmla="*/ T4 w 789"/>
                <a:gd name="T6" fmla="+- 0 3509 2995"/>
                <a:gd name="T7" fmla="*/ 3509 h 515"/>
                <a:gd name="T8" fmla="+- 0 4628 4622"/>
                <a:gd name="T9" fmla="*/ T8 w 789"/>
                <a:gd name="T10" fmla="+- 0 2995 2995"/>
                <a:gd name="T11" fmla="*/ 2995 h 515"/>
                <a:gd name="T12" fmla="+- 0 5411 4622"/>
                <a:gd name="T13" fmla="*/ T12 w 789"/>
                <a:gd name="T14" fmla="+- 0 2995 2995"/>
                <a:gd name="T15" fmla="*/ 2995 h 515"/>
                <a:gd name="T16" fmla="+- 0 5409 4622"/>
                <a:gd name="T17" fmla="*/ T16 w 789"/>
                <a:gd name="T18" fmla="+- 0 3001 2995"/>
                <a:gd name="T19" fmla="*/ 3001 h 515"/>
                <a:gd name="T20" fmla="+- 0 5409 4622"/>
                <a:gd name="T21" fmla="*/ T20 w 789"/>
                <a:gd name="T22" fmla="+- 0 3501 2995"/>
                <a:gd name="T23" fmla="*/ 3501 h 51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789" h="515">
                  <a:moveTo>
                    <a:pt x="0" y="514"/>
                  </a:moveTo>
                  <a:lnTo>
                    <a:pt x="787" y="514"/>
                  </a:lnTo>
                  <a:moveTo>
                    <a:pt x="6" y="0"/>
                  </a:moveTo>
                  <a:lnTo>
                    <a:pt x="789" y="0"/>
                  </a:lnTo>
                  <a:moveTo>
                    <a:pt x="787" y="6"/>
                  </a:moveTo>
                  <a:lnTo>
                    <a:pt x="787" y="506"/>
                  </a:lnTo>
                </a:path>
              </a:pathLst>
            </a:custGeom>
            <a:noFill/>
            <a:ln w="0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AutoShape 39"/>
            <p:cNvSpPr>
              <a:spLocks/>
            </p:cNvSpPr>
            <p:nvPr/>
          </p:nvSpPr>
          <p:spPr bwMode="auto">
            <a:xfrm>
              <a:off x="8645247" y="3210275"/>
              <a:ext cx="1299354" cy="1144"/>
            </a:xfrm>
            <a:custGeom>
              <a:avLst/>
              <a:gdLst>
                <a:gd name="T0" fmla="+- 0 5408 4624"/>
                <a:gd name="T1" fmla="*/ T0 w 784"/>
                <a:gd name="T2" fmla="+- 0 5375 4624"/>
                <a:gd name="T3" fmla="*/ T2 w 784"/>
                <a:gd name="T4" fmla="+- 0 5375 4624"/>
                <a:gd name="T5" fmla="*/ T4 w 784"/>
                <a:gd name="T6" fmla="+- 0 5408 4624"/>
                <a:gd name="T7" fmla="*/ T6 w 784"/>
                <a:gd name="T8" fmla="+- 0 4646 4624"/>
                <a:gd name="T9" fmla="*/ T8 w 784"/>
                <a:gd name="T10" fmla="+- 0 4624 4624"/>
                <a:gd name="T11" fmla="*/ T10 w 784"/>
                <a:gd name="T12" fmla="+- 0 4646 4624"/>
                <a:gd name="T13" fmla="*/ T12 w 784"/>
                <a:gd name="T14" fmla="+- 0 4646 4624"/>
                <a:gd name="T15" fmla="*/ T14 w 784"/>
              </a:gdLst>
              <a:ahLst/>
              <a:cxnLst>
                <a:cxn ang="0">
                  <a:pos x="T1" y="0"/>
                </a:cxn>
                <a:cxn ang="0">
                  <a:pos x="T3" y="0"/>
                </a:cxn>
                <a:cxn ang="0">
                  <a:pos x="T5" y="0"/>
                </a:cxn>
                <a:cxn ang="0">
                  <a:pos x="T7" y="0"/>
                </a:cxn>
                <a:cxn ang="0">
                  <a:pos x="T9" y="0"/>
                </a:cxn>
                <a:cxn ang="0">
                  <a:pos x="T11" y="0"/>
                </a:cxn>
                <a:cxn ang="0">
                  <a:pos x="T13" y="0"/>
                </a:cxn>
                <a:cxn ang="0">
                  <a:pos x="T15" y="0"/>
                </a:cxn>
              </a:cxnLst>
              <a:rect l="0" t="0" r="r" b="b"/>
              <a:pathLst>
                <a:path w="784">
                  <a:moveTo>
                    <a:pt x="784" y="0"/>
                  </a:moveTo>
                  <a:lnTo>
                    <a:pt x="751" y="0"/>
                  </a:lnTo>
                  <a:lnTo>
                    <a:pt x="784" y="0"/>
                  </a:lnTo>
                  <a:close/>
                  <a:moveTo>
                    <a:pt x="22" y="0"/>
                  </a:moveTo>
                  <a:lnTo>
                    <a:pt x="0" y="0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B7C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0" name="Line 40"/>
            <p:cNvSpPr>
              <a:spLocks noChangeShapeType="1"/>
            </p:cNvSpPr>
            <p:nvPr/>
          </p:nvSpPr>
          <p:spPr bwMode="auto">
            <a:xfrm>
              <a:off x="8645247" y="2933927"/>
              <a:ext cx="0" cy="291796"/>
            </a:xfrm>
            <a:prstGeom prst="line">
              <a:avLst/>
            </a:prstGeom>
            <a:noFill/>
            <a:ln w="0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1" name="AutoShape 41"/>
            <p:cNvSpPr>
              <a:spLocks/>
            </p:cNvSpPr>
            <p:nvPr/>
          </p:nvSpPr>
          <p:spPr bwMode="auto">
            <a:xfrm>
              <a:off x="8681708" y="2945943"/>
              <a:ext cx="1208200" cy="264333"/>
            </a:xfrm>
            <a:custGeom>
              <a:avLst/>
              <a:gdLst>
                <a:gd name="T0" fmla="+- 0 5000 4646"/>
                <a:gd name="T1" fmla="*/ T0 w 729"/>
                <a:gd name="T2" fmla="+- 0 3336 3018"/>
                <a:gd name="T3" fmla="*/ 3336 h 462"/>
                <a:gd name="T4" fmla="+- 0 4979 4646"/>
                <a:gd name="T5" fmla="*/ T4 w 729"/>
                <a:gd name="T6" fmla="+- 0 3356 3018"/>
                <a:gd name="T7" fmla="*/ 3356 h 462"/>
                <a:gd name="T8" fmla="+- 0 5016 4646"/>
                <a:gd name="T9" fmla="*/ T8 w 729"/>
                <a:gd name="T10" fmla="+- 0 3056 3018"/>
                <a:gd name="T11" fmla="*/ 3056 h 462"/>
                <a:gd name="T12" fmla="+- 0 4990 4646"/>
                <a:gd name="T13" fmla="*/ T12 w 729"/>
                <a:gd name="T14" fmla="+- 0 3042 3018"/>
                <a:gd name="T15" fmla="*/ 3042 h 462"/>
                <a:gd name="T16" fmla="+- 0 5346 4646"/>
                <a:gd name="T17" fmla="*/ T16 w 729"/>
                <a:gd name="T18" fmla="+- 0 3018 3018"/>
                <a:gd name="T19" fmla="*/ 3018 h 462"/>
                <a:gd name="T20" fmla="+- 0 5271 4646"/>
                <a:gd name="T21" fmla="*/ T20 w 729"/>
                <a:gd name="T22" fmla="+- 0 3448 3018"/>
                <a:gd name="T23" fmla="*/ 3448 h 462"/>
                <a:gd name="T24" fmla="+- 0 5250 4646"/>
                <a:gd name="T25" fmla="*/ T24 w 729"/>
                <a:gd name="T26" fmla="+- 0 3434 3018"/>
                <a:gd name="T27" fmla="*/ 3434 h 462"/>
                <a:gd name="T28" fmla="+- 0 5200 4646"/>
                <a:gd name="T29" fmla="*/ T28 w 729"/>
                <a:gd name="T30" fmla="+- 0 3424 3018"/>
                <a:gd name="T31" fmla="*/ 3424 h 462"/>
                <a:gd name="T32" fmla="+- 0 5162 4646"/>
                <a:gd name="T33" fmla="*/ T32 w 729"/>
                <a:gd name="T34" fmla="+- 0 3422 3018"/>
                <a:gd name="T35" fmla="*/ 3422 h 462"/>
                <a:gd name="T36" fmla="+- 0 5124 4646"/>
                <a:gd name="T37" fmla="*/ T36 w 729"/>
                <a:gd name="T38" fmla="+- 0 3414 3018"/>
                <a:gd name="T39" fmla="*/ 3414 h 462"/>
                <a:gd name="T40" fmla="+- 0 5193 4646"/>
                <a:gd name="T41" fmla="*/ T40 w 729"/>
                <a:gd name="T42" fmla="+- 0 3362 3018"/>
                <a:gd name="T43" fmla="*/ 3362 h 462"/>
                <a:gd name="T44" fmla="+- 0 5166 4646"/>
                <a:gd name="T45" fmla="*/ T44 w 729"/>
                <a:gd name="T46" fmla="+- 0 3320 3018"/>
                <a:gd name="T47" fmla="*/ 3320 h 462"/>
                <a:gd name="T48" fmla="+- 0 5187 4646"/>
                <a:gd name="T49" fmla="*/ T48 w 729"/>
                <a:gd name="T50" fmla="+- 0 3298 3018"/>
                <a:gd name="T51" fmla="*/ 3298 h 462"/>
                <a:gd name="T52" fmla="+- 0 5124 4646"/>
                <a:gd name="T53" fmla="*/ T52 w 729"/>
                <a:gd name="T54" fmla="+- 0 3264 3018"/>
                <a:gd name="T55" fmla="*/ 3264 h 462"/>
                <a:gd name="T56" fmla="+- 0 5123 4646"/>
                <a:gd name="T57" fmla="*/ T56 w 729"/>
                <a:gd name="T58" fmla="+- 0 3196 3018"/>
                <a:gd name="T59" fmla="*/ 3196 h 462"/>
                <a:gd name="T60" fmla="+- 0 5212 4646"/>
                <a:gd name="T61" fmla="*/ T60 w 729"/>
                <a:gd name="T62" fmla="+- 0 3170 3018"/>
                <a:gd name="T63" fmla="*/ 3170 h 462"/>
                <a:gd name="T64" fmla="+- 0 5179 4646"/>
                <a:gd name="T65" fmla="*/ T64 w 729"/>
                <a:gd name="T66" fmla="+- 0 3214 3018"/>
                <a:gd name="T67" fmla="*/ 3214 h 462"/>
                <a:gd name="T68" fmla="+- 0 5201 4646"/>
                <a:gd name="T69" fmla="*/ T68 w 729"/>
                <a:gd name="T70" fmla="+- 0 3238 3018"/>
                <a:gd name="T71" fmla="*/ 3238 h 462"/>
                <a:gd name="T72" fmla="+- 0 5252 4646"/>
                <a:gd name="T73" fmla="*/ T72 w 729"/>
                <a:gd name="T74" fmla="+- 0 3286 3018"/>
                <a:gd name="T75" fmla="*/ 3286 h 462"/>
                <a:gd name="T76" fmla="+- 0 5235 4646"/>
                <a:gd name="T77" fmla="*/ T76 w 729"/>
                <a:gd name="T78" fmla="+- 0 3348 3018"/>
                <a:gd name="T79" fmla="*/ 3348 h 462"/>
                <a:gd name="T80" fmla="+- 0 5141 4646"/>
                <a:gd name="T81" fmla="*/ T80 w 729"/>
                <a:gd name="T82" fmla="+- 0 3410 3018"/>
                <a:gd name="T83" fmla="*/ 3410 h 462"/>
                <a:gd name="T84" fmla="+- 0 5275 4646"/>
                <a:gd name="T85" fmla="*/ T84 w 729"/>
                <a:gd name="T86" fmla="+- 0 3394 3018"/>
                <a:gd name="T87" fmla="*/ 3394 h 462"/>
                <a:gd name="T88" fmla="+- 0 5269 4646"/>
                <a:gd name="T89" fmla="*/ T88 w 729"/>
                <a:gd name="T90" fmla="+- 0 3416 3018"/>
                <a:gd name="T91" fmla="*/ 3416 h 462"/>
                <a:gd name="T92" fmla="+- 0 5284 4646"/>
                <a:gd name="T93" fmla="*/ T92 w 729"/>
                <a:gd name="T94" fmla="+- 0 3432 3018"/>
                <a:gd name="T95" fmla="*/ 3432 h 462"/>
                <a:gd name="T96" fmla="+- 0 5256 4646"/>
                <a:gd name="T97" fmla="*/ T96 w 729"/>
                <a:gd name="T98" fmla="+- 0 3224 3018"/>
                <a:gd name="T99" fmla="*/ 3224 h 462"/>
                <a:gd name="T100" fmla="+- 0 5294 4646"/>
                <a:gd name="T101" fmla="*/ T100 w 729"/>
                <a:gd name="T102" fmla="+- 0 3154 3018"/>
                <a:gd name="T103" fmla="*/ 3154 h 462"/>
                <a:gd name="T104" fmla="+- 0 5300 4646"/>
                <a:gd name="T105" fmla="*/ T104 w 729"/>
                <a:gd name="T106" fmla="+- 0 3124 3018"/>
                <a:gd name="T107" fmla="*/ 3124 h 462"/>
                <a:gd name="T108" fmla="+- 0 5267 4646"/>
                <a:gd name="T109" fmla="*/ T108 w 729"/>
                <a:gd name="T110" fmla="+- 0 3138 3018"/>
                <a:gd name="T111" fmla="*/ 3138 h 462"/>
                <a:gd name="T112" fmla="+- 0 5275 4646"/>
                <a:gd name="T113" fmla="*/ T112 w 729"/>
                <a:gd name="T114" fmla="+- 0 3094 3018"/>
                <a:gd name="T115" fmla="*/ 3094 h 462"/>
                <a:gd name="T116" fmla="+- 0 5300 4646"/>
                <a:gd name="T117" fmla="*/ T116 w 729"/>
                <a:gd name="T118" fmla="+- 0 3018 3018"/>
                <a:gd name="T119" fmla="*/ 3018 h 462"/>
                <a:gd name="T120" fmla="+- 0 5053 4646"/>
                <a:gd name="T121" fmla="*/ T120 w 729"/>
                <a:gd name="T122" fmla="+- 0 3062 3018"/>
                <a:gd name="T123" fmla="*/ 3062 h 462"/>
                <a:gd name="T124" fmla="+- 0 5048 4646"/>
                <a:gd name="T125" fmla="*/ T124 w 729"/>
                <a:gd name="T126" fmla="+- 0 3098 3018"/>
                <a:gd name="T127" fmla="*/ 3098 h 462"/>
                <a:gd name="T128" fmla="+- 0 5000 4646"/>
                <a:gd name="T129" fmla="*/ T128 w 729"/>
                <a:gd name="T130" fmla="+- 0 3396 3018"/>
                <a:gd name="T131" fmla="*/ 3396 h 462"/>
                <a:gd name="T132" fmla="+- 0 4959 4646"/>
                <a:gd name="T133" fmla="*/ T132 w 729"/>
                <a:gd name="T134" fmla="+- 0 3396 3018"/>
                <a:gd name="T135" fmla="*/ 3396 h 462"/>
                <a:gd name="T136" fmla="+- 0 4962 4646"/>
                <a:gd name="T137" fmla="*/ T136 w 729"/>
                <a:gd name="T138" fmla="+- 0 3308 3018"/>
                <a:gd name="T139" fmla="*/ 3308 h 462"/>
                <a:gd name="T140" fmla="+- 0 4999 4646"/>
                <a:gd name="T141" fmla="*/ T140 w 729"/>
                <a:gd name="T142" fmla="+- 0 3292 3018"/>
                <a:gd name="T143" fmla="*/ 3292 h 462"/>
                <a:gd name="T144" fmla="+- 0 4969 4646"/>
                <a:gd name="T145" fmla="*/ T144 w 729"/>
                <a:gd name="T146" fmla="+- 0 3232 3018"/>
                <a:gd name="T147" fmla="*/ 3232 h 462"/>
                <a:gd name="T148" fmla="+- 0 5044 4646"/>
                <a:gd name="T149" fmla="*/ T148 w 729"/>
                <a:gd name="T150" fmla="+- 0 3244 3018"/>
                <a:gd name="T151" fmla="*/ 3244 h 462"/>
                <a:gd name="T152" fmla="+- 0 5056 4646"/>
                <a:gd name="T153" fmla="*/ T152 w 729"/>
                <a:gd name="T154" fmla="+- 0 3134 3018"/>
                <a:gd name="T155" fmla="*/ 3134 h 462"/>
                <a:gd name="T156" fmla="+- 0 4972 4646"/>
                <a:gd name="T157" fmla="*/ T156 w 729"/>
                <a:gd name="T158" fmla="+- 0 3136 3018"/>
                <a:gd name="T159" fmla="*/ 3136 h 462"/>
                <a:gd name="T160" fmla="+- 0 4941 4646"/>
                <a:gd name="T161" fmla="*/ T160 w 729"/>
                <a:gd name="T162" fmla="+- 0 3064 3018"/>
                <a:gd name="T163" fmla="*/ 3064 h 462"/>
                <a:gd name="T164" fmla="+- 0 4890 4646"/>
                <a:gd name="T165" fmla="*/ T164 w 729"/>
                <a:gd name="T166" fmla="+- 0 3038 3018"/>
                <a:gd name="T167" fmla="*/ 3038 h 462"/>
                <a:gd name="T168" fmla="+- 0 4925 4646"/>
                <a:gd name="T169" fmla="*/ T168 w 729"/>
                <a:gd name="T170" fmla="+- 0 3122 3018"/>
                <a:gd name="T171" fmla="*/ 3122 h 462"/>
                <a:gd name="T172" fmla="+- 0 4946 4646"/>
                <a:gd name="T173" fmla="*/ T172 w 729"/>
                <a:gd name="T174" fmla="+- 0 3182 3018"/>
                <a:gd name="T175" fmla="*/ 3182 h 462"/>
                <a:gd name="T176" fmla="+- 0 4897 4646"/>
                <a:gd name="T177" fmla="*/ T176 w 729"/>
                <a:gd name="T178" fmla="+- 0 3308 3018"/>
                <a:gd name="T179" fmla="*/ 3308 h 462"/>
                <a:gd name="T180" fmla="+- 0 4875 4646"/>
                <a:gd name="T181" fmla="*/ T180 w 729"/>
                <a:gd name="T182" fmla="+- 0 3322 3018"/>
                <a:gd name="T183" fmla="*/ 3322 h 462"/>
                <a:gd name="T184" fmla="+- 0 4816 4646"/>
                <a:gd name="T185" fmla="*/ T184 w 729"/>
                <a:gd name="T186" fmla="+- 0 3228 3018"/>
                <a:gd name="T187" fmla="*/ 3228 h 462"/>
                <a:gd name="T188" fmla="+- 0 4809 4646"/>
                <a:gd name="T189" fmla="*/ T188 w 729"/>
                <a:gd name="T190" fmla="+- 0 3074 3018"/>
                <a:gd name="T191" fmla="*/ 3074 h 462"/>
                <a:gd name="T192" fmla="+- 0 4881 4646"/>
                <a:gd name="T193" fmla="*/ T192 w 729"/>
                <a:gd name="T194" fmla="+- 0 3248 3018"/>
                <a:gd name="T195" fmla="*/ 3248 h 462"/>
                <a:gd name="T196" fmla="+- 0 4932 4646"/>
                <a:gd name="T197" fmla="*/ T196 w 729"/>
                <a:gd name="T198" fmla="+- 0 3246 3018"/>
                <a:gd name="T199" fmla="*/ 3246 h 462"/>
                <a:gd name="T200" fmla="+- 0 4902 4646"/>
                <a:gd name="T201" fmla="*/ T200 w 729"/>
                <a:gd name="T202" fmla="+- 0 3184 3018"/>
                <a:gd name="T203" fmla="*/ 3184 h 462"/>
                <a:gd name="T204" fmla="+- 0 4864 4646"/>
                <a:gd name="T205" fmla="*/ T204 w 729"/>
                <a:gd name="T206" fmla="+- 0 3124 3018"/>
                <a:gd name="T207" fmla="*/ 3124 h 462"/>
                <a:gd name="T208" fmla="+- 0 4809 4646"/>
                <a:gd name="T209" fmla="*/ T208 w 729"/>
                <a:gd name="T210" fmla="+- 0 3018 3018"/>
                <a:gd name="T211" fmla="*/ 3018 h 462"/>
                <a:gd name="T212" fmla="+- 0 4783 4646"/>
                <a:gd name="T213" fmla="*/ T212 w 729"/>
                <a:gd name="T214" fmla="+- 0 3066 3018"/>
                <a:gd name="T215" fmla="*/ 3066 h 462"/>
                <a:gd name="T216" fmla="+- 0 4785 4646"/>
                <a:gd name="T217" fmla="*/ T216 w 729"/>
                <a:gd name="T218" fmla="+- 0 3030 3018"/>
                <a:gd name="T219" fmla="*/ 3030 h 462"/>
                <a:gd name="T220" fmla="+- 0 4646 4646"/>
                <a:gd name="T221" fmla="*/ T220 w 729"/>
                <a:gd name="T222" fmla="+- 0 3018 3018"/>
                <a:gd name="T223" fmla="*/ 3018 h 462"/>
                <a:gd name="T224" fmla="+- 0 4731 4646"/>
                <a:gd name="T225" fmla="*/ T224 w 729"/>
                <a:gd name="T226" fmla="+- 0 3456 3018"/>
                <a:gd name="T227" fmla="*/ 3456 h 462"/>
                <a:gd name="T228" fmla="+- 0 4693 4646"/>
                <a:gd name="T229" fmla="*/ T228 w 729"/>
                <a:gd name="T230" fmla="+- 0 3448 3018"/>
                <a:gd name="T231" fmla="*/ 3448 h 462"/>
                <a:gd name="T232" fmla="+- 0 4725 4646"/>
                <a:gd name="T233" fmla="*/ T232 w 729"/>
                <a:gd name="T234" fmla="+- 0 3456 3018"/>
                <a:gd name="T235" fmla="*/ 3456 h 462"/>
                <a:gd name="T236" fmla="+- 0 5375 4646"/>
                <a:gd name="T237" fmla="*/ T236 w 729"/>
                <a:gd name="T238" fmla="+- 0 3476 3018"/>
                <a:gd name="T239" fmla="*/ 3476 h 462"/>
                <a:gd name="T240" fmla="+- 0 5375 4646"/>
                <a:gd name="T241" fmla="*/ T240 w 729"/>
                <a:gd name="T242" fmla="+- 0 3094 3018"/>
                <a:gd name="T243" fmla="*/ 3094 h 46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  <a:cxn ang="0">
                  <a:pos x="T225" y="T227"/>
                </a:cxn>
                <a:cxn ang="0">
                  <a:pos x="T229" y="T231"/>
                </a:cxn>
                <a:cxn ang="0">
                  <a:pos x="T233" y="T235"/>
                </a:cxn>
                <a:cxn ang="0">
                  <a:pos x="T237" y="T239"/>
                </a:cxn>
                <a:cxn ang="0">
                  <a:pos x="T241" y="T243"/>
                </a:cxn>
              </a:cxnLst>
              <a:rect l="0" t="0" r="r" b="b"/>
              <a:pathLst>
                <a:path w="729" h="462">
                  <a:moveTo>
                    <a:pt x="67" y="437"/>
                  </a:moveTo>
                  <a:lnTo>
                    <a:pt x="67" y="435"/>
                  </a:lnTo>
                  <a:lnTo>
                    <a:pt x="57" y="435"/>
                  </a:lnTo>
                  <a:lnTo>
                    <a:pt x="55" y="435"/>
                  </a:lnTo>
                  <a:lnTo>
                    <a:pt x="54" y="437"/>
                  </a:lnTo>
                  <a:lnTo>
                    <a:pt x="67" y="437"/>
                  </a:lnTo>
                  <a:moveTo>
                    <a:pt x="354" y="318"/>
                  </a:moveTo>
                  <a:lnTo>
                    <a:pt x="351" y="316"/>
                  </a:lnTo>
                  <a:lnTo>
                    <a:pt x="338" y="316"/>
                  </a:lnTo>
                  <a:lnTo>
                    <a:pt x="336" y="318"/>
                  </a:lnTo>
                  <a:lnTo>
                    <a:pt x="333" y="322"/>
                  </a:lnTo>
                  <a:lnTo>
                    <a:pt x="332" y="326"/>
                  </a:lnTo>
                  <a:lnTo>
                    <a:pt x="332" y="334"/>
                  </a:lnTo>
                  <a:lnTo>
                    <a:pt x="333" y="338"/>
                  </a:lnTo>
                  <a:lnTo>
                    <a:pt x="338" y="344"/>
                  </a:lnTo>
                  <a:lnTo>
                    <a:pt x="341" y="346"/>
                  </a:lnTo>
                  <a:lnTo>
                    <a:pt x="349" y="346"/>
                  </a:lnTo>
                  <a:lnTo>
                    <a:pt x="352" y="344"/>
                  </a:lnTo>
                  <a:lnTo>
                    <a:pt x="354" y="342"/>
                  </a:lnTo>
                  <a:lnTo>
                    <a:pt x="354" y="318"/>
                  </a:lnTo>
                  <a:moveTo>
                    <a:pt x="370" y="38"/>
                  </a:moveTo>
                  <a:lnTo>
                    <a:pt x="367" y="30"/>
                  </a:lnTo>
                  <a:lnTo>
                    <a:pt x="364" y="26"/>
                  </a:lnTo>
                  <a:lnTo>
                    <a:pt x="357" y="20"/>
                  </a:lnTo>
                  <a:lnTo>
                    <a:pt x="355" y="18"/>
                  </a:lnTo>
                  <a:lnTo>
                    <a:pt x="351" y="18"/>
                  </a:lnTo>
                  <a:lnTo>
                    <a:pt x="347" y="20"/>
                  </a:lnTo>
                  <a:lnTo>
                    <a:pt x="344" y="24"/>
                  </a:lnTo>
                  <a:lnTo>
                    <a:pt x="343" y="32"/>
                  </a:lnTo>
                  <a:lnTo>
                    <a:pt x="344" y="38"/>
                  </a:lnTo>
                  <a:lnTo>
                    <a:pt x="346" y="44"/>
                  </a:lnTo>
                  <a:lnTo>
                    <a:pt x="347" y="46"/>
                  </a:lnTo>
                  <a:lnTo>
                    <a:pt x="370" y="38"/>
                  </a:lnTo>
                  <a:moveTo>
                    <a:pt x="729" y="0"/>
                  </a:moveTo>
                  <a:lnTo>
                    <a:pt x="700" y="0"/>
                  </a:lnTo>
                  <a:lnTo>
                    <a:pt x="700" y="308"/>
                  </a:lnTo>
                  <a:lnTo>
                    <a:pt x="657" y="317"/>
                  </a:lnTo>
                  <a:lnTo>
                    <a:pt x="657" y="420"/>
                  </a:lnTo>
                  <a:lnTo>
                    <a:pt x="653" y="422"/>
                  </a:lnTo>
                  <a:lnTo>
                    <a:pt x="644" y="426"/>
                  </a:lnTo>
                  <a:lnTo>
                    <a:pt x="636" y="428"/>
                  </a:lnTo>
                  <a:lnTo>
                    <a:pt x="625" y="430"/>
                  </a:lnTo>
                  <a:lnTo>
                    <a:pt x="619" y="430"/>
                  </a:lnTo>
                  <a:lnTo>
                    <a:pt x="617" y="424"/>
                  </a:lnTo>
                  <a:lnTo>
                    <a:pt x="619" y="418"/>
                  </a:lnTo>
                  <a:lnTo>
                    <a:pt x="621" y="414"/>
                  </a:lnTo>
                  <a:lnTo>
                    <a:pt x="620" y="412"/>
                  </a:lnTo>
                  <a:lnTo>
                    <a:pt x="613" y="412"/>
                  </a:lnTo>
                  <a:lnTo>
                    <a:pt x="604" y="416"/>
                  </a:lnTo>
                  <a:lnTo>
                    <a:pt x="597" y="416"/>
                  </a:lnTo>
                  <a:lnTo>
                    <a:pt x="591" y="418"/>
                  </a:lnTo>
                  <a:lnTo>
                    <a:pt x="569" y="418"/>
                  </a:lnTo>
                  <a:lnTo>
                    <a:pt x="562" y="416"/>
                  </a:lnTo>
                  <a:lnTo>
                    <a:pt x="557" y="416"/>
                  </a:lnTo>
                  <a:lnTo>
                    <a:pt x="555" y="408"/>
                  </a:lnTo>
                  <a:lnTo>
                    <a:pt x="554" y="406"/>
                  </a:lnTo>
                  <a:lnTo>
                    <a:pt x="559" y="404"/>
                  </a:lnTo>
                  <a:lnTo>
                    <a:pt x="568" y="396"/>
                  </a:lnTo>
                  <a:lnTo>
                    <a:pt x="578" y="390"/>
                  </a:lnTo>
                  <a:lnTo>
                    <a:pt x="589" y="386"/>
                  </a:lnTo>
                  <a:lnTo>
                    <a:pt x="553" y="394"/>
                  </a:lnTo>
                  <a:lnTo>
                    <a:pt x="535" y="400"/>
                  </a:lnTo>
                  <a:lnTo>
                    <a:pt x="516" y="404"/>
                  </a:lnTo>
                  <a:lnTo>
                    <a:pt x="509" y="406"/>
                  </a:lnTo>
                  <a:lnTo>
                    <a:pt x="502" y="408"/>
                  </a:lnTo>
                  <a:lnTo>
                    <a:pt x="491" y="408"/>
                  </a:lnTo>
                  <a:lnTo>
                    <a:pt x="486" y="406"/>
                  </a:lnTo>
                  <a:lnTo>
                    <a:pt x="479" y="400"/>
                  </a:lnTo>
                  <a:lnTo>
                    <a:pt x="478" y="398"/>
                  </a:lnTo>
                  <a:lnTo>
                    <a:pt x="478" y="396"/>
                  </a:lnTo>
                  <a:lnTo>
                    <a:pt x="482" y="382"/>
                  </a:lnTo>
                  <a:lnTo>
                    <a:pt x="486" y="380"/>
                  </a:lnTo>
                  <a:lnTo>
                    <a:pt x="490" y="378"/>
                  </a:lnTo>
                  <a:lnTo>
                    <a:pt x="495" y="376"/>
                  </a:lnTo>
                  <a:lnTo>
                    <a:pt x="505" y="368"/>
                  </a:lnTo>
                  <a:lnTo>
                    <a:pt x="526" y="356"/>
                  </a:lnTo>
                  <a:lnTo>
                    <a:pt x="547" y="344"/>
                  </a:lnTo>
                  <a:lnTo>
                    <a:pt x="516" y="344"/>
                  </a:lnTo>
                  <a:lnTo>
                    <a:pt x="503" y="342"/>
                  </a:lnTo>
                  <a:lnTo>
                    <a:pt x="491" y="338"/>
                  </a:lnTo>
                  <a:lnTo>
                    <a:pt x="494" y="282"/>
                  </a:lnTo>
                  <a:lnTo>
                    <a:pt x="500" y="290"/>
                  </a:lnTo>
                  <a:lnTo>
                    <a:pt x="507" y="296"/>
                  </a:lnTo>
                  <a:lnTo>
                    <a:pt x="520" y="302"/>
                  </a:lnTo>
                  <a:lnTo>
                    <a:pt x="525" y="304"/>
                  </a:lnTo>
                  <a:lnTo>
                    <a:pt x="529" y="304"/>
                  </a:lnTo>
                  <a:lnTo>
                    <a:pt x="532" y="302"/>
                  </a:lnTo>
                  <a:lnTo>
                    <a:pt x="542" y="300"/>
                  </a:lnTo>
                  <a:lnTo>
                    <a:pt x="546" y="296"/>
                  </a:lnTo>
                  <a:lnTo>
                    <a:pt x="543" y="282"/>
                  </a:lnTo>
                  <a:lnTo>
                    <a:pt x="541" y="280"/>
                  </a:lnTo>
                  <a:lnTo>
                    <a:pt x="536" y="276"/>
                  </a:lnTo>
                  <a:lnTo>
                    <a:pt x="533" y="274"/>
                  </a:lnTo>
                  <a:lnTo>
                    <a:pt x="529" y="274"/>
                  </a:lnTo>
                  <a:lnTo>
                    <a:pt x="513" y="270"/>
                  </a:lnTo>
                  <a:lnTo>
                    <a:pt x="502" y="268"/>
                  </a:lnTo>
                  <a:lnTo>
                    <a:pt x="493" y="262"/>
                  </a:lnTo>
                  <a:lnTo>
                    <a:pt x="478" y="246"/>
                  </a:lnTo>
                  <a:lnTo>
                    <a:pt x="472" y="236"/>
                  </a:lnTo>
                  <a:lnTo>
                    <a:pt x="469" y="222"/>
                  </a:lnTo>
                  <a:lnTo>
                    <a:pt x="468" y="210"/>
                  </a:lnTo>
                  <a:lnTo>
                    <a:pt x="468" y="208"/>
                  </a:lnTo>
                  <a:lnTo>
                    <a:pt x="468" y="198"/>
                  </a:lnTo>
                  <a:lnTo>
                    <a:pt x="471" y="188"/>
                  </a:lnTo>
                  <a:lnTo>
                    <a:pt x="477" y="178"/>
                  </a:lnTo>
                  <a:lnTo>
                    <a:pt x="484" y="170"/>
                  </a:lnTo>
                  <a:lnTo>
                    <a:pt x="494" y="162"/>
                  </a:lnTo>
                  <a:lnTo>
                    <a:pt x="506" y="156"/>
                  </a:lnTo>
                  <a:lnTo>
                    <a:pt x="520" y="152"/>
                  </a:lnTo>
                  <a:lnTo>
                    <a:pt x="528" y="150"/>
                  </a:lnTo>
                  <a:lnTo>
                    <a:pt x="555" y="150"/>
                  </a:lnTo>
                  <a:lnTo>
                    <a:pt x="566" y="152"/>
                  </a:lnTo>
                  <a:lnTo>
                    <a:pt x="577" y="156"/>
                  </a:lnTo>
                  <a:lnTo>
                    <a:pt x="572" y="206"/>
                  </a:lnTo>
                  <a:lnTo>
                    <a:pt x="561" y="198"/>
                  </a:lnTo>
                  <a:lnTo>
                    <a:pt x="552" y="192"/>
                  </a:lnTo>
                  <a:lnTo>
                    <a:pt x="540" y="192"/>
                  </a:lnTo>
                  <a:lnTo>
                    <a:pt x="536" y="194"/>
                  </a:lnTo>
                  <a:lnTo>
                    <a:pt x="533" y="196"/>
                  </a:lnTo>
                  <a:lnTo>
                    <a:pt x="530" y="200"/>
                  </a:lnTo>
                  <a:lnTo>
                    <a:pt x="530" y="202"/>
                  </a:lnTo>
                  <a:lnTo>
                    <a:pt x="531" y="210"/>
                  </a:lnTo>
                  <a:lnTo>
                    <a:pt x="534" y="214"/>
                  </a:lnTo>
                  <a:lnTo>
                    <a:pt x="541" y="218"/>
                  </a:lnTo>
                  <a:lnTo>
                    <a:pt x="546" y="220"/>
                  </a:lnTo>
                  <a:lnTo>
                    <a:pt x="555" y="220"/>
                  </a:lnTo>
                  <a:lnTo>
                    <a:pt x="567" y="224"/>
                  </a:lnTo>
                  <a:lnTo>
                    <a:pt x="577" y="226"/>
                  </a:lnTo>
                  <a:lnTo>
                    <a:pt x="585" y="232"/>
                  </a:lnTo>
                  <a:lnTo>
                    <a:pt x="592" y="238"/>
                  </a:lnTo>
                  <a:lnTo>
                    <a:pt x="599" y="246"/>
                  </a:lnTo>
                  <a:lnTo>
                    <a:pt x="604" y="258"/>
                  </a:lnTo>
                  <a:lnTo>
                    <a:pt x="606" y="268"/>
                  </a:lnTo>
                  <a:lnTo>
                    <a:pt x="608" y="282"/>
                  </a:lnTo>
                  <a:lnTo>
                    <a:pt x="608" y="294"/>
                  </a:lnTo>
                  <a:lnTo>
                    <a:pt x="605" y="306"/>
                  </a:lnTo>
                  <a:lnTo>
                    <a:pt x="601" y="316"/>
                  </a:lnTo>
                  <a:lnTo>
                    <a:pt x="598" y="322"/>
                  </a:lnTo>
                  <a:lnTo>
                    <a:pt x="594" y="326"/>
                  </a:lnTo>
                  <a:lnTo>
                    <a:pt x="589" y="330"/>
                  </a:lnTo>
                  <a:lnTo>
                    <a:pt x="590" y="332"/>
                  </a:lnTo>
                  <a:lnTo>
                    <a:pt x="590" y="334"/>
                  </a:lnTo>
                  <a:lnTo>
                    <a:pt x="570" y="344"/>
                  </a:lnTo>
                  <a:lnTo>
                    <a:pt x="554" y="354"/>
                  </a:lnTo>
                  <a:lnTo>
                    <a:pt x="537" y="362"/>
                  </a:lnTo>
                  <a:lnTo>
                    <a:pt x="521" y="372"/>
                  </a:lnTo>
                  <a:lnTo>
                    <a:pt x="495" y="392"/>
                  </a:lnTo>
                  <a:lnTo>
                    <a:pt x="496" y="394"/>
                  </a:lnTo>
                  <a:lnTo>
                    <a:pt x="507" y="394"/>
                  </a:lnTo>
                  <a:lnTo>
                    <a:pt x="548" y="382"/>
                  </a:lnTo>
                  <a:lnTo>
                    <a:pt x="596" y="370"/>
                  </a:lnTo>
                  <a:lnTo>
                    <a:pt x="620" y="368"/>
                  </a:lnTo>
                  <a:lnTo>
                    <a:pt x="627" y="368"/>
                  </a:lnTo>
                  <a:lnTo>
                    <a:pt x="629" y="376"/>
                  </a:lnTo>
                  <a:lnTo>
                    <a:pt x="625" y="380"/>
                  </a:lnTo>
                  <a:lnTo>
                    <a:pt x="616" y="386"/>
                  </a:lnTo>
                  <a:lnTo>
                    <a:pt x="607" y="392"/>
                  </a:lnTo>
                  <a:lnTo>
                    <a:pt x="597" y="396"/>
                  </a:lnTo>
                  <a:lnTo>
                    <a:pt x="588" y="402"/>
                  </a:lnTo>
                  <a:lnTo>
                    <a:pt x="607" y="398"/>
                  </a:lnTo>
                  <a:lnTo>
                    <a:pt x="623" y="398"/>
                  </a:lnTo>
                  <a:lnTo>
                    <a:pt x="629" y="400"/>
                  </a:lnTo>
                  <a:lnTo>
                    <a:pt x="635" y="402"/>
                  </a:lnTo>
                  <a:lnTo>
                    <a:pt x="637" y="402"/>
                  </a:lnTo>
                  <a:lnTo>
                    <a:pt x="639" y="406"/>
                  </a:lnTo>
                  <a:lnTo>
                    <a:pt x="639" y="410"/>
                  </a:lnTo>
                  <a:lnTo>
                    <a:pt x="638" y="412"/>
                  </a:lnTo>
                  <a:lnTo>
                    <a:pt x="638" y="414"/>
                  </a:lnTo>
                  <a:lnTo>
                    <a:pt x="642" y="414"/>
                  </a:lnTo>
                  <a:lnTo>
                    <a:pt x="646" y="412"/>
                  </a:lnTo>
                  <a:lnTo>
                    <a:pt x="655" y="412"/>
                  </a:lnTo>
                  <a:lnTo>
                    <a:pt x="657" y="420"/>
                  </a:lnTo>
                  <a:lnTo>
                    <a:pt x="657" y="317"/>
                  </a:lnTo>
                  <a:lnTo>
                    <a:pt x="636" y="322"/>
                  </a:lnTo>
                  <a:lnTo>
                    <a:pt x="610" y="206"/>
                  </a:lnTo>
                  <a:lnTo>
                    <a:pt x="597" y="150"/>
                  </a:lnTo>
                  <a:lnTo>
                    <a:pt x="595" y="140"/>
                  </a:lnTo>
                  <a:lnTo>
                    <a:pt x="601" y="142"/>
                  </a:lnTo>
                  <a:lnTo>
                    <a:pt x="608" y="144"/>
                  </a:lnTo>
                  <a:lnTo>
                    <a:pt x="624" y="144"/>
                  </a:lnTo>
                  <a:lnTo>
                    <a:pt x="642" y="140"/>
                  </a:lnTo>
                  <a:lnTo>
                    <a:pt x="648" y="136"/>
                  </a:lnTo>
                  <a:lnTo>
                    <a:pt x="652" y="134"/>
                  </a:lnTo>
                  <a:lnTo>
                    <a:pt x="655" y="130"/>
                  </a:lnTo>
                  <a:lnTo>
                    <a:pt x="659" y="126"/>
                  </a:lnTo>
                  <a:lnTo>
                    <a:pt x="700" y="308"/>
                  </a:lnTo>
                  <a:lnTo>
                    <a:pt x="700" y="0"/>
                  </a:lnTo>
                  <a:lnTo>
                    <a:pt x="654" y="0"/>
                  </a:lnTo>
                  <a:lnTo>
                    <a:pt x="654" y="106"/>
                  </a:lnTo>
                  <a:lnTo>
                    <a:pt x="654" y="114"/>
                  </a:lnTo>
                  <a:lnTo>
                    <a:pt x="651" y="120"/>
                  </a:lnTo>
                  <a:lnTo>
                    <a:pt x="649" y="126"/>
                  </a:lnTo>
                  <a:lnTo>
                    <a:pt x="645" y="130"/>
                  </a:lnTo>
                  <a:lnTo>
                    <a:pt x="634" y="130"/>
                  </a:lnTo>
                  <a:lnTo>
                    <a:pt x="630" y="128"/>
                  </a:lnTo>
                  <a:lnTo>
                    <a:pt x="621" y="120"/>
                  </a:lnTo>
                  <a:lnTo>
                    <a:pt x="618" y="114"/>
                  </a:lnTo>
                  <a:lnTo>
                    <a:pt x="616" y="108"/>
                  </a:lnTo>
                  <a:lnTo>
                    <a:pt x="615" y="100"/>
                  </a:lnTo>
                  <a:lnTo>
                    <a:pt x="615" y="94"/>
                  </a:lnTo>
                  <a:lnTo>
                    <a:pt x="620" y="82"/>
                  </a:lnTo>
                  <a:lnTo>
                    <a:pt x="623" y="78"/>
                  </a:lnTo>
                  <a:lnTo>
                    <a:pt x="629" y="76"/>
                  </a:lnTo>
                  <a:lnTo>
                    <a:pt x="635" y="76"/>
                  </a:lnTo>
                  <a:lnTo>
                    <a:pt x="639" y="78"/>
                  </a:lnTo>
                  <a:lnTo>
                    <a:pt x="648" y="86"/>
                  </a:lnTo>
                  <a:lnTo>
                    <a:pt x="651" y="92"/>
                  </a:lnTo>
                  <a:lnTo>
                    <a:pt x="652" y="100"/>
                  </a:lnTo>
                  <a:lnTo>
                    <a:pt x="654" y="106"/>
                  </a:lnTo>
                  <a:lnTo>
                    <a:pt x="654" y="0"/>
                  </a:lnTo>
                  <a:lnTo>
                    <a:pt x="380" y="0"/>
                  </a:lnTo>
                  <a:lnTo>
                    <a:pt x="383" y="4"/>
                  </a:lnTo>
                  <a:lnTo>
                    <a:pt x="386" y="6"/>
                  </a:lnTo>
                  <a:lnTo>
                    <a:pt x="395" y="18"/>
                  </a:lnTo>
                  <a:lnTo>
                    <a:pt x="399" y="26"/>
                  </a:lnTo>
                  <a:lnTo>
                    <a:pt x="404" y="36"/>
                  </a:lnTo>
                  <a:lnTo>
                    <a:pt x="407" y="44"/>
                  </a:lnTo>
                  <a:lnTo>
                    <a:pt x="410" y="52"/>
                  </a:lnTo>
                  <a:lnTo>
                    <a:pt x="359" y="70"/>
                  </a:lnTo>
                  <a:lnTo>
                    <a:pt x="363" y="76"/>
                  </a:lnTo>
                  <a:lnTo>
                    <a:pt x="368" y="82"/>
                  </a:lnTo>
                  <a:lnTo>
                    <a:pt x="377" y="86"/>
                  </a:lnTo>
                  <a:lnTo>
                    <a:pt x="389" y="86"/>
                  </a:lnTo>
                  <a:lnTo>
                    <a:pt x="402" y="80"/>
                  </a:lnTo>
                  <a:lnTo>
                    <a:pt x="410" y="72"/>
                  </a:lnTo>
                  <a:lnTo>
                    <a:pt x="413" y="60"/>
                  </a:lnTo>
                  <a:lnTo>
                    <a:pt x="422" y="84"/>
                  </a:lnTo>
                  <a:lnTo>
                    <a:pt x="417" y="102"/>
                  </a:lnTo>
                  <a:lnTo>
                    <a:pt x="413" y="110"/>
                  </a:lnTo>
                  <a:lnTo>
                    <a:pt x="413" y="378"/>
                  </a:lnTo>
                  <a:lnTo>
                    <a:pt x="354" y="378"/>
                  </a:lnTo>
                  <a:lnTo>
                    <a:pt x="354" y="366"/>
                  </a:lnTo>
                  <a:lnTo>
                    <a:pt x="350" y="370"/>
                  </a:lnTo>
                  <a:lnTo>
                    <a:pt x="346" y="374"/>
                  </a:lnTo>
                  <a:lnTo>
                    <a:pt x="335" y="378"/>
                  </a:lnTo>
                  <a:lnTo>
                    <a:pt x="331" y="380"/>
                  </a:lnTo>
                  <a:lnTo>
                    <a:pt x="317" y="380"/>
                  </a:lnTo>
                  <a:lnTo>
                    <a:pt x="313" y="378"/>
                  </a:lnTo>
                  <a:lnTo>
                    <a:pt x="309" y="376"/>
                  </a:lnTo>
                  <a:lnTo>
                    <a:pt x="298" y="360"/>
                  </a:lnTo>
                  <a:lnTo>
                    <a:pt x="295" y="348"/>
                  </a:lnTo>
                  <a:lnTo>
                    <a:pt x="295" y="320"/>
                  </a:lnTo>
                  <a:lnTo>
                    <a:pt x="298" y="308"/>
                  </a:lnTo>
                  <a:lnTo>
                    <a:pt x="313" y="292"/>
                  </a:lnTo>
                  <a:lnTo>
                    <a:pt x="316" y="290"/>
                  </a:lnTo>
                  <a:lnTo>
                    <a:pt x="323" y="286"/>
                  </a:lnTo>
                  <a:lnTo>
                    <a:pt x="341" y="286"/>
                  </a:lnTo>
                  <a:lnTo>
                    <a:pt x="347" y="288"/>
                  </a:lnTo>
                  <a:lnTo>
                    <a:pt x="354" y="290"/>
                  </a:lnTo>
                  <a:lnTo>
                    <a:pt x="354" y="286"/>
                  </a:lnTo>
                  <a:lnTo>
                    <a:pt x="353" y="280"/>
                  </a:lnTo>
                  <a:lnTo>
                    <a:pt x="353" y="274"/>
                  </a:lnTo>
                  <a:lnTo>
                    <a:pt x="346" y="266"/>
                  </a:lnTo>
                  <a:lnTo>
                    <a:pt x="320" y="266"/>
                  </a:lnTo>
                  <a:lnTo>
                    <a:pt x="309" y="270"/>
                  </a:lnTo>
                  <a:lnTo>
                    <a:pt x="298" y="280"/>
                  </a:lnTo>
                  <a:lnTo>
                    <a:pt x="298" y="228"/>
                  </a:lnTo>
                  <a:lnTo>
                    <a:pt x="310" y="220"/>
                  </a:lnTo>
                  <a:lnTo>
                    <a:pt x="323" y="214"/>
                  </a:lnTo>
                  <a:lnTo>
                    <a:pt x="338" y="210"/>
                  </a:lnTo>
                  <a:lnTo>
                    <a:pt x="355" y="208"/>
                  </a:lnTo>
                  <a:lnTo>
                    <a:pt x="366" y="208"/>
                  </a:lnTo>
                  <a:lnTo>
                    <a:pt x="376" y="210"/>
                  </a:lnTo>
                  <a:lnTo>
                    <a:pt x="384" y="216"/>
                  </a:lnTo>
                  <a:lnTo>
                    <a:pt x="392" y="220"/>
                  </a:lnTo>
                  <a:lnTo>
                    <a:pt x="398" y="226"/>
                  </a:lnTo>
                  <a:lnTo>
                    <a:pt x="407" y="242"/>
                  </a:lnTo>
                  <a:lnTo>
                    <a:pt x="410" y="250"/>
                  </a:lnTo>
                  <a:lnTo>
                    <a:pt x="412" y="266"/>
                  </a:lnTo>
                  <a:lnTo>
                    <a:pt x="413" y="276"/>
                  </a:lnTo>
                  <a:lnTo>
                    <a:pt x="413" y="378"/>
                  </a:lnTo>
                  <a:lnTo>
                    <a:pt x="413" y="110"/>
                  </a:lnTo>
                  <a:lnTo>
                    <a:pt x="410" y="116"/>
                  </a:lnTo>
                  <a:lnTo>
                    <a:pt x="399" y="126"/>
                  </a:lnTo>
                  <a:lnTo>
                    <a:pt x="386" y="134"/>
                  </a:lnTo>
                  <a:lnTo>
                    <a:pt x="379" y="136"/>
                  </a:lnTo>
                  <a:lnTo>
                    <a:pt x="356" y="136"/>
                  </a:lnTo>
                  <a:lnTo>
                    <a:pt x="346" y="134"/>
                  </a:lnTo>
                  <a:lnTo>
                    <a:pt x="337" y="128"/>
                  </a:lnTo>
                  <a:lnTo>
                    <a:pt x="326" y="118"/>
                  </a:lnTo>
                  <a:lnTo>
                    <a:pt x="317" y="106"/>
                  </a:lnTo>
                  <a:lnTo>
                    <a:pt x="308" y="92"/>
                  </a:lnTo>
                  <a:lnTo>
                    <a:pt x="307" y="88"/>
                  </a:lnTo>
                  <a:lnTo>
                    <a:pt x="301" y="76"/>
                  </a:lnTo>
                  <a:lnTo>
                    <a:pt x="298" y="66"/>
                  </a:lnTo>
                  <a:lnTo>
                    <a:pt x="296" y="56"/>
                  </a:lnTo>
                  <a:lnTo>
                    <a:pt x="295" y="46"/>
                  </a:lnTo>
                  <a:lnTo>
                    <a:pt x="295" y="34"/>
                  </a:lnTo>
                  <a:lnTo>
                    <a:pt x="296" y="22"/>
                  </a:lnTo>
                  <a:lnTo>
                    <a:pt x="299" y="12"/>
                  </a:lnTo>
                  <a:lnTo>
                    <a:pt x="305" y="2"/>
                  </a:lnTo>
                  <a:lnTo>
                    <a:pt x="307" y="0"/>
                  </a:lnTo>
                  <a:lnTo>
                    <a:pt x="237" y="0"/>
                  </a:lnTo>
                  <a:lnTo>
                    <a:pt x="244" y="20"/>
                  </a:lnTo>
                  <a:lnTo>
                    <a:pt x="265" y="12"/>
                  </a:lnTo>
                  <a:lnTo>
                    <a:pt x="280" y="52"/>
                  </a:lnTo>
                  <a:lnTo>
                    <a:pt x="259" y="60"/>
                  </a:lnTo>
                  <a:lnTo>
                    <a:pt x="269" y="90"/>
                  </a:lnTo>
                  <a:lnTo>
                    <a:pt x="272" y="96"/>
                  </a:lnTo>
                  <a:lnTo>
                    <a:pt x="276" y="102"/>
                  </a:lnTo>
                  <a:lnTo>
                    <a:pt x="279" y="104"/>
                  </a:lnTo>
                  <a:lnTo>
                    <a:pt x="284" y="104"/>
                  </a:lnTo>
                  <a:lnTo>
                    <a:pt x="290" y="102"/>
                  </a:lnTo>
                  <a:lnTo>
                    <a:pt x="292" y="96"/>
                  </a:lnTo>
                  <a:lnTo>
                    <a:pt x="293" y="88"/>
                  </a:lnTo>
                  <a:lnTo>
                    <a:pt x="314" y="146"/>
                  </a:lnTo>
                  <a:lnTo>
                    <a:pt x="309" y="156"/>
                  </a:lnTo>
                  <a:lnTo>
                    <a:pt x="300" y="164"/>
                  </a:lnTo>
                  <a:lnTo>
                    <a:pt x="288" y="167"/>
                  </a:lnTo>
                  <a:lnTo>
                    <a:pt x="288" y="238"/>
                  </a:lnTo>
                  <a:lnTo>
                    <a:pt x="288" y="262"/>
                  </a:lnTo>
                  <a:lnTo>
                    <a:pt x="286" y="272"/>
                  </a:lnTo>
                  <a:lnTo>
                    <a:pt x="275" y="286"/>
                  </a:lnTo>
                  <a:lnTo>
                    <a:pt x="268" y="290"/>
                  </a:lnTo>
                  <a:lnTo>
                    <a:pt x="251" y="290"/>
                  </a:lnTo>
                  <a:lnTo>
                    <a:pt x="244" y="286"/>
                  </a:lnTo>
                  <a:lnTo>
                    <a:pt x="237" y="276"/>
                  </a:lnTo>
                  <a:lnTo>
                    <a:pt x="234" y="280"/>
                  </a:lnTo>
                  <a:lnTo>
                    <a:pt x="231" y="284"/>
                  </a:lnTo>
                  <a:lnTo>
                    <a:pt x="230" y="290"/>
                  </a:lnTo>
                  <a:lnTo>
                    <a:pt x="229" y="296"/>
                  </a:lnTo>
                  <a:lnTo>
                    <a:pt x="229" y="304"/>
                  </a:lnTo>
                  <a:lnTo>
                    <a:pt x="229" y="308"/>
                  </a:lnTo>
                  <a:lnTo>
                    <a:pt x="228" y="316"/>
                  </a:lnTo>
                  <a:lnTo>
                    <a:pt x="228" y="378"/>
                  </a:lnTo>
                  <a:lnTo>
                    <a:pt x="169" y="378"/>
                  </a:lnTo>
                  <a:lnTo>
                    <a:pt x="169" y="252"/>
                  </a:lnTo>
                  <a:lnTo>
                    <a:pt x="169" y="210"/>
                  </a:lnTo>
                  <a:lnTo>
                    <a:pt x="170" y="210"/>
                  </a:lnTo>
                  <a:lnTo>
                    <a:pt x="154" y="168"/>
                  </a:lnTo>
                  <a:lnTo>
                    <a:pt x="117" y="66"/>
                  </a:lnTo>
                  <a:lnTo>
                    <a:pt x="121" y="68"/>
                  </a:lnTo>
                  <a:lnTo>
                    <a:pt x="140" y="68"/>
                  </a:lnTo>
                  <a:lnTo>
                    <a:pt x="145" y="66"/>
                  </a:lnTo>
                  <a:lnTo>
                    <a:pt x="156" y="62"/>
                  </a:lnTo>
                  <a:lnTo>
                    <a:pt x="163" y="56"/>
                  </a:lnTo>
                  <a:lnTo>
                    <a:pt x="164" y="54"/>
                  </a:lnTo>
                  <a:lnTo>
                    <a:pt x="168" y="48"/>
                  </a:lnTo>
                  <a:lnTo>
                    <a:pt x="220" y="192"/>
                  </a:lnTo>
                  <a:lnTo>
                    <a:pt x="170" y="210"/>
                  </a:lnTo>
                  <a:lnTo>
                    <a:pt x="228" y="210"/>
                  </a:lnTo>
                  <a:lnTo>
                    <a:pt x="228" y="246"/>
                  </a:lnTo>
                  <a:lnTo>
                    <a:pt x="235" y="230"/>
                  </a:lnTo>
                  <a:lnTo>
                    <a:pt x="242" y="218"/>
                  </a:lnTo>
                  <a:lnTo>
                    <a:pt x="251" y="210"/>
                  </a:lnTo>
                  <a:lnTo>
                    <a:pt x="261" y="208"/>
                  </a:lnTo>
                  <a:lnTo>
                    <a:pt x="269" y="208"/>
                  </a:lnTo>
                  <a:lnTo>
                    <a:pt x="275" y="212"/>
                  </a:lnTo>
                  <a:lnTo>
                    <a:pt x="280" y="220"/>
                  </a:lnTo>
                  <a:lnTo>
                    <a:pt x="286" y="228"/>
                  </a:lnTo>
                  <a:lnTo>
                    <a:pt x="288" y="238"/>
                  </a:lnTo>
                  <a:lnTo>
                    <a:pt x="288" y="167"/>
                  </a:lnTo>
                  <a:lnTo>
                    <a:pt x="288" y="168"/>
                  </a:lnTo>
                  <a:lnTo>
                    <a:pt x="284" y="170"/>
                  </a:lnTo>
                  <a:lnTo>
                    <a:pt x="272" y="170"/>
                  </a:lnTo>
                  <a:lnTo>
                    <a:pt x="263" y="168"/>
                  </a:lnTo>
                  <a:lnTo>
                    <a:pt x="256" y="166"/>
                  </a:lnTo>
                  <a:lnTo>
                    <a:pt x="243" y="156"/>
                  </a:lnTo>
                  <a:lnTo>
                    <a:pt x="238" y="150"/>
                  </a:lnTo>
                  <a:lnTo>
                    <a:pt x="234" y="144"/>
                  </a:lnTo>
                  <a:lnTo>
                    <a:pt x="231" y="138"/>
                  </a:lnTo>
                  <a:lnTo>
                    <a:pt x="227" y="130"/>
                  </a:lnTo>
                  <a:lnTo>
                    <a:pt x="223" y="120"/>
                  </a:lnTo>
                  <a:lnTo>
                    <a:pt x="218" y="106"/>
                  </a:lnTo>
                  <a:lnTo>
                    <a:pt x="211" y="86"/>
                  </a:lnTo>
                  <a:lnTo>
                    <a:pt x="208" y="78"/>
                  </a:lnTo>
                  <a:lnTo>
                    <a:pt x="188" y="86"/>
                  </a:lnTo>
                  <a:lnTo>
                    <a:pt x="203" y="48"/>
                  </a:lnTo>
                  <a:lnTo>
                    <a:pt x="216" y="12"/>
                  </a:lnTo>
                  <a:lnTo>
                    <a:pt x="221" y="0"/>
                  </a:lnTo>
                  <a:lnTo>
                    <a:pt x="163" y="0"/>
                  </a:lnTo>
                  <a:lnTo>
                    <a:pt x="163" y="40"/>
                  </a:lnTo>
                  <a:lnTo>
                    <a:pt x="160" y="50"/>
                  </a:lnTo>
                  <a:lnTo>
                    <a:pt x="157" y="52"/>
                  </a:lnTo>
                  <a:lnTo>
                    <a:pt x="153" y="54"/>
                  </a:lnTo>
                  <a:lnTo>
                    <a:pt x="144" y="54"/>
                  </a:lnTo>
                  <a:lnTo>
                    <a:pt x="139" y="50"/>
                  </a:lnTo>
                  <a:lnTo>
                    <a:pt x="137" y="48"/>
                  </a:lnTo>
                  <a:lnTo>
                    <a:pt x="134" y="44"/>
                  </a:lnTo>
                  <a:lnTo>
                    <a:pt x="130" y="32"/>
                  </a:lnTo>
                  <a:lnTo>
                    <a:pt x="129" y="28"/>
                  </a:lnTo>
                  <a:lnTo>
                    <a:pt x="131" y="22"/>
                  </a:lnTo>
                  <a:lnTo>
                    <a:pt x="132" y="18"/>
                  </a:lnTo>
                  <a:lnTo>
                    <a:pt x="134" y="14"/>
                  </a:lnTo>
                  <a:lnTo>
                    <a:pt x="139" y="12"/>
                  </a:lnTo>
                  <a:lnTo>
                    <a:pt x="148" y="12"/>
                  </a:lnTo>
                  <a:lnTo>
                    <a:pt x="155" y="18"/>
                  </a:lnTo>
                  <a:lnTo>
                    <a:pt x="158" y="22"/>
                  </a:lnTo>
                  <a:lnTo>
                    <a:pt x="162" y="34"/>
                  </a:lnTo>
                  <a:lnTo>
                    <a:pt x="163" y="40"/>
                  </a:lnTo>
                  <a:lnTo>
                    <a:pt x="163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44" y="50"/>
                  </a:lnTo>
                  <a:lnTo>
                    <a:pt x="94" y="186"/>
                  </a:lnTo>
                  <a:lnTo>
                    <a:pt x="142" y="168"/>
                  </a:lnTo>
                  <a:lnTo>
                    <a:pt x="159" y="214"/>
                  </a:lnTo>
                  <a:lnTo>
                    <a:pt x="85" y="241"/>
                  </a:lnTo>
                  <a:lnTo>
                    <a:pt x="85" y="438"/>
                  </a:lnTo>
                  <a:lnTo>
                    <a:pt x="85" y="458"/>
                  </a:lnTo>
                  <a:lnTo>
                    <a:pt x="37" y="458"/>
                  </a:lnTo>
                  <a:lnTo>
                    <a:pt x="37" y="438"/>
                  </a:lnTo>
                  <a:lnTo>
                    <a:pt x="47" y="438"/>
                  </a:lnTo>
                  <a:lnTo>
                    <a:pt x="46" y="436"/>
                  </a:lnTo>
                  <a:lnTo>
                    <a:pt x="47" y="434"/>
                  </a:lnTo>
                  <a:lnTo>
                    <a:pt x="47" y="430"/>
                  </a:lnTo>
                  <a:lnTo>
                    <a:pt x="48" y="428"/>
                  </a:lnTo>
                  <a:lnTo>
                    <a:pt x="57" y="424"/>
                  </a:lnTo>
                  <a:lnTo>
                    <a:pt x="75" y="424"/>
                  </a:lnTo>
                  <a:lnTo>
                    <a:pt x="79" y="426"/>
                  </a:lnTo>
                  <a:lnTo>
                    <a:pt x="79" y="432"/>
                  </a:lnTo>
                  <a:lnTo>
                    <a:pt x="80" y="436"/>
                  </a:lnTo>
                  <a:lnTo>
                    <a:pt x="79" y="438"/>
                  </a:lnTo>
                  <a:lnTo>
                    <a:pt x="85" y="438"/>
                  </a:lnTo>
                  <a:lnTo>
                    <a:pt x="85" y="241"/>
                  </a:lnTo>
                  <a:lnTo>
                    <a:pt x="56" y="252"/>
                  </a:lnTo>
                  <a:lnTo>
                    <a:pt x="0" y="98"/>
                  </a:lnTo>
                  <a:lnTo>
                    <a:pt x="0" y="462"/>
                  </a:lnTo>
                  <a:lnTo>
                    <a:pt x="729" y="462"/>
                  </a:lnTo>
                  <a:lnTo>
                    <a:pt x="729" y="458"/>
                  </a:lnTo>
                  <a:lnTo>
                    <a:pt x="729" y="430"/>
                  </a:lnTo>
                  <a:lnTo>
                    <a:pt x="729" y="412"/>
                  </a:lnTo>
                  <a:lnTo>
                    <a:pt x="729" y="398"/>
                  </a:lnTo>
                  <a:lnTo>
                    <a:pt x="729" y="368"/>
                  </a:lnTo>
                  <a:lnTo>
                    <a:pt x="729" y="322"/>
                  </a:lnTo>
                  <a:lnTo>
                    <a:pt x="729" y="126"/>
                  </a:lnTo>
                  <a:lnTo>
                    <a:pt x="729" y="76"/>
                  </a:lnTo>
                  <a:lnTo>
                    <a:pt x="729" y="60"/>
                  </a:lnTo>
                  <a:lnTo>
                    <a:pt x="729" y="0"/>
                  </a:lnTo>
                </a:path>
              </a:pathLst>
            </a:custGeom>
            <a:solidFill>
              <a:srgbClr val="B7C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42" name="Picture 42"/>
            <p:cNvPicPr>
              <a:picLocks noChangeAspect="1" noChangeArrowheads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63456" y="3262913"/>
              <a:ext cx="866788" cy="165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43"/>
            <p:cNvPicPr>
              <a:picLocks noChangeAspect="1" noChangeArrowheads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0168" y="2567180"/>
              <a:ext cx="296664" cy="111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44"/>
            <p:cNvPicPr>
              <a:picLocks noChangeAspect="1" noChangeArrowheads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18816" y="3129602"/>
              <a:ext cx="210482" cy="275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45"/>
            <p:cNvPicPr>
              <a:picLocks noChangeAspect="1" noChangeArrowheads="1"/>
            </p:cNvPicPr>
            <p:nvPr/>
          </p:nvPicPr>
          <p:blipFill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51338" y="1690077"/>
              <a:ext cx="614873" cy="236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46"/>
            <p:cNvPicPr>
              <a:picLocks noChangeAspect="1" noChangeArrowheads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9104" y="2389814"/>
              <a:ext cx="354671" cy="82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47"/>
            <p:cNvPicPr>
              <a:picLocks noChangeAspect="1" noChangeArrowheads="1"/>
            </p:cNvPicPr>
            <p:nvPr/>
          </p:nvPicPr>
          <p:blipFill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49143" y="2934500"/>
              <a:ext cx="344727" cy="114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48"/>
            <p:cNvPicPr>
              <a:picLocks noChangeAspect="1" noChangeArrowheads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51747" y="3593042"/>
              <a:ext cx="192251" cy="68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49"/>
            <p:cNvPicPr>
              <a:picLocks noChangeAspect="1" noChangeArrowheads="1"/>
            </p:cNvPicPr>
            <p:nvPr/>
          </p:nvPicPr>
          <p:blipFill>
            <a:blip r:embed="rId3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70731" y="3294953"/>
              <a:ext cx="470684" cy="138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50"/>
            <p:cNvPicPr>
              <a:picLocks noChangeAspect="1" noChangeArrowheads="1"/>
            </p:cNvPicPr>
            <p:nvPr/>
          </p:nvPicPr>
          <p:blipFill>
            <a:blip r:embed="rId3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2255" y="1656892"/>
              <a:ext cx="369587" cy="123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51"/>
            <p:cNvPicPr>
              <a:picLocks noChangeAspect="1" noChangeArrowheads="1"/>
            </p:cNvPicPr>
            <p:nvPr/>
          </p:nvPicPr>
          <p:blipFill>
            <a:blip r:embed="rId3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3047" y="2160955"/>
              <a:ext cx="1213172" cy="251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52"/>
            <p:cNvPicPr>
              <a:picLocks noChangeAspect="1" noChangeArrowheads="1"/>
            </p:cNvPicPr>
            <p:nvPr/>
          </p:nvPicPr>
          <p:blipFill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5256" y="2326306"/>
              <a:ext cx="309922" cy="85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3" name="AutoShape 53"/>
            <p:cNvSpPr>
              <a:spLocks/>
            </p:cNvSpPr>
            <p:nvPr/>
          </p:nvSpPr>
          <p:spPr bwMode="auto">
            <a:xfrm>
              <a:off x="7209991" y="2334316"/>
              <a:ext cx="725915" cy="28035"/>
            </a:xfrm>
            <a:custGeom>
              <a:avLst/>
              <a:gdLst>
                <a:gd name="T0" fmla="+- 0 3762 3758"/>
                <a:gd name="T1" fmla="*/ T0 w 438"/>
                <a:gd name="T2" fmla="+- 0 1998 1949"/>
                <a:gd name="T3" fmla="*/ 1998 h 49"/>
                <a:gd name="T4" fmla="+- 0 3762 3758"/>
                <a:gd name="T5" fmla="*/ T4 w 438"/>
                <a:gd name="T6" fmla="+- 0 1998 1949"/>
                <a:gd name="T7" fmla="*/ 1998 h 49"/>
                <a:gd name="T8" fmla="+- 0 3760 3758"/>
                <a:gd name="T9" fmla="*/ T8 w 438"/>
                <a:gd name="T10" fmla="+- 0 1993 1949"/>
                <a:gd name="T11" fmla="*/ 1993 h 49"/>
                <a:gd name="T12" fmla="+- 0 3789 3758"/>
                <a:gd name="T13" fmla="*/ T12 w 438"/>
                <a:gd name="T14" fmla="+- 0 1993 1949"/>
                <a:gd name="T15" fmla="*/ 1993 h 49"/>
                <a:gd name="T16" fmla="+- 0 3824 3758"/>
                <a:gd name="T17" fmla="*/ T16 w 438"/>
                <a:gd name="T18" fmla="+- 0 1963 1949"/>
                <a:gd name="T19" fmla="*/ 1963 h 49"/>
                <a:gd name="T20" fmla="+- 0 3803 3758"/>
                <a:gd name="T21" fmla="*/ T20 w 438"/>
                <a:gd name="T22" fmla="+- 0 1975 1949"/>
                <a:gd name="T23" fmla="*/ 1975 h 49"/>
                <a:gd name="T24" fmla="+- 0 3823 3758"/>
                <a:gd name="T25" fmla="*/ T24 w 438"/>
                <a:gd name="T26" fmla="+- 0 1976 1949"/>
                <a:gd name="T27" fmla="*/ 1976 h 49"/>
                <a:gd name="T28" fmla="+- 0 3829 3758"/>
                <a:gd name="T29" fmla="*/ T28 w 438"/>
                <a:gd name="T30" fmla="+- 0 1988 1949"/>
                <a:gd name="T31" fmla="*/ 1988 h 49"/>
                <a:gd name="T32" fmla="+- 0 3848 3758"/>
                <a:gd name="T33" fmla="*/ T32 w 438"/>
                <a:gd name="T34" fmla="+- 0 1954 1949"/>
                <a:gd name="T35" fmla="*/ 1954 h 49"/>
                <a:gd name="T36" fmla="+- 0 3851 3758"/>
                <a:gd name="T37" fmla="*/ T36 w 438"/>
                <a:gd name="T38" fmla="+- 0 1954 1949"/>
                <a:gd name="T39" fmla="*/ 1954 h 49"/>
                <a:gd name="T40" fmla="+- 0 3856 3758"/>
                <a:gd name="T41" fmla="*/ T40 w 438"/>
                <a:gd name="T42" fmla="+- 0 1965 1949"/>
                <a:gd name="T43" fmla="*/ 1965 h 49"/>
                <a:gd name="T44" fmla="+- 0 3862 3758"/>
                <a:gd name="T45" fmla="*/ T44 w 438"/>
                <a:gd name="T46" fmla="+- 0 1976 1949"/>
                <a:gd name="T47" fmla="*/ 1976 h 49"/>
                <a:gd name="T48" fmla="+- 0 3867 3758"/>
                <a:gd name="T49" fmla="*/ T48 w 438"/>
                <a:gd name="T50" fmla="+- 0 1988 1949"/>
                <a:gd name="T51" fmla="*/ 1988 h 49"/>
                <a:gd name="T52" fmla="+- 0 3879 3758"/>
                <a:gd name="T53" fmla="*/ T52 w 438"/>
                <a:gd name="T54" fmla="+- 0 1954 1949"/>
                <a:gd name="T55" fmla="*/ 1954 h 49"/>
                <a:gd name="T56" fmla="+- 0 3885 3758"/>
                <a:gd name="T57" fmla="*/ T56 w 438"/>
                <a:gd name="T58" fmla="+- 0 1965 1949"/>
                <a:gd name="T59" fmla="*/ 1965 h 49"/>
                <a:gd name="T60" fmla="+- 0 3890 3758"/>
                <a:gd name="T61" fmla="*/ T60 w 438"/>
                <a:gd name="T62" fmla="+- 0 1976 1949"/>
                <a:gd name="T63" fmla="*/ 1976 h 49"/>
                <a:gd name="T64" fmla="+- 0 3896 3758"/>
                <a:gd name="T65" fmla="*/ T64 w 438"/>
                <a:gd name="T66" fmla="+- 0 1988 1949"/>
                <a:gd name="T67" fmla="*/ 1988 h 49"/>
                <a:gd name="T68" fmla="+- 0 3908 3758"/>
                <a:gd name="T69" fmla="*/ T68 w 438"/>
                <a:gd name="T70" fmla="+- 0 1954 1949"/>
                <a:gd name="T71" fmla="*/ 1954 h 49"/>
                <a:gd name="T72" fmla="+- 0 3913 3758"/>
                <a:gd name="T73" fmla="*/ T72 w 438"/>
                <a:gd name="T74" fmla="+- 0 1965 1949"/>
                <a:gd name="T75" fmla="*/ 1965 h 49"/>
                <a:gd name="T76" fmla="+- 0 3919 3758"/>
                <a:gd name="T77" fmla="*/ T76 w 438"/>
                <a:gd name="T78" fmla="+- 0 1976 1949"/>
                <a:gd name="T79" fmla="*/ 1976 h 49"/>
                <a:gd name="T80" fmla="+- 0 3924 3758"/>
                <a:gd name="T81" fmla="*/ T80 w 438"/>
                <a:gd name="T82" fmla="+- 0 1988 1949"/>
                <a:gd name="T83" fmla="*/ 1988 h 49"/>
                <a:gd name="T84" fmla="+- 0 3936 3758"/>
                <a:gd name="T85" fmla="*/ T84 w 438"/>
                <a:gd name="T86" fmla="+- 0 1954 1949"/>
                <a:gd name="T87" fmla="*/ 1954 h 49"/>
                <a:gd name="T88" fmla="+- 0 3942 3758"/>
                <a:gd name="T89" fmla="*/ T88 w 438"/>
                <a:gd name="T90" fmla="+- 0 1965 1949"/>
                <a:gd name="T91" fmla="*/ 1965 h 49"/>
                <a:gd name="T92" fmla="+- 0 3947 3758"/>
                <a:gd name="T93" fmla="*/ T92 w 438"/>
                <a:gd name="T94" fmla="+- 0 1976 1949"/>
                <a:gd name="T95" fmla="*/ 1976 h 49"/>
                <a:gd name="T96" fmla="+- 0 3953 3758"/>
                <a:gd name="T97" fmla="*/ T96 w 438"/>
                <a:gd name="T98" fmla="+- 0 1988 1949"/>
                <a:gd name="T99" fmla="*/ 1988 h 49"/>
                <a:gd name="T100" fmla="+- 0 3965 3758"/>
                <a:gd name="T101" fmla="*/ T100 w 438"/>
                <a:gd name="T102" fmla="+- 0 1954 1949"/>
                <a:gd name="T103" fmla="*/ 1954 h 49"/>
                <a:gd name="T104" fmla="+- 0 3970 3758"/>
                <a:gd name="T105" fmla="*/ T104 w 438"/>
                <a:gd name="T106" fmla="+- 0 1965 1949"/>
                <a:gd name="T107" fmla="*/ 1965 h 49"/>
                <a:gd name="T108" fmla="+- 0 3976 3758"/>
                <a:gd name="T109" fmla="*/ T108 w 438"/>
                <a:gd name="T110" fmla="+- 0 1976 1949"/>
                <a:gd name="T111" fmla="*/ 1976 h 49"/>
                <a:gd name="T112" fmla="+- 0 3981 3758"/>
                <a:gd name="T113" fmla="*/ T112 w 438"/>
                <a:gd name="T114" fmla="+- 0 1988 1949"/>
                <a:gd name="T115" fmla="*/ 1988 h 49"/>
                <a:gd name="T116" fmla="+- 0 3993 3758"/>
                <a:gd name="T117" fmla="*/ T116 w 438"/>
                <a:gd name="T118" fmla="+- 0 1954 1949"/>
                <a:gd name="T119" fmla="*/ 1954 h 49"/>
                <a:gd name="T120" fmla="+- 0 3999 3758"/>
                <a:gd name="T121" fmla="*/ T120 w 438"/>
                <a:gd name="T122" fmla="+- 0 1965 1949"/>
                <a:gd name="T123" fmla="*/ 1965 h 49"/>
                <a:gd name="T124" fmla="+- 0 4004 3758"/>
                <a:gd name="T125" fmla="*/ T124 w 438"/>
                <a:gd name="T126" fmla="+- 0 1976 1949"/>
                <a:gd name="T127" fmla="*/ 1976 h 49"/>
                <a:gd name="T128" fmla="+- 0 4010 3758"/>
                <a:gd name="T129" fmla="*/ T128 w 438"/>
                <a:gd name="T130" fmla="+- 0 1988 1949"/>
                <a:gd name="T131" fmla="*/ 1988 h 49"/>
                <a:gd name="T132" fmla="+- 0 4022 3758"/>
                <a:gd name="T133" fmla="*/ T132 w 438"/>
                <a:gd name="T134" fmla="+- 0 1954 1949"/>
                <a:gd name="T135" fmla="*/ 1954 h 49"/>
                <a:gd name="T136" fmla="+- 0 4027 3758"/>
                <a:gd name="T137" fmla="*/ T136 w 438"/>
                <a:gd name="T138" fmla="+- 0 1965 1949"/>
                <a:gd name="T139" fmla="*/ 1965 h 49"/>
                <a:gd name="T140" fmla="+- 0 4033 3758"/>
                <a:gd name="T141" fmla="*/ T140 w 438"/>
                <a:gd name="T142" fmla="+- 0 1976 1949"/>
                <a:gd name="T143" fmla="*/ 1976 h 49"/>
                <a:gd name="T144" fmla="+- 0 4038 3758"/>
                <a:gd name="T145" fmla="*/ T144 w 438"/>
                <a:gd name="T146" fmla="+- 0 1988 1949"/>
                <a:gd name="T147" fmla="*/ 1988 h 49"/>
                <a:gd name="T148" fmla="+- 0 4050 3758"/>
                <a:gd name="T149" fmla="*/ T148 w 438"/>
                <a:gd name="T150" fmla="+- 0 1954 1949"/>
                <a:gd name="T151" fmla="*/ 1954 h 49"/>
                <a:gd name="T152" fmla="+- 0 4056 3758"/>
                <a:gd name="T153" fmla="*/ T152 w 438"/>
                <a:gd name="T154" fmla="+- 0 1965 1949"/>
                <a:gd name="T155" fmla="*/ 1965 h 49"/>
                <a:gd name="T156" fmla="+- 0 4061 3758"/>
                <a:gd name="T157" fmla="*/ T156 w 438"/>
                <a:gd name="T158" fmla="+- 0 1976 1949"/>
                <a:gd name="T159" fmla="*/ 1976 h 49"/>
                <a:gd name="T160" fmla="+- 0 4067 3758"/>
                <a:gd name="T161" fmla="*/ T160 w 438"/>
                <a:gd name="T162" fmla="+- 0 1988 1949"/>
                <a:gd name="T163" fmla="*/ 1988 h 49"/>
                <a:gd name="T164" fmla="+- 0 4079 3758"/>
                <a:gd name="T165" fmla="*/ T164 w 438"/>
                <a:gd name="T166" fmla="+- 0 1954 1949"/>
                <a:gd name="T167" fmla="*/ 1954 h 49"/>
                <a:gd name="T168" fmla="+- 0 4084 3758"/>
                <a:gd name="T169" fmla="*/ T168 w 438"/>
                <a:gd name="T170" fmla="+- 0 1965 1949"/>
                <a:gd name="T171" fmla="*/ 1965 h 49"/>
                <a:gd name="T172" fmla="+- 0 4090 3758"/>
                <a:gd name="T173" fmla="*/ T172 w 438"/>
                <a:gd name="T174" fmla="+- 0 1976 1949"/>
                <a:gd name="T175" fmla="*/ 1976 h 49"/>
                <a:gd name="T176" fmla="+- 0 4095 3758"/>
                <a:gd name="T177" fmla="*/ T176 w 438"/>
                <a:gd name="T178" fmla="+- 0 1988 1949"/>
                <a:gd name="T179" fmla="*/ 1988 h 49"/>
                <a:gd name="T180" fmla="+- 0 4107 3758"/>
                <a:gd name="T181" fmla="*/ T180 w 438"/>
                <a:gd name="T182" fmla="+- 0 1954 1949"/>
                <a:gd name="T183" fmla="*/ 1954 h 49"/>
                <a:gd name="T184" fmla="+- 0 4113 3758"/>
                <a:gd name="T185" fmla="*/ T184 w 438"/>
                <a:gd name="T186" fmla="+- 0 1965 1949"/>
                <a:gd name="T187" fmla="*/ 1965 h 49"/>
                <a:gd name="T188" fmla="+- 0 4118 3758"/>
                <a:gd name="T189" fmla="*/ T188 w 438"/>
                <a:gd name="T190" fmla="+- 0 1976 1949"/>
                <a:gd name="T191" fmla="*/ 1976 h 49"/>
                <a:gd name="T192" fmla="+- 0 4136 3758"/>
                <a:gd name="T193" fmla="*/ T192 w 438"/>
                <a:gd name="T194" fmla="+- 0 1954 1949"/>
                <a:gd name="T195" fmla="*/ 1954 h 49"/>
                <a:gd name="T196" fmla="+- 0 4141 3758"/>
                <a:gd name="T197" fmla="*/ T196 w 438"/>
                <a:gd name="T198" fmla="+- 0 1965 1949"/>
                <a:gd name="T199" fmla="*/ 1965 h 49"/>
                <a:gd name="T200" fmla="+- 0 4121 3758"/>
                <a:gd name="T201" fmla="*/ T200 w 438"/>
                <a:gd name="T202" fmla="+- 0 1988 1949"/>
                <a:gd name="T203" fmla="*/ 1988 h 49"/>
                <a:gd name="T204" fmla="+- 0 4106 3758"/>
                <a:gd name="T205" fmla="*/ T204 w 438"/>
                <a:gd name="T206" fmla="+- 0 1996 1949"/>
                <a:gd name="T207" fmla="*/ 1996 h 49"/>
                <a:gd name="T208" fmla="+- 0 4148 3758"/>
                <a:gd name="T209" fmla="*/ T208 w 438"/>
                <a:gd name="T210" fmla="+- 0 1976 1949"/>
                <a:gd name="T211" fmla="*/ 1976 h 49"/>
                <a:gd name="T212" fmla="+- 0 4164 3758"/>
                <a:gd name="T213" fmla="*/ T212 w 438"/>
                <a:gd name="T214" fmla="+- 0 1954 1949"/>
                <a:gd name="T215" fmla="*/ 1954 h 49"/>
                <a:gd name="T216" fmla="+- 0 4191 3758"/>
                <a:gd name="T217" fmla="*/ T216 w 438"/>
                <a:gd name="T218" fmla="+- 0 1950 1949"/>
                <a:gd name="T219" fmla="*/ 1950 h 49"/>
                <a:gd name="T220" fmla="+- 0 4169 3758"/>
                <a:gd name="T221" fmla="*/ T220 w 438"/>
                <a:gd name="T222" fmla="+- 0 1962 1949"/>
                <a:gd name="T223" fmla="*/ 1962 h 49"/>
                <a:gd name="T224" fmla="+- 0 4148 3758"/>
                <a:gd name="T225" fmla="*/ T224 w 438"/>
                <a:gd name="T226" fmla="+- 0 1976 1949"/>
                <a:gd name="T227" fmla="*/ 1976 h 4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  <a:cxn ang="0">
                  <a:pos x="T225" y="T227"/>
                </a:cxn>
              </a:cxnLst>
              <a:rect l="0" t="0" r="r" b="b"/>
              <a:pathLst>
                <a:path w="438" h="49">
                  <a:moveTo>
                    <a:pt x="2" y="44"/>
                  </a:moveTo>
                  <a:lnTo>
                    <a:pt x="2" y="44"/>
                  </a:lnTo>
                  <a:lnTo>
                    <a:pt x="2" y="45"/>
                  </a:lnTo>
                  <a:lnTo>
                    <a:pt x="2" y="44"/>
                  </a:lnTo>
                  <a:moveTo>
                    <a:pt x="4" y="49"/>
                  </a:moveTo>
                  <a:lnTo>
                    <a:pt x="2" y="48"/>
                  </a:lnTo>
                  <a:lnTo>
                    <a:pt x="2" y="45"/>
                  </a:lnTo>
                  <a:lnTo>
                    <a:pt x="0" y="46"/>
                  </a:lnTo>
                  <a:lnTo>
                    <a:pt x="1" y="49"/>
                  </a:lnTo>
                  <a:lnTo>
                    <a:pt x="4" y="49"/>
                  </a:lnTo>
                  <a:moveTo>
                    <a:pt x="23" y="39"/>
                  </a:moveTo>
                  <a:lnTo>
                    <a:pt x="20" y="39"/>
                  </a:lnTo>
                  <a:lnTo>
                    <a:pt x="19" y="37"/>
                  </a:lnTo>
                  <a:lnTo>
                    <a:pt x="19" y="36"/>
                  </a:lnTo>
                  <a:lnTo>
                    <a:pt x="2" y="44"/>
                  </a:lnTo>
                  <a:lnTo>
                    <a:pt x="12" y="44"/>
                  </a:lnTo>
                  <a:lnTo>
                    <a:pt x="23" y="39"/>
                  </a:lnTo>
                  <a:moveTo>
                    <a:pt x="52" y="39"/>
                  </a:moveTo>
                  <a:lnTo>
                    <a:pt x="42" y="39"/>
                  </a:lnTo>
                  <a:lnTo>
                    <a:pt x="31" y="44"/>
                  </a:lnTo>
                  <a:lnTo>
                    <a:pt x="40" y="44"/>
                  </a:lnTo>
                  <a:lnTo>
                    <a:pt x="52" y="39"/>
                  </a:lnTo>
                  <a:moveTo>
                    <a:pt x="70" y="16"/>
                  </a:moveTo>
                  <a:lnTo>
                    <a:pt x="67" y="16"/>
                  </a:lnTo>
                  <a:lnTo>
                    <a:pt x="66" y="14"/>
                  </a:lnTo>
                  <a:lnTo>
                    <a:pt x="67" y="12"/>
                  </a:lnTo>
                  <a:lnTo>
                    <a:pt x="22" y="35"/>
                  </a:lnTo>
                  <a:lnTo>
                    <a:pt x="32" y="35"/>
                  </a:lnTo>
                  <a:lnTo>
                    <a:pt x="47" y="27"/>
                  </a:lnTo>
                  <a:lnTo>
                    <a:pt x="45" y="26"/>
                  </a:lnTo>
                  <a:lnTo>
                    <a:pt x="46" y="23"/>
                  </a:lnTo>
                  <a:lnTo>
                    <a:pt x="55" y="23"/>
                  </a:lnTo>
                  <a:lnTo>
                    <a:pt x="70" y="16"/>
                  </a:lnTo>
                  <a:moveTo>
                    <a:pt x="75" y="27"/>
                  </a:moveTo>
                  <a:lnTo>
                    <a:pt x="65" y="27"/>
                  </a:lnTo>
                  <a:lnTo>
                    <a:pt x="51" y="35"/>
                  </a:lnTo>
                  <a:lnTo>
                    <a:pt x="61" y="35"/>
                  </a:lnTo>
                  <a:lnTo>
                    <a:pt x="75" y="27"/>
                  </a:lnTo>
                  <a:moveTo>
                    <a:pt x="81" y="39"/>
                  </a:moveTo>
                  <a:lnTo>
                    <a:pt x="71" y="39"/>
                  </a:lnTo>
                  <a:lnTo>
                    <a:pt x="59" y="44"/>
                  </a:lnTo>
                  <a:lnTo>
                    <a:pt x="69" y="44"/>
                  </a:lnTo>
                  <a:lnTo>
                    <a:pt x="81" y="39"/>
                  </a:lnTo>
                  <a:moveTo>
                    <a:pt x="93" y="5"/>
                  </a:moveTo>
                  <a:lnTo>
                    <a:pt x="90" y="5"/>
                  </a:lnTo>
                  <a:lnTo>
                    <a:pt x="89" y="3"/>
                  </a:lnTo>
                  <a:lnTo>
                    <a:pt x="90" y="1"/>
                  </a:lnTo>
                  <a:lnTo>
                    <a:pt x="69" y="12"/>
                  </a:lnTo>
                  <a:lnTo>
                    <a:pt x="78" y="12"/>
                  </a:lnTo>
                  <a:lnTo>
                    <a:pt x="93" y="5"/>
                  </a:lnTo>
                  <a:moveTo>
                    <a:pt x="98" y="16"/>
                  </a:moveTo>
                  <a:lnTo>
                    <a:pt x="89" y="16"/>
                  </a:lnTo>
                  <a:lnTo>
                    <a:pt x="74" y="23"/>
                  </a:lnTo>
                  <a:lnTo>
                    <a:pt x="84" y="23"/>
                  </a:lnTo>
                  <a:lnTo>
                    <a:pt x="98" y="16"/>
                  </a:lnTo>
                  <a:moveTo>
                    <a:pt x="104" y="27"/>
                  </a:moveTo>
                  <a:lnTo>
                    <a:pt x="94" y="27"/>
                  </a:lnTo>
                  <a:lnTo>
                    <a:pt x="79" y="35"/>
                  </a:lnTo>
                  <a:lnTo>
                    <a:pt x="89" y="35"/>
                  </a:lnTo>
                  <a:lnTo>
                    <a:pt x="104" y="27"/>
                  </a:lnTo>
                  <a:moveTo>
                    <a:pt x="109" y="39"/>
                  </a:moveTo>
                  <a:lnTo>
                    <a:pt x="99" y="39"/>
                  </a:lnTo>
                  <a:lnTo>
                    <a:pt x="88" y="44"/>
                  </a:lnTo>
                  <a:lnTo>
                    <a:pt x="97" y="44"/>
                  </a:lnTo>
                  <a:lnTo>
                    <a:pt x="109" y="39"/>
                  </a:lnTo>
                  <a:moveTo>
                    <a:pt x="121" y="5"/>
                  </a:moveTo>
                  <a:lnTo>
                    <a:pt x="112" y="5"/>
                  </a:lnTo>
                  <a:lnTo>
                    <a:pt x="97" y="12"/>
                  </a:lnTo>
                  <a:lnTo>
                    <a:pt x="107" y="12"/>
                  </a:lnTo>
                  <a:lnTo>
                    <a:pt x="121" y="5"/>
                  </a:lnTo>
                  <a:moveTo>
                    <a:pt x="127" y="16"/>
                  </a:moveTo>
                  <a:lnTo>
                    <a:pt x="117" y="16"/>
                  </a:lnTo>
                  <a:lnTo>
                    <a:pt x="103" y="23"/>
                  </a:lnTo>
                  <a:lnTo>
                    <a:pt x="112" y="23"/>
                  </a:lnTo>
                  <a:lnTo>
                    <a:pt x="127" y="16"/>
                  </a:lnTo>
                  <a:moveTo>
                    <a:pt x="132" y="27"/>
                  </a:moveTo>
                  <a:lnTo>
                    <a:pt x="122" y="27"/>
                  </a:lnTo>
                  <a:lnTo>
                    <a:pt x="108" y="35"/>
                  </a:lnTo>
                  <a:lnTo>
                    <a:pt x="118" y="35"/>
                  </a:lnTo>
                  <a:lnTo>
                    <a:pt x="132" y="27"/>
                  </a:lnTo>
                  <a:moveTo>
                    <a:pt x="138" y="39"/>
                  </a:moveTo>
                  <a:lnTo>
                    <a:pt x="128" y="39"/>
                  </a:lnTo>
                  <a:lnTo>
                    <a:pt x="116" y="44"/>
                  </a:lnTo>
                  <a:lnTo>
                    <a:pt x="126" y="44"/>
                  </a:lnTo>
                  <a:lnTo>
                    <a:pt x="138" y="39"/>
                  </a:lnTo>
                  <a:moveTo>
                    <a:pt x="150" y="5"/>
                  </a:moveTo>
                  <a:lnTo>
                    <a:pt x="140" y="5"/>
                  </a:lnTo>
                  <a:lnTo>
                    <a:pt x="126" y="12"/>
                  </a:lnTo>
                  <a:lnTo>
                    <a:pt x="135" y="12"/>
                  </a:lnTo>
                  <a:lnTo>
                    <a:pt x="150" y="5"/>
                  </a:lnTo>
                  <a:moveTo>
                    <a:pt x="155" y="16"/>
                  </a:moveTo>
                  <a:lnTo>
                    <a:pt x="146" y="16"/>
                  </a:lnTo>
                  <a:lnTo>
                    <a:pt x="131" y="23"/>
                  </a:lnTo>
                  <a:lnTo>
                    <a:pt x="141" y="23"/>
                  </a:lnTo>
                  <a:lnTo>
                    <a:pt x="155" y="16"/>
                  </a:lnTo>
                  <a:moveTo>
                    <a:pt x="161" y="27"/>
                  </a:moveTo>
                  <a:lnTo>
                    <a:pt x="151" y="27"/>
                  </a:lnTo>
                  <a:lnTo>
                    <a:pt x="136" y="35"/>
                  </a:lnTo>
                  <a:lnTo>
                    <a:pt x="146" y="35"/>
                  </a:lnTo>
                  <a:lnTo>
                    <a:pt x="161" y="27"/>
                  </a:lnTo>
                  <a:moveTo>
                    <a:pt x="166" y="39"/>
                  </a:moveTo>
                  <a:lnTo>
                    <a:pt x="156" y="39"/>
                  </a:lnTo>
                  <a:lnTo>
                    <a:pt x="145" y="44"/>
                  </a:lnTo>
                  <a:lnTo>
                    <a:pt x="155" y="44"/>
                  </a:lnTo>
                  <a:lnTo>
                    <a:pt x="166" y="39"/>
                  </a:lnTo>
                  <a:moveTo>
                    <a:pt x="178" y="5"/>
                  </a:moveTo>
                  <a:lnTo>
                    <a:pt x="169" y="5"/>
                  </a:lnTo>
                  <a:lnTo>
                    <a:pt x="154" y="12"/>
                  </a:lnTo>
                  <a:lnTo>
                    <a:pt x="164" y="12"/>
                  </a:lnTo>
                  <a:lnTo>
                    <a:pt x="178" y="5"/>
                  </a:lnTo>
                  <a:moveTo>
                    <a:pt x="184" y="16"/>
                  </a:moveTo>
                  <a:lnTo>
                    <a:pt x="174" y="16"/>
                  </a:lnTo>
                  <a:lnTo>
                    <a:pt x="160" y="23"/>
                  </a:lnTo>
                  <a:lnTo>
                    <a:pt x="169" y="23"/>
                  </a:lnTo>
                  <a:lnTo>
                    <a:pt x="184" y="16"/>
                  </a:lnTo>
                  <a:moveTo>
                    <a:pt x="189" y="27"/>
                  </a:moveTo>
                  <a:lnTo>
                    <a:pt x="179" y="27"/>
                  </a:lnTo>
                  <a:lnTo>
                    <a:pt x="165" y="35"/>
                  </a:lnTo>
                  <a:lnTo>
                    <a:pt x="175" y="35"/>
                  </a:lnTo>
                  <a:lnTo>
                    <a:pt x="189" y="27"/>
                  </a:lnTo>
                  <a:moveTo>
                    <a:pt x="195" y="39"/>
                  </a:moveTo>
                  <a:lnTo>
                    <a:pt x="185" y="39"/>
                  </a:lnTo>
                  <a:lnTo>
                    <a:pt x="173" y="44"/>
                  </a:lnTo>
                  <a:lnTo>
                    <a:pt x="183" y="44"/>
                  </a:lnTo>
                  <a:lnTo>
                    <a:pt x="195" y="39"/>
                  </a:lnTo>
                  <a:moveTo>
                    <a:pt x="207" y="5"/>
                  </a:moveTo>
                  <a:lnTo>
                    <a:pt x="197" y="5"/>
                  </a:lnTo>
                  <a:lnTo>
                    <a:pt x="183" y="12"/>
                  </a:lnTo>
                  <a:lnTo>
                    <a:pt x="192" y="12"/>
                  </a:lnTo>
                  <a:lnTo>
                    <a:pt x="207" y="5"/>
                  </a:lnTo>
                  <a:moveTo>
                    <a:pt x="212" y="16"/>
                  </a:moveTo>
                  <a:lnTo>
                    <a:pt x="203" y="16"/>
                  </a:lnTo>
                  <a:lnTo>
                    <a:pt x="188" y="23"/>
                  </a:lnTo>
                  <a:lnTo>
                    <a:pt x="198" y="23"/>
                  </a:lnTo>
                  <a:lnTo>
                    <a:pt x="212" y="16"/>
                  </a:lnTo>
                  <a:moveTo>
                    <a:pt x="218" y="27"/>
                  </a:moveTo>
                  <a:lnTo>
                    <a:pt x="208" y="27"/>
                  </a:lnTo>
                  <a:lnTo>
                    <a:pt x="193" y="35"/>
                  </a:lnTo>
                  <a:lnTo>
                    <a:pt x="203" y="35"/>
                  </a:lnTo>
                  <a:lnTo>
                    <a:pt x="218" y="27"/>
                  </a:lnTo>
                  <a:moveTo>
                    <a:pt x="223" y="39"/>
                  </a:moveTo>
                  <a:lnTo>
                    <a:pt x="213" y="39"/>
                  </a:lnTo>
                  <a:lnTo>
                    <a:pt x="202" y="44"/>
                  </a:lnTo>
                  <a:lnTo>
                    <a:pt x="211" y="44"/>
                  </a:lnTo>
                  <a:lnTo>
                    <a:pt x="223" y="39"/>
                  </a:lnTo>
                  <a:moveTo>
                    <a:pt x="235" y="5"/>
                  </a:moveTo>
                  <a:lnTo>
                    <a:pt x="226" y="5"/>
                  </a:lnTo>
                  <a:lnTo>
                    <a:pt x="211" y="12"/>
                  </a:lnTo>
                  <a:lnTo>
                    <a:pt x="221" y="12"/>
                  </a:lnTo>
                  <a:lnTo>
                    <a:pt x="235" y="5"/>
                  </a:lnTo>
                  <a:moveTo>
                    <a:pt x="241" y="16"/>
                  </a:moveTo>
                  <a:lnTo>
                    <a:pt x="231" y="16"/>
                  </a:lnTo>
                  <a:lnTo>
                    <a:pt x="217" y="23"/>
                  </a:lnTo>
                  <a:lnTo>
                    <a:pt x="226" y="23"/>
                  </a:lnTo>
                  <a:lnTo>
                    <a:pt x="241" y="16"/>
                  </a:lnTo>
                  <a:moveTo>
                    <a:pt x="246" y="27"/>
                  </a:moveTo>
                  <a:lnTo>
                    <a:pt x="236" y="27"/>
                  </a:lnTo>
                  <a:lnTo>
                    <a:pt x="222" y="35"/>
                  </a:lnTo>
                  <a:lnTo>
                    <a:pt x="232" y="35"/>
                  </a:lnTo>
                  <a:lnTo>
                    <a:pt x="246" y="27"/>
                  </a:lnTo>
                  <a:moveTo>
                    <a:pt x="252" y="39"/>
                  </a:moveTo>
                  <a:lnTo>
                    <a:pt x="242" y="39"/>
                  </a:lnTo>
                  <a:lnTo>
                    <a:pt x="230" y="44"/>
                  </a:lnTo>
                  <a:lnTo>
                    <a:pt x="240" y="44"/>
                  </a:lnTo>
                  <a:lnTo>
                    <a:pt x="252" y="39"/>
                  </a:lnTo>
                  <a:moveTo>
                    <a:pt x="264" y="5"/>
                  </a:moveTo>
                  <a:lnTo>
                    <a:pt x="254" y="5"/>
                  </a:lnTo>
                  <a:lnTo>
                    <a:pt x="240" y="12"/>
                  </a:lnTo>
                  <a:lnTo>
                    <a:pt x="249" y="12"/>
                  </a:lnTo>
                  <a:lnTo>
                    <a:pt x="264" y="5"/>
                  </a:lnTo>
                  <a:moveTo>
                    <a:pt x="269" y="16"/>
                  </a:moveTo>
                  <a:lnTo>
                    <a:pt x="260" y="16"/>
                  </a:lnTo>
                  <a:lnTo>
                    <a:pt x="245" y="23"/>
                  </a:lnTo>
                  <a:lnTo>
                    <a:pt x="255" y="23"/>
                  </a:lnTo>
                  <a:lnTo>
                    <a:pt x="269" y="16"/>
                  </a:lnTo>
                  <a:moveTo>
                    <a:pt x="275" y="27"/>
                  </a:moveTo>
                  <a:lnTo>
                    <a:pt x="265" y="27"/>
                  </a:lnTo>
                  <a:lnTo>
                    <a:pt x="250" y="35"/>
                  </a:lnTo>
                  <a:lnTo>
                    <a:pt x="260" y="35"/>
                  </a:lnTo>
                  <a:lnTo>
                    <a:pt x="275" y="27"/>
                  </a:lnTo>
                  <a:moveTo>
                    <a:pt x="280" y="39"/>
                  </a:moveTo>
                  <a:lnTo>
                    <a:pt x="270" y="39"/>
                  </a:lnTo>
                  <a:lnTo>
                    <a:pt x="259" y="44"/>
                  </a:lnTo>
                  <a:lnTo>
                    <a:pt x="269" y="44"/>
                  </a:lnTo>
                  <a:lnTo>
                    <a:pt x="280" y="39"/>
                  </a:lnTo>
                  <a:moveTo>
                    <a:pt x="292" y="5"/>
                  </a:moveTo>
                  <a:lnTo>
                    <a:pt x="283" y="5"/>
                  </a:lnTo>
                  <a:lnTo>
                    <a:pt x="268" y="12"/>
                  </a:lnTo>
                  <a:lnTo>
                    <a:pt x="278" y="12"/>
                  </a:lnTo>
                  <a:lnTo>
                    <a:pt x="292" y="5"/>
                  </a:lnTo>
                  <a:moveTo>
                    <a:pt x="298" y="16"/>
                  </a:moveTo>
                  <a:lnTo>
                    <a:pt x="288" y="16"/>
                  </a:lnTo>
                  <a:lnTo>
                    <a:pt x="274" y="23"/>
                  </a:lnTo>
                  <a:lnTo>
                    <a:pt x="283" y="23"/>
                  </a:lnTo>
                  <a:lnTo>
                    <a:pt x="298" y="16"/>
                  </a:lnTo>
                  <a:moveTo>
                    <a:pt x="303" y="27"/>
                  </a:moveTo>
                  <a:lnTo>
                    <a:pt x="294" y="27"/>
                  </a:lnTo>
                  <a:lnTo>
                    <a:pt x="279" y="35"/>
                  </a:lnTo>
                  <a:lnTo>
                    <a:pt x="289" y="35"/>
                  </a:lnTo>
                  <a:lnTo>
                    <a:pt x="303" y="27"/>
                  </a:lnTo>
                  <a:moveTo>
                    <a:pt x="309" y="39"/>
                  </a:moveTo>
                  <a:lnTo>
                    <a:pt x="299" y="39"/>
                  </a:lnTo>
                  <a:lnTo>
                    <a:pt x="287" y="44"/>
                  </a:lnTo>
                  <a:lnTo>
                    <a:pt x="297" y="44"/>
                  </a:lnTo>
                  <a:lnTo>
                    <a:pt x="309" y="39"/>
                  </a:lnTo>
                  <a:moveTo>
                    <a:pt x="321" y="5"/>
                  </a:moveTo>
                  <a:lnTo>
                    <a:pt x="311" y="5"/>
                  </a:lnTo>
                  <a:lnTo>
                    <a:pt x="297" y="12"/>
                  </a:lnTo>
                  <a:lnTo>
                    <a:pt x="306" y="12"/>
                  </a:lnTo>
                  <a:lnTo>
                    <a:pt x="321" y="5"/>
                  </a:lnTo>
                  <a:moveTo>
                    <a:pt x="326" y="16"/>
                  </a:moveTo>
                  <a:lnTo>
                    <a:pt x="317" y="16"/>
                  </a:lnTo>
                  <a:lnTo>
                    <a:pt x="302" y="23"/>
                  </a:lnTo>
                  <a:lnTo>
                    <a:pt x="312" y="23"/>
                  </a:lnTo>
                  <a:lnTo>
                    <a:pt x="326" y="16"/>
                  </a:lnTo>
                  <a:moveTo>
                    <a:pt x="332" y="27"/>
                  </a:moveTo>
                  <a:lnTo>
                    <a:pt x="322" y="27"/>
                  </a:lnTo>
                  <a:lnTo>
                    <a:pt x="307" y="35"/>
                  </a:lnTo>
                  <a:lnTo>
                    <a:pt x="317" y="35"/>
                  </a:lnTo>
                  <a:lnTo>
                    <a:pt x="332" y="27"/>
                  </a:lnTo>
                  <a:moveTo>
                    <a:pt x="337" y="39"/>
                  </a:moveTo>
                  <a:lnTo>
                    <a:pt x="327" y="39"/>
                  </a:lnTo>
                  <a:lnTo>
                    <a:pt x="316" y="44"/>
                  </a:lnTo>
                  <a:lnTo>
                    <a:pt x="326" y="44"/>
                  </a:lnTo>
                  <a:lnTo>
                    <a:pt x="337" y="39"/>
                  </a:lnTo>
                  <a:moveTo>
                    <a:pt x="349" y="5"/>
                  </a:moveTo>
                  <a:lnTo>
                    <a:pt x="340" y="5"/>
                  </a:lnTo>
                  <a:lnTo>
                    <a:pt x="325" y="12"/>
                  </a:lnTo>
                  <a:lnTo>
                    <a:pt x="335" y="12"/>
                  </a:lnTo>
                  <a:lnTo>
                    <a:pt x="349" y="5"/>
                  </a:lnTo>
                  <a:moveTo>
                    <a:pt x="355" y="16"/>
                  </a:moveTo>
                  <a:lnTo>
                    <a:pt x="345" y="16"/>
                  </a:lnTo>
                  <a:lnTo>
                    <a:pt x="331" y="23"/>
                  </a:lnTo>
                  <a:lnTo>
                    <a:pt x="340" y="23"/>
                  </a:lnTo>
                  <a:lnTo>
                    <a:pt x="355" y="16"/>
                  </a:lnTo>
                  <a:moveTo>
                    <a:pt x="360" y="27"/>
                  </a:moveTo>
                  <a:lnTo>
                    <a:pt x="351" y="27"/>
                  </a:lnTo>
                  <a:lnTo>
                    <a:pt x="336" y="35"/>
                  </a:lnTo>
                  <a:lnTo>
                    <a:pt x="346" y="35"/>
                  </a:lnTo>
                  <a:lnTo>
                    <a:pt x="360" y="27"/>
                  </a:lnTo>
                  <a:moveTo>
                    <a:pt x="378" y="5"/>
                  </a:moveTo>
                  <a:lnTo>
                    <a:pt x="368" y="5"/>
                  </a:lnTo>
                  <a:lnTo>
                    <a:pt x="354" y="12"/>
                  </a:lnTo>
                  <a:lnTo>
                    <a:pt x="364" y="12"/>
                  </a:lnTo>
                  <a:lnTo>
                    <a:pt x="378" y="5"/>
                  </a:lnTo>
                  <a:moveTo>
                    <a:pt x="383" y="16"/>
                  </a:moveTo>
                  <a:lnTo>
                    <a:pt x="374" y="16"/>
                  </a:lnTo>
                  <a:lnTo>
                    <a:pt x="359" y="23"/>
                  </a:lnTo>
                  <a:lnTo>
                    <a:pt x="369" y="23"/>
                  </a:lnTo>
                  <a:lnTo>
                    <a:pt x="383" y="16"/>
                  </a:lnTo>
                  <a:moveTo>
                    <a:pt x="389" y="27"/>
                  </a:moveTo>
                  <a:lnTo>
                    <a:pt x="379" y="27"/>
                  </a:lnTo>
                  <a:lnTo>
                    <a:pt x="363" y="35"/>
                  </a:lnTo>
                  <a:lnTo>
                    <a:pt x="363" y="37"/>
                  </a:lnTo>
                  <a:lnTo>
                    <a:pt x="363" y="39"/>
                  </a:lnTo>
                  <a:lnTo>
                    <a:pt x="356" y="39"/>
                  </a:lnTo>
                  <a:lnTo>
                    <a:pt x="344" y="44"/>
                  </a:lnTo>
                  <a:lnTo>
                    <a:pt x="348" y="44"/>
                  </a:lnTo>
                  <a:lnTo>
                    <a:pt x="349" y="46"/>
                  </a:lnTo>
                  <a:lnTo>
                    <a:pt x="348" y="47"/>
                  </a:lnTo>
                  <a:lnTo>
                    <a:pt x="389" y="27"/>
                  </a:lnTo>
                  <a:moveTo>
                    <a:pt x="390" y="27"/>
                  </a:moveTo>
                  <a:lnTo>
                    <a:pt x="389" y="27"/>
                  </a:lnTo>
                  <a:lnTo>
                    <a:pt x="390" y="27"/>
                  </a:lnTo>
                  <a:moveTo>
                    <a:pt x="406" y="5"/>
                  </a:moveTo>
                  <a:lnTo>
                    <a:pt x="397" y="5"/>
                  </a:lnTo>
                  <a:lnTo>
                    <a:pt x="382" y="12"/>
                  </a:lnTo>
                  <a:lnTo>
                    <a:pt x="392" y="12"/>
                  </a:lnTo>
                  <a:lnTo>
                    <a:pt x="406" y="5"/>
                  </a:lnTo>
                  <a:moveTo>
                    <a:pt x="437" y="3"/>
                  </a:moveTo>
                  <a:lnTo>
                    <a:pt x="436" y="0"/>
                  </a:lnTo>
                  <a:lnTo>
                    <a:pt x="434" y="0"/>
                  </a:lnTo>
                  <a:lnTo>
                    <a:pt x="433" y="1"/>
                  </a:lnTo>
                  <a:lnTo>
                    <a:pt x="434" y="2"/>
                  </a:lnTo>
                  <a:lnTo>
                    <a:pt x="433" y="5"/>
                  </a:lnTo>
                  <a:lnTo>
                    <a:pt x="425" y="5"/>
                  </a:lnTo>
                  <a:lnTo>
                    <a:pt x="410" y="12"/>
                  </a:lnTo>
                  <a:lnTo>
                    <a:pt x="411" y="13"/>
                  </a:lnTo>
                  <a:lnTo>
                    <a:pt x="411" y="16"/>
                  </a:lnTo>
                  <a:lnTo>
                    <a:pt x="402" y="16"/>
                  </a:lnTo>
                  <a:lnTo>
                    <a:pt x="388" y="23"/>
                  </a:lnTo>
                  <a:lnTo>
                    <a:pt x="390" y="23"/>
                  </a:lnTo>
                  <a:lnTo>
                    <a:pt x="390" y="27"/>
                  </a:lnTo>
                  <a:lnTo>
                    <a:pt x="437" y="3"/>
                  </a:lnTo>
                </a:path>
              </a:pathLst>
            </a:custGeom>
            <a:solidFill>
              <a:srgbClr val="B7C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4" name="Line 54"/>
            <p:cNvSpPr>
              <a:spLocks noChangeShapeType="1"/>
            </p:cNvSpPr>
            <p:nvPr/>
          </p:nvSpPr>
          <p:spPr bwMode="auto">
            <a:xfrm>
              <a:off x="7357494" y="2336033"/>
              <a:ext cx="571782" cy="0"/>
            </a:xfrm>
            <a:prstGeom prst="line">
              <a:avLst/>
            </a:prstGeom>
            <a:noFill/>
            <a:ln w="1270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5" name="Line 55"/>
            <p:cNvSpPr>
              <a:spLocks noChangeShapeType="1"/>
            </p:cNvSpPr>
            <p:nvPr/>
          </p:nvSpPr>
          <p:spPr bwMode="auto">
            <a:xfrm>
              <a:off x="7359152" y="2334888"/>
              <a:ext cx="568467" cy="0"/>
            </a:xfrm>
            <a:prstGeom prst="line">
              <a:avLst/>
            </a:prstGeom>
            <a:noFill/>
            <a:ln w="1270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6" name="Line 56"/>
            <p:cNvSpPr>
              <a:spLocks noChangeShapeType="1"/>
            </p:cNvSpPr>
            <p:nvPr/>
          </p:nvSpPr>
          <p:spPr bwMode="auto">
            <a:xfrm>
              <a:off x="7321033" y="2342898"/>
              <a:ext cx="570125" cy="0"/>
            </a:xfrm>
            <a:prstGeom prst="line">
              <a:avLst/>
            </a:prstGeom>
            <a:noFill/>
            <a:ln w="1270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7" name="Line 57"/>
            <p:cNvSpPr>
              <a:spLocks noChangeShapeType="1"/>
            </p:cNvSpPr>
            <p:nvPr/>
          </p:nvSpPr>
          <p:spPr bwMode="auto">
            <a:xfrm>
              <a:off x="7321033" y="2341754"/>
              <a:ext cx="568467" cy="0"/>
            </a:xfrm>
            <a:prstGeom prst="line">
              <a:avLst/>
            </a:prstGeom>
            <a:noFill/>
            <a:ln w="1270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8" name="Line 58"/>
            <p:cNvSpPr>
              <a:spLocks noChangeShapeType="1"/>
            </p:cNvSpPr>
            <p:nvPr/>
          </p:nvSpPr>
          <p:spPr bwMode="auto">
            <a:xfrm>
              <a:off x="7284571" y="2348620"/>
              <a:ext cx="571782" cy="0"/>
            </a:xfrm>
            <a:prstGeom prst="line">
              <a:avLst/>
            </a:prstGeom>
            <a:noFill/>
            <a:ln w="2692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9" name="Line 59"/>
            <p:cNvSpPr>
              <a:spLocks noChangeShapeType="1"/>
            </p:cNvSpPr>
            <p:nvPr/>
          </p:nvSpPr>
          <p:spPr bwMode="auto">
            <a:xfrm>
              <a:off x="7241480" y="2356058"/>
              <a:ext cx="570125" cy="0"/>
            </a:xfrm>
            <a:prstGeom prst="line">
              <a:avLst/>
            </a:prstGeom>
            <a:noFill/>
            <a:ln w="1270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0" name="Line 60"/>
            <p:cNvSpPr>
              <a:spLocks noChangeShapeType="1"/>
            </p:cNvSpPr>
            <p:nvPr/>
          </p:nvSpPr>
          <p:spPr bwMode="auto">
            <a:xfrm>
              <a:off x="7243138" y="2354913"/>
              <a:ext cx="568467" cy="0"/>
            </a:xfrm>
            <a:prstGeom prst="line">
              <a:avLst/>
            </a:prstGeom>
            <a:noFill/>
            <a:ln w="1270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1" name="Line 61"/>
            <p:cNvSpPr>
              <a:spLocks noChangeShapeType="1"/>
            </p:cNvSpPr>
            <p:nvPr/>
          </p:nvSpPr>
          <p:spPr bwMode="auto">
            <a:xfrm>
              <a:off x="7213306" y="2361207"/>
              <a:ext cx="573439" cy="0"/>
            </a:xfrm>
            <a:prstGeom prst="line">
              <a:avLst/>
            </a:prstGeom>
            <a:noFill/>
            <a:ln w="1270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2" name="Line 62"/>
            <p:cNvSpPr>
              <a:spLocks noChangeShapeType="1"/>
            </p:cNvSpPr>
            <p:nvPr/>
          </p:nvSpPr>
          <p:spPr bwMode="auto">
            <a:xfrm>
              <a:off x="7213306" y="2360063"/>
              <a:ext cx="573439" cy="0"/>
            </a:xfrm>
            <a:prstGeom prst="line">
              <a:avLst/>
            </a:prstGeom>
            <a:noFill/>
            <a:ln w="1270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3" name="AutoShape 63"/>
            <p:cNvSpPr>
              <a:spLocks/>
            </p:cNvSpPr>
            <p:nvPr/>
          </p:nvSpPr>
          <p:spPr bwMode="auto">
            <a:xfrm>
              <a:off x="7398928" y="2176403"/>
              <a:ext cx="712656" cy="137316"/>
            </a:xfrm>
            <a:custGeom>
              <a:avLst/>
              <a:gdLst>
                <a:gd name="T0" fmla="+- 0 3877 3872"/>
                <a:gd name="T1" fmla="*/ T0 w 430"/>
                <a:gd name="T2" fmla="+- 0 1911 1673"/>
                <a:gd name="T3" fmla="*/ 1911 h 240"/>
                <a:gd name="T4" fmla="+- 0 3873 3872"/>
                <a:gd name="T5" fmla="*/ T4 w 430"/>
                <a:gd name="T6" fmla="+- 0 1911 1673"/>
                <a:gd name="T7" fmla="*/ 1911 h 240"/>
                <a:gd name="T8" fmla="+- 0 3873 3872"/>
                <a:gd name="T9" fmla="*/ T8 w 430"/>
                <a:gd name="T10" fmla="+- 0 1912 1673"/>
                <a:gd name="T11" fmla="*/ 1912 h 240"/>
                <a:gd name="T12" fmla="+- 0 3874 3872"/>
                <a:gd name="T13" fmla="*/ T12 w 430"/>
                <a:gd name="T14" fmla="+- 0 1913 1673"/>
                <a:gd name="T15" fmla="*/ 1913 h 240"/>
                <a:gd name="T16" fmla="+- 0 3876 3872"/>
                <a:gd name="T17" fmla="*/ T16 w 430"/>
                <a:gd name="T18" fmla="+- 0 1913 1673"/>
                <a:gd name="T19" fmla="*/ 1913 h 240"/>
                <a:gd name="T20" fmla="+- 0 3877 3872"/>
                <a:gd name="T21" fmla="*/ T20 w 430"/>
                <a:gd name="T22" fmla="+- 0 1912 1673"/>
                <a:gd name="T23" fmla="*/ 1912 h 240"/>
                <a:gd name="T24" fmla="+- 0 3877 3872"/>
                <a:gd name="T25" fmla="*/ T24 w 430"/>
                <a:gd name="T26" fmla="+- 0 1911 1673"/>
                <a:gd name="T27" fmla="*/ 1911 h 240"/>
                <a:gd name="T28" fmla="+- 0 3921 3872"/>
                <a:gd name="T29" fmla="*/ T28 w 430"/>
                <a:gd name="T30" fmla="+- 0 1677 1673"/>
                <a:gd name="T31" fmla="*/ 1677 h 240"/>
                <a:gd name="T32" fmla="+- 0 3918 3872"/>
                <a:gd name="T33" fmla="*/ T32 w 430"/>
                <a:gd name="T34" fmla="+- 0 1677 1673"/>
                <a:gd name="T35" fmla="*/ 1677 h 240"/>
                <a:gd name="T36" fmla="+- 0 3917 3872"/>
                <a:gd name="T37" fmla="*/ T36 w 430"/>
                <a:gd name="T38" fmla="+- 0 1676 1673"/>
                <a:gd name="T39" fmla="*/ 1676 h 240"/>
                <a:gd name="T40" fmla="+- 0 3917 3872"/>
                <a:gd name="T41" fmla="*/ T40 w 430"/>
                <a:gd name="T42" fmla="+- 0 1675 1673"/>
                <a:gd name="T43" fmla="*/ 1675 h 240"/>
                <a:gd name="T44" fmla="+- 0 3917 3872"/>
                <a:gd name="T45" fmla="*/ T44 w 430"/>
                <a:gd name="T46" fmla="+- 0 1675 1673"/>
                <a:gd name="T47" fmla="*/ 1675 h 240"/>
                <a:gd name="T48" fmla="+- 0 3917 3872"/>
                <a:gd name="T49" fmla="*/ T48 w 430"/>
                <a:gd name="T50" fmla="+- 0 1676 1673"/>
                <a:gd name="T51" fmla="*/ 1676 h 240"/>
                <a:gd name="T52" fmla="+- 0 3872 3872"/>
                <a:gd name="T53" fmla="*/ T52 w 430"/>
                <a:gd name="T54" fmla="+- 0 1907 1673"/>
                <a:gd name="T55" fmla="*/ 1907 h 240"/>
                <a:gd name="T56" fmla="+- 0 3877 3872"/>
                <a:gd name="T57" fmla="*/ T56 w 430"/>
                <a:gd name="T58" fmla="+- 0 1907 1673"/>
                <a:gd name="T59" fmla="*/ 1907 h 240"/>
                <a:gd name="T60" fmla="+- 0 3921 3872"/>
                <a:gd name="T61" fmla="*/ T60 w 430"/>
                <a:gd name="T62" fmla="+- 0 1677 1673"/>
                <a:gd name="T63" fmla="*/ 1677 h 240"/>
                <a:gd name="T64" fmla="+- 0 4301 3872"/>
                <a:gd name="T65" fmla="*/ T64 w 430"/>
                <a:gd name="T66" fmla="+- 0 1674 1673"/>
                <a:gd name="T67" fmla="*/ 1674 h 240"/>
                <a:gd name="T68" fmla="+- 0 4301 3872"/>
                <a:gd name="T69" fmla="*/ T68 w 430"/>
                <a:gd name="T70" fmla="+- 0 1674 1673"/>
                <a:gd name="T71" fmla="*/ 1674 h 240"/>
                <a:gd name="T72" fmla="+- 0 4301 3872"/>
                <a:gd name="T73" fmla="*/ T72 w 430"/>
                <a:gd name="T74" fmla="+- 0 1673 1673"/>
                <a:gd name="T75" fmla="*/ 1673 h 240"/>
                <a:gd name="T76" fmla="+- 0 4301 3872"/>
                <a:gd name="T77" fmla="*/ T76 w 430"/>
                <a:gd name="T78" fmla="+- 0 1673 1673"/>
                <a:gd name="T79" fmla="*/ 1673 h 240"/>
                <a:gd name="T80" fmla="+- 0 4300 3872"/>
                <a:gd name="T81" fmla="*/ T80 w 430"/>
                <a:gd name="T82" fmla="+- 0 1673 1673"/>
                <a:gd name="T83" fmla="*/ 1673 h 240"/>
                <a:gd name="T84" fmla="+- 0 4300 3872"/>
                <a:gd name="T85" fmla="*/ T84 w 430"/>
                <a:gd name="T86" fmla="+- 0 1673 1673"/>
                <a:gd name="T87" fmla="*/ 1673 h 240"/>
                <a:gd name="T88" fmla="+- 0 4300 3872"/>
                <a:gd name="T89" fmla="*/ T88 w 430"/>
                <a:gd name="T90" fmla="+- 0 1673 1673"/>
                <a:gd name="T91" fmla="*/ 1673 h 240"/>
                <a:gd name="T92" fmla="+- 0 4300 3872"/>
                <a:gd name="T93" fmla="*/ T92 w 430"/>
                <a:gd name="T94" fmla="+- 0 1673 1673"/>
                <a:gd name="T95" fmla="*/ 1673 h 240"/>
                <a:gd name="T96" fmla="+- 0 4300 3872"/>
                <a:gd name="T97" fmla="*/ T96 w 430"/>
                <a:gd name="T98" fmla="+- 0 1673 1673"/>
                <a:gd name="T99" fmla="*/ 1673 h 240"/>
                <a:gd name="T100" fmla="+- 0 4300 3872"/>
                <a:gd name="T101" fmla="*/ T100 w 430"/>
                <a:gd name="T102" fmla="+- 0 1673 1673"/>
                <a:gd name="T103" fmla="*/ 1673 h 240"/>
                <a:gd name="T104" fmla="+- 0 4298 3872"/>
                <a:gd name="T105" fmla="*/ T104 w 430"/>
                <a:gd name="T106" fmla="+- 0 1673 1673"/>
                <a:gd name="T107" fmla="*/ 1673 h 240"/>
                <a:gd name="T108" fmla="+- 0 4297 3872"/>
                <a:gd name="T109" fmla="*/ T108 w 430"/>
                <a:gd name="T110" fmla="+- 0 1673 1673"/>
                <a:gd name="T111" fmla="*/ 1673 h 240"/>
                <a:gd name="T112" fmla="+- 0 4296 3872"/>
                <a:gd name="T113" fmla="*/ T112 w 430"/>
                <a:gd name="T114" fmla="+- 0 1677 1673"/>
                <a:gd name="T115" fmla="*/ 1677 h 240"/>
                <a:gd name="T116" fmla="+- 0 4280 3872"/>
                <a:gd name="T117" fmla="*/ T116 w 430"/>
                <a:gd name="T118" fmla="+- 0 1734 1673"/>
                <a:gd name="T119" fmla="*/ 1734 h 240"/>
                <a:gd name="T120" fmla="+- 0 4264 3872"/>
                <a:gd name="T121" fmla="*/ T120 w 430"/>
                <a:gd name="T122" fmla="+- 0 1791 1673"/>
                <a:gd name="T123" fmla="*/ 1791 h 240"/>
                <a:gd name="T124" fmla="+- 0 4249 3872"/>
                <a:gd name="T125" fmla="*/ T124 w 430"/>
                <a:gd name="T126" fmla="+- 0 1849 1673"/>
                <a:gd name="T127" fmla="*/ 1849 h 240"/>
                <a:gd name="T128" fmla="+- 0 4235 3872"/>
                <a:gd name="T129" fmla="*/ T128 w 430"/>
                <a:gd name="T130" fmla="+- 0 1907 1673"/>
                <a:gd name="T131" fmla="*/ 1907 h 240"/>
                <a:gd name="T132" fmla="+- 0 4235 3872"/>
                <a:gd name="T133" fmla="*/ T132 w 430"/>
                <a:gd name="T134" fmla="+- 0 1907 1673"/>
                <a:gd name="T135" fmla="*/ 1907 h 240"/>
                <a:gd name="T136" fmla="+- 0 4236 3872"/>
                <a:gd name="T137" fmla="*/ T136 w 430"/>
                <a:gd name="T138" fmla="+- 0 1908 1673"/>
                <a:gd name="T139" fmla="*/ 1908 h 240"/>
                <a:gd name="T140" fmla="+- 0 4236 3872"/>
                <a:gd name="T141" fmla="*/ T140 w 430"/>
                <a:gd name="T142" fmla="+- 0 1908 1673"/>
                <a:gd name="T143" fmla="*/ 1908 h 240"/>
                <a:gd name="T144" fmla="+- 0 4236 3872"/>
                <a:gd name="T145" fmla="*/ T144 w 430"/>
                <a:gd name="T146" fmla="+- 0 1909 1673"/>
                <a:gd name="T147" fmla="*/ 1909 h 240"/>
                <a:gd name="T148" fmla="+- 0 4237 3872"/>
                <a:gd name="T149" fmla="*/ T148 w 430"/>
                <a:gd name="T150" fmla="+- 0 1909 1673"/>
                <a:gd name="T151" fmla="*/ 1909 h 240"/>
                <a:gd name="T152" fmla="+- 0 4238 3872"/>
                <a:gd name="T153" fmla="*/ T152 w 430"/>
                <a:gd name="T154" fmla="+- 0 1909 1673"/>
                <a:gd name="T155" fmla="*/ 1909 h 240"/>
                <a:gd name="T156" fmla="+- 0 4239 3872"/>
                <a:gd name="T157" fmla="*/ T156 w 430"/>
                <a:gd name="T158" fmla="+- 0 1909 1673"/>
                <a:gd name="T159" fmla="*/ 1909 h 240"/>
                <a:gd name="T160" fmla="+- 0 4239 3872"/>
                <a:gd name="T161" fmla="*/ T160 w 430"/>
                <a:gd name="T162" fmla="+- 0 1907 1673"/>
                <a:gd name="T163" fmla="*/ 1907 h 240"/>
                <a:gd name="T164" fmla="+- 0 4254 3872"/>
                <a:gd name="T165" fmla="*/ T164 w 430"/>
                <a:gd name="T166" fmla="+- 0 1849 1673"/>
                <a:gd name="T167" fmla="*/ 1849 h 240"/>
                <a:gd name="T168" fmla="+- 0 4269 3872"/>
                <a:gd name="T169" fmla="*/ T168 w 430"/>
                <a:gd name="T170" fmla="+- 0 1791 1673"/>
                <a:gd name="T171" fmla="*/ 1791 h 240"/>
                <a:gd name="T172" fmla="+- 0 4285 3872"/>
                <a:gd name="T173" fmla="*/ T172 w 430"/>
                <a:gd name="T174" fmla="+- 0 1733 1673"/>
                <a:gd name="T175" fmla="*/ 1733 h 240"/>
                <a:gd name="T176" fmla="+- 0 4301 3872"/>
                <a:gd name="T177" fmla="*/ T176 w 430"/>
                <a:gd name="T178" fmla="+- 0 1674 1673"/>
                <a:gd name="T179" fmla="*/ 1674 h 24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</a:cxnLst>
              <a:rect l="0" t="0" r="r" b="b"/>
              <a:pathLst>
                <a:path w="430" h="240">
                  <a:moveTo>
                    <a:pt x="5" y="238"/>
                  </a:moveTo>
                  <a:lnTo>
                    <a:pt x="1" y="238"/>
                  </a:lnTo>
                  <a:lnTo>
                    <a:pt x="1" y="239"/>
                  </a:lnTo>
                  <a:lnTo>
                    <a:pt x="2" y="240"/>
                  </a:lnTo>
                  <a:lnTo>
                    <a:pt x="4" y="240"/>
                  </a:lnTo>
                  <a:lnTo>
                    <a:pt x="5" y="239"/>
                  </a:lnTo>
                  <a:lnTo>
                    <a:pt x="5" y="238"/>
                  </a:lnTo>
                  <a:moveTo>
                    <a:pt x="49" y="4"/>
                  </a:moveTo>
                  <a:lnTo>
                    <a:pt x="46" y="4"/>
                  </a:lnTo>
                  <a:lnTo>
                    <a:pt x="45" y="3"/>
                  </a:lnTo>
                  <a:lnTo>
                    <a:pt x="45" y="2"/>
                  </a:lnTo>
                  <a:lnTo>
                    <a:pt x="45" y="3"/>
                  </a:lnTo>
                  <a:lnTo>
                    <a:pt x="0" y="234"/>
                  </a:lnTo>
                  <a:lnTo>
                    <a:pt x="5" y="234"/>
                  </a:lnTo>
                  <a:lnTo>
                    <a:pt x="49" y="4"/>
                  </a:lnTo>
                  <a:moveTo>
                    <a:pt x="429" y="1"/>
                  </a:moveTo>
                  <a:lnTo>
                    <a:pt x="429" y="1"/>
                  </a:lnTo>
                  <a:lnTo>
                    <a:pt x="429" y="0"/>
                  </a:lnTo>
                  <a:lnTo>
                    <a:pt x="428" y="0"/>
                  </a:lnTo>
                  <a:lnTo>
                    <a:pt x="426" y="0"/>
                  </a:lnTo>
                  <a:lnTo>
                    <a:pt x="425" y="0"/>
                  </a:lnTo>
                  <a:lnTo>
                    <a:pt x="424" y="4"/>
                  </a:lnTo>
                  <a:lnTo>
                    <a:pt x="408" y="61"/>
                  </a:lnTo>
                  <a:lnTo>
                    <a:pt x="392" y="118"/>
                  </a:lnTo>
                  <a:lnTo>
                    <a:pt x="377" y="176"/>
                  </a:lnTo>
                  <a:lnTo>
                    <a:pt x="363" y="234"/>
                  </a:lnTo>
                  <a:lnTo>
                    <a:pt x="364" y="235"/>
                  </a:lnTo>
                  <a:lnTo>
                    <a:pt x="364" y="236"/>
                  </a:lnTo>
                  <a:lnTo>
                    <a:pt x="365" y="236"/>
                  </a:lnTo>
                  <a:lnTo>
                    <a:pt x="366" y="236"/>
                  </a:lnTo>
                  <a:lnTo>
                    <a:pt x="367" y="236"/>
                  </a:lnTo>
                  <a:lnTo>
                    <a:pt x="367" y="234"/>
                  </a:lnTo>
                  <a:lnTo>
                    <a:pt x="382" y="176"/>
                  </a:lnTo>
                  <a:lnTo>
                    <a:pt x="397" y="118"/>
                  </a:lnTo>
                  <a:lnTo>
                    <a:pt x="413" y="60"/>
                  </a:lnTo>
                  <a:lnTo>
                    <a:pt x="429" y="1"/>
                  </a:lnTo>
                </a:path>
              </a:pathLst>
            </a:custGeom>
            <a:solidFill>
              <a:srgbClr val="B7C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4" name="Line 64"/>
            <p:cNvSpPr>
              <a:spLocks noChangeShapeType="1"/>
            </p:cNvSpPr>
            <p:nvPr/>
          </p:nvSpPr>
          <p:spPr bwMode="auto">
            <a:xfrm>
              <a:off x="7393956" y="2312002"/>
              <a:ext cx="608244" cy="0"/>
            </a:xfrm>
            <a:prstGeom prst="line">
              <a:avLst/>
            </a:prstGeom>
            <a:noFill/>
            <a:ln w="1270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5" name="Line 65"/>
            <p:cNvSpPr>
              <a:spLocks noChangeShapeType="1"/>
            </p:cNvSpPr>
            <p:nvPr/>
          </p:nvSpPr>
          <p:spPr bwMode="auto">
            <a:xfrm>
              <a:off x="7393956" y="2310858"/>
              <a:ext cx="606586" cy="0"/>
            </a:xfrm>
            <a:prstGeom prst="line">
              <a:avLst/>
            </a:prstGeom>
            <a:noFill/>
            <a:ln w="1270">
              <a:solidFill>
                <a:srgbClr val="B7C2B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AutoShape 66"/>
            <p:cNvSpPr>
              <a:spLocks/>
            </p:cNvSpPr>
            <p:nvPr/>
          </p:nvSpPr>
          <p:spPr bwMode="auto">
            <a:xfrm>
              <a:off x="7365781" y="2326306"/>
              <a:ext cx="3279874" cy="974369"/>
            </a:xfrm>
            <a:custGeom>
              <a:avLst/>
              <a:gdLst>
                <a:gd name="T0" fmla="+- 0 3981 3852"/>
                <a:gd name="T1" fmla="*/ T0 w 1979"/>
                <a:gd name="T2" fmla="+- 0 2006 1935"/>
                <a:gd name="T3" fmla="*/ 2006 h 1703"/>
                <a:gd name="T4" fmla="+- 0 3969 3852"/>
                <a:gd name="T5" fmla="*/ T4 w 1979"/>
                <a:gd name="T6" fmla="+- 0 2011 1935"/>
                <a:gd name="T7" fmla="*/ 2011 h 1703"/>
                <a:gd name="T8" fmla="+- 0 3933 3852"/>
                <a:gd name="T9" fmla="*/ T8 w 1979"/>
                <a:gd name="T10" fmla="+- 0 2030 1935"/>
                <a:gd name="T11" fmla="*/ 2030 h 1703"/>
                <a:gd name="T12" fmla="+- 0 3879 3852"/>
                <a:gd name="T13" fmla="*/ T12 w 1979"/>
                <a:gd name="T14" fmla="+- 0 2029 1935"/>
                <a:gd name="T15" fmla="*/ 2029 h 1703"/>
                <a:gd name="T16" fmla="+- 0 3870 3852"/>
                <a:gd name="T17" fmla="*/ T16 w 1979"/>
                <a:gd name="T18" fmla="+- 0 2026 1935"/>
                <a:gd name="T19" fmla="*/ 2026 h 1703"/>
                <a:gd name="T20" fmla="+- 0 3905 3852"/>
                <a:gd name="T21" fmla="*/ T20 w 1979"/>
                <a:gd name="T22" fmla="+- 0 2009 1935"/>
                <a:gd name="T23" fmla="*/ 2009 h 1703"/>
                <a:gd name="T24" fmla="+- 0 3950 3852"/>
                <a:gd name="T25" fmla="*/ T24 w 1979"/>
                <a:gd name="T26" fmla="+- 0 2011 1935"/>
                <a:gd name="T27" fmla="*/ 2011 h 1703"/>
                <a:gd name="T28" fmla="+- 0 3969 3852"/>
                <a:gd name="T29" fmla="*/ T28 w 1979"/>
                <a:gd name="T30" fmla="+- 0 2011 1935"/>
                <a:gd name="T31" fmla="*/ 2011 h 1703"/>
                <a:gd name="T32" fmla="+- 0 3941 3852"/>
                <a:gd name="T33" fmla="*/ T32 w 1979"/>
                <a:gd name="T34" fmla="+- 0 2004 1935"/>
                <a:gd name="T35" fmla="*/ 2004 h 1703"/>
                <a:gd name="T36" fmla="+- 0 3911 3852"/>
                <a:gd name="T37" fmla="*/ T36 w 1979"/>
                <a:gd name="T38" fmla="+- 0 2004 1935"/>
                <a:gd name="T39" fmla="*/ 2004 h 1703"/>
                <a:gd name="T40" fmla="+- 0 3878 3852"/>
                <a:gd name="T41" fmla="*/ T40 w 1979"/>
                <a:gd name="T42" fmla="+- 0 2016 1935"/>
                <a:gd name="T43" fmla="*/ 2016 h 1703"/>
                <a:gd name="T44" fmla="+- 0 3852 3852"/>
                <a:gd name="T45" fmla="*/ T44 w 1979"/>
                <a:gd name="T46" fmla="+- 0 2031 1935"/>
                <a:gd name="T47" fmla="*/ 2031 h 1703"/>
                <a:gd name="T48" fmla="+- 0 3935 3852"/>
                <a:gd name="T49" fmla="*/ T48 w 1979"/>
                <a:gd name="T50" fmla="+- 0 2034 1935"/>
                <a:gd name="T51" fmla="*/ 2034 h 1703"/>
                <a:gd name="T52" fmla="+- 0 3978 3852"/>
                <a:gd name="T53" fmla="*/ T52 w 1979"/>
                <a:gd name="T54" fmla="+- 0 2011 1935"/>
                <a:gd name="T55" fmla="*/ 2011 h 1703"/>
                <a:gd name="T56" fmla="+- 0 4090 3852"/>
                <a:gd name="T57" fmla="*/ T56 w 1979"/>
                <a:gd name="T58" fmla="+- 0 2070 1935"/>
                <a:gd name="T59" fmla="*/ 2070 h 1703"/>
                <a:gd name="T60" fmla="+- 0 4086 3852"/>
                <a:gd name="T61" fmla="*/ T60 w 1979"/>
                <a:gd name="T62" fmla="+- 0 2049 1935"/>
                <a:gd name="T63" fmla="*/ 2049 h 1703"/>
                <a:gd name="T64" fmla="+- 0 4090 3852"/>
                <a:gd name="T65" fmla="*/ T64 w 1979"/>
                <a:gd name="T66" fmla="+- 0 2080 1935"/>
                <a:gd name="T67" fmla="*/ 2080 h 1703"/>
                <a:gd name="T68" fmla="+- 0 4273 3852"/>
                <a:gd name="T69" fmla="*/ T68 w 1979"/>
                <a:gd name="T70" fmla="+- 0 1939 1935"/>
                <a:gd name="T71" fmla="*/ 1939 h 1703"/>
                <a:gd name="T72" fmla="+- 0 4258 3852"/>
                <a:gd name="T73" fmla="*/ T72 w 1979"/>
                <a:gd name="T74" fmla="+- 0 1935 1935"/>
                <a:gd name="T75" fmla="*/ 1935 h 1703"/>
                <a:gd name="T76" fmla="+- 0 4250 3852"/>
                <a:gd name="T77" fmla="*/ T76 w 1979"/>
                <a:gd name="T78" fmla="+- 0 1935 1935"/>
                <a:gd name="T79" fmla="*/ 1935 h 1703"/>
                <a:gd name="T80" fmla="+- 0 4261 3852"/>
                <a:gd name="T81" fmla="*/ T80 w 1979"/>
                <a:gd name="T82" fmla="+- 0 1937 1935"/>
                <a:gd name="T83" fmla="*/ 1937 h 1703"/>
                <a:gd name="T84" fmla="+- 0 4271 3852"/>
                <a:gd name="T85" fmla="*/ T84 w 1979"/>
                <a:gd name="T86" fmla="+- 0 1946 1935"/>
                <a:gd name="T87" fmla="*/ 1946 h 1703"/>
                <a:gd name="T88" fmla="+- 0 4274 3852"/>
                <a:gd name="T89" fmla="*/ T88 w 1979"/>
                <a:gd name="T90" fmla="+- 0 1947 1935"/>
                <a:gd name="T91" fmla="*/ 1947 h 1703"/>
                <a:gd name="T92" fmla="+- 0 5821 3852"/>
                <a:gd name="T93" fmla="*/ T92 w 1979"/>
                <a:gd name="T94" fmla="+- 0 3617 1935"/>
                <a:gd name="T95" fmla="*/ 3617 h 1703"/>
                <a:gd name="T96" fmla="+- 0 5806 3852"/>
                <a:gd name="T97" fmla="*/ T96 w 1979"/>
                <a:gd name="T98" fmla="+- 0 3609 1935"/>
                <a:gd name="T99" fmla="*/ 3609 h 1703"/>
                <a:gd name="T100" fmla="+- 0 5807 3852"/>
                <a:gd name="T101" fmla="*/ T100 w 1979"/>
                <a:gd name="T102" fmla="+- 0 3610 1935"/>
                <a:gd name="T103" fmla="*/ 3610 h 1703"/>
                <a:gd name="T104" fmla="+- 0 5830 3852"/>
                <a:gd name="T105" fmla="*/ T104 w 1979"/>
                <a:gd name="T106" fmla="+- 0 3637 1935"/>
                <a:gd name="T107" fmla="*/ 3637 h 1703"/>
                <a:gd name="T108" fmla="+- 0 5821 3852"/>
                <a:gd name="T109" fmla="*/ T108 w 1979"/>
                <a:gd name="T110" fmla="+- 0 3622 1935"/>
                <a:gd name="T111" fmla="*/ 3622 h 1703"/>
                <a:gd name="T112" fmla="+- 0 5826 3852"/>
                <a:gd name="T113" fmla="*/ T112 w 1979"/>
                <a:gd name="T114" fmla="+- 0 3622 1935"/>
                <a:gd name="T115" fmla="*/ 3622 h 1703"/>
                <a:gd name="T116" fmla="+- 0 5830 3852"/>
                <a:gd name="T117" fmla="*/ T116 w 1979"/>
                <a:gd name="T118" fmla="+- 0 3525 1935"/>
                <a:gd name="T119" fmla="*/ 3525 h 1703"/>
                <a:gd name="T120" fmla="+- 0 5830 3852"/>
                <a:gd name="T121" fmla="*/ T120 w 1979"/>
                <a:gd name="T122" fmla="+- 0 3525 1935"/>
                <a:gd name="T123" fmla="*/ 3525 h 1703"/>
                <a:gd name="T124" fmla="+- 0 5807 3852"/>
                <a:gd name="T125" fmla="*/ T124 w 1979"/>
                <a:gd name="T126" fmla="+- 0 3470 1935"/>
                <a:gd name="T127" fmla="*/ 3470 h 1703"/>
                <a:gd name="T128" fmla="+- 0 5787 3852"/>
                <a:gd name="T129" fmla="*/ T128 w 1979"/>
                <a:gd name="T130" fmla="+- 0 3530 1935"/>
                <a:gd name="T131" fmla="*/ 3530 h 1703"/>
                <a:gd name="T132" fmla="+- 0 5794 3852"/>
                <a:gd name="T133" fmla="*/ T132 w 1979"/>
                <a:gd name="T134" fmla="+- 0 3584 1935"/>
                <a:gd name="T135" fmla="*/ 3584 h 1703"/>
                <a:gd name="T136" fmla="+- 0 5807 3852"/>
                <a:gd name="T137" fmla="*/ T136 w 1979"/>
                <a:gd name="T138" fmla="+- 0 3601 1935"/>
                <a:gd name="T139" fmla="*/ 3601 h 1703"/>
                <a:gd name="T140" fmla="+- 0 5792 3852"/>
                <a:gd name="T141" fmla="*/ T140 w 1979"/>
                <a:gd name="T142" fmla="+- 0 3559 1935"/>
                <a:gd name="T143" fmla="*/ 3559 h 1703"/>
                <a:gd name="T144" fmla="+- 0 5819 3852"/>
                <a:gd name="T145" fmla="*/ T144 w 1979"/>
                <a:gd name="T146" fmla="+- 0 3575 1935"/>
                <a:gd name="T147" fmla="*/ 3575 h 1703"/>
                <a:gd name="T148" fmla="+- 0 5828 3852"/>
                <a:gd name="T149" fmla="*/ T148 w 1979"/>
                <a:gd name="T150" fmla="+- 0 3580 1935"/>
                <a:gd name="T151" fmla="*/ 3580 h 1703"/>
                <a:gd name="T152" fmla="+- 0 5830 3852"/>
                <a:gd name="T153" fmla="*/ T152 w 1979"/>
                <a:gd name="T154" fmla="+- 0 3578 1935"/>
                <a:gd name="T155" fmla="*/ 3578 h 1703"/>
                <a:gd name="T156" fmla="+- 0 5827 3852"/>
                <a:gd name="T157" fmla="*/ T156 w 1979"/>
                <a:gd name="T158" fmla="+- 0 3568 1935"/>
                <a:gd name="T159" fmla="*/ 3568 h 1703"/>
                <a:gd name="T160" fmla="+- 0 5830 3852"/>
                <a:gd name="T161" fmla="*/ T160 w 1979"/>
                <a:gd name="T162" fmla="+- 0 3535 1935"/>
                <a:gd name="T163" fmla="*/ 3535 h 1703"/>
                <a:gd name="T164" fmla="+- 0 5829 3852"/>
                <a:gd name="T165" fmla="*/ T164 w 1979"/>
                <a:gd name="T166" fmla="+- 0 3530 1935"/>
                <a:gd name="T167" fmla="*/ 3530 h 1703"/>
                <a:gd name="T168" fmla="+- 0 5827 3852"/>
                <a:gd name="T169" fmla="*/ T168 w 1979"/>
                <a:gd name="T170" fmla="+- 0 3563 1935"/>
                <a:gd name="T171" fmla="*/ 3563 h 1703"/>
                <a:gd name="T172" fmla="+- 0 5819 3852"/>
                <a:gd name="T173" fmla="*/ T172 w 1979"/>
                <a:gd name="T174" fmla="+- 0 3572 1935"/>
                <a:gd name="T175" fmla="*/ 3572 h 1703"/>
                <a:gd name="T176" fmla="+- 0 5795 3852"/>
                <a:gd name="T177" fmla="*/ T176 w 1979"/>
                <a:gd name="T178" fmla="+- 0 3559 1935"/>
                <a:gd name="T179" fmla="*/ 3559 h 1703"/>
                <a:gd name="T180" fmla="+- 0 5791 3852"/>
                <a:gd name="T181" fmla="*/ T180 w 1979"/>
                <a:gd name="T182" fmla="+- 0 3542 1935"/>
                <a:gd name="T183" fmla="*/ 3542 h 1703"/>
                <a:gd name="T184" fmla="+- 0 5791 3852"/>
                <a:gd name="T185" fmla="*/ T184 w 1979"/>
                <a:gd name="T186" fmla="+- 0 3525 1935"/>
                <a:gd name="T187" fmla="*/ 3525 h 1703"/>
                <a:gd name="T188" fmla="+- 0 5814 3852"/>
                <a:gd name="T189" fmla="*/ T188 w 1979"/>
                <a:gd name="T190" fmla="+- 0 3526 1935"/>
                <a:gd name="T191" fmla="*/ 3526 h 1703"/>
                <a:gd name="T192" fmla="+- 0 5816 3852"/>
                <a:gd name="T193" fmla="*/ T192 w 1979"/>
                <a:gd name="T194" fmla="+- 0 3523 1935"/>
                <a:gd name="T195" fmla="*/ 3523 h 1703"/>
                <a:gd name="T196" fmla="+- 0 5793 3852"/>
                <a:gd name="T197" fmla="*/ T196 w 1979"/>
                <a:gd name="T198" fmla="+- 0 3514 1935"/>
                <a:gd name="T199" fmla="*/ 3514 h 1703"/>
                <a:gd name="T200" fmla="+- 0 5798 3852"/>
                <a:gd name="T201" fmla="*/ T200 w 1979"/>
                <a:gd name="T202" fmla="+- 0 3496 1935"/>
                <a:gd name="T203" fmla="*/ 3496 h 1703"/>
                <a:gd name="T204" fmla="+- 0 5811 3852"/>
                <a:gd name="T205" fmla="*/ T204 w 1979"/>
                <a:gd name="T206" fmla="+- 0 3481 1935"/>
                <a:gd name="T207" fmla="*/ 3481 h 1703"/>
                <a:gd name="T208" fmla="+- 0 5830 3852"/>
                <a:gd name="T209" fmla="*/ T208 w 1979"/>
                <a:gd name="T210" fmla="+- 0 3478 1935"/>
                <a:gd name="T211" fmla="*/ 3478 h 1703"/>
                <a:gd name="T212" fmla="+- 0 5814 3852"/>
                <a:gd name="T213" fmla="*/ T212 w 1979"/>
                <a:gd name="T214" fmla="+- 0 3478 1935"/>
                <a:gd name="T215" fmla="*/ 3478 h 1703"/>
                <a:gd name="T216" fmla="+- 0 5821 3852"/>
                <a:gd name="T217" fmla="*/ T216 w 1979"/>
                <a:gd name="T218" fmla="+- 0 3460 1935"/>
                <a:gd name="T219" fmla="*/ 3460 h 17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</a:cxnLst>
              <a:rect l="0" t="0" r="r" b="b"/>
              <a:pathLst>
                <a:path w="1979" h="1703">
                  <a:moveTo>
                    <a:pt x="130" y="74"/>
                  </a:moveTo>
                  <a:lnTo>
                    <a:pt x="130" y="73"/>
                  </a:lnTo>
                  <a:lnTo>
                    <a:pt x="129" y="71"/>
                  </a:lnTo>
                  <a:lnTo>
                    <a:pt x="127" y="71"/>
                  </a:lnTo>
                  <a:lnTo>
                    <a:pt x="117" y="70"/>
                  </a:lnTo>
                  <a:lnTo>
                    <a:pt x="117" y="76"/>
                  </a:lnTo>
                  <a:lnTo>
                    <a:pt x="115" y="77"/>
                  </a:lnTo>
                  <a:lnTo>
                    <a:pt x="113" y="78"/>
                  </a:lnTo>
                  <a:lnTo>
                    <a:pt x="81" y="95"/>
                  </a:lnTo>
                  <a:lnTo>
                    <a:pt x="69" y="95"/>
                  </a:lnTo>
                  <a:lnTo>
                    <a:pt x="46" y="94"/>
                  </a:lnTo>
                  <a:lnTo>
                    <a:pt x="27" y="94"/>
                  </a:lnTo>
                  <a:lnTo>
                    <a:pt x="19" y="94"/>
                  </a:lnTo>
                  <a:lnTo>
                    <a:pt x="11" y="95"/>
                  </a:lnTo>
                  <a:lnTo>
                    <a:pt x="18" y="91"/>
                  </a:lnTo>
                  <a:lnTo>
                    <a:pt x="27" y="86"/>
                  </a:lnTo>
                  <a:lnTo>
                    <a:pt x="39" y="77"/>
                  </a:lnTo>
                  <a:lnTo>
                    <a:pt x="53" y="74"/>
                  </a:lnTo>
                  <a:lnTo>
                    <a:pt x="58" y="73"/>
                  </a:lnTo>
                  <a:lnTo>
                    <a:pt x="70" y="73"/>
                  </a:lnTo>
                  <a:lnTo>
                    <a:pt x="98" y="76"/>
                  </a:lnTo>
                  <a:lnTo>
                    <a:pt x="109" y="76"/>
                  </a:lnTo>
                  <a:lnTo>
                    <a:pt x="113" y="76"/>
                  </a:lnTo>
                  <a:lnTo>
                    <a:pt x="117" y="76"/>
                  </a:lnTo>
                  <a:lnTo>
                    <a:pt x="117" y="70"/>
                  </a:lnTo>
                  <a:lnTo>
                    <a:pt x="114" y="70"/>
                  </a:lnTo>
                  <a:lnTo>
                    <a:pt x="89" y="69"/>
                  </a:lnTo>
                  <a:lnTo>
                    <a:pt x="76" y="69"/>
                  </a:lnTo>
                  <a:lnTo>
                    <a:pt x="68" y="69"/>
                  </a:lnTo>
                  <a:lnTo>
                    <a:pt x="59" y="69"/>
                  </a:lnTo>
                  <a:lnTo>
                    <a:pt x="51" y="71"/>
                  </a:lnTo>
                  <a:lnTo>
                    <a:pt x="38" y="74"/>
                  </a:lnTo>
                  <a:lnTo>
                    <a:pt x="26" y="81"/>
                  </a:lnTo>
                  <a:lnTo>
                    <a:pt x="13" y="88"/>
                  </a:lnTo>
                  <a:lnTo>
                    <a:pt x="1" y="95"/>
                  </a:lnTo>
                  <a:lnTo>
                    <a:pt x="0" y="96"/>
                  </a:lnTo>
                  <a:lnTo>
                    <a:pt x="0" y="99"/>
                  </a:lnTo>
                  <a:lnTo>
                    <a:pt x="82" y="99"/>
                  </a:lnTo>
                  <a:lnTo>
                    <a:pt x="83" y="99"/>
                  </a:lnTo>
                  <a:lnTo>
                    <a:pt x="90" y="95"/>
                  </a:lnTo>
                  <a:lnTo>
                    <a:pt x="126" y="76"/>
                  </a:lnTo>
                  <a:lnTo>
                    <a:pt x="130" y="74"/>
                  </a:lnTo>
                  <a:moveTo>
                    <a:pt x="238" y="145"/>
                  </a:moveTo>
                  <a:lnTo>
                    <a:pt x="238" y="135"/>
                  </a:lnTo>
                  <a:lnTo>
                    <a:pt x="236" y="124"/>
                  </a:lnTo>
                  <a:lnTo>
                    <a:pt x="235" y="114"/>
                  </a:lnTo>
                  <a:lnTo>
                    <a:pt x="234" y="114"/>
                  </a:lnTo>
                  <a:lnTo>
                    <a:pt x="234" y="135"/>
                  </a:lnTo>
                  <a:lnTo>
                    <a:pt x="236" y="145"/>
                  </a:lnTo>
                  <a:lnTo>
                    <a:pt x="238" y="145"/>
                  </a:lnTo>
                  <a:moveTo>
                    <a:pt x="422" y="12"/>
                  </a:moveTo>
                  <a:lnTo>
                    <a:pt x="422" y="9"/>
                  </a:lnTo>
                  <a:lnTo>
                    <a:pt x="421" y="4"/>
                  </a:lnTo>
                  <a:lnTo>
                    <a:pt x="420" y="0"/>
                  </a:lnTo>
                  <a:lnTo>
                    <a:pt x="419" y="0"/>
                  </a:lnTo>
                  <a:lnTo>
                    <a:pt x="406" y="0"/>
                  </a:lnTo>
                  <a:lnTo>
                    <a:pt x="404" y="0"/>
                  </a:lnTo>
                  <a:lnTo>
                    <a:pt x="400" y="0"/>
                  </a:lnTo>
                  <a:lnTo>
                    <a:pt x="398" y="0"/>
                  </a:lnTo>
                  <a:lnTo>
                    <a:pt x="398" y="1"/>
                  </a:lnTo>
                  <a:lnTo>
                    <a:pt x="403" y="2"/>
                  </a:lnTo>
                  <a:lnTo>
                    <a:pt x="409" y="2"/>
                  </a:lnTo>
                  <a:lnTo>
                    <a:pt x="418" y="2"/>
                  </a:lnTo>
                  <a:lnTo>
                    <a:pt x="419" y="7"/>
                  </a:lnTo>
                  <a:lnTo>
                    <a:pt x="419" y="11"/>
                  </a:lnTo>
                  <a:lnTo>
                    <a:pt x="420" y="15"/>
                  </a:lnTo>
                  <a:lnTo>
                    <a:pt x="421" y="15"/>
                  </a:lnTo>
                  <a:lnTo>
                    <a:pt x="422" y="12"/>
                  </a:lnTo>
                  <a:moveTo>
                    <a:pt x="1978" y="1686"/>
                  </a:moveTo>
                  <a:lnTo>
                    <a:pt x="1973" y="1684"/>
                  </a:lnTo>
                  <a:lnTo>
                    <a:pt x="1969" y="1682"/>
                  </a:lnTo>
                  <a:lnTo>
                    <a:pt x="1963" y="1679"/>
                  </a:lnTo>
                  <a:lnTo>
                    <a:pt x="1960" y="1674"/>
                  </a:lnTo>
                  <a:lnTo>
                    <a:pt x="1954" y="1674"/>
                  </a:lnTo>
                  <a:lnTo>
                    <a:pt x="1955" y="1675"/>
                  </a:lnTo>
                  <a:lnTo>
                    <a:pt x="1962" y="1685"/>
                  </a:lnTo>
                  <a:lnTo>
                    <a:pt x="1969" y="1694"/>
                  </a:lnTo>
                  <a:lnTo>
                    <a:pt x="1978" y="1702"/>
                  </a:lnTo>
                  <a:lnTo>
                    <a:pt x="1978" y="1695"/>
                  </a:lnTo>
                  <a:lnTo>
                    <a:pt x="1974" y="1691"/>
                  </a:lnTo>
                  <a:lnTo>
                    <a:pt x="1969" y="1687"/>
                  </a:lnTo>
                  <a:lnTo>
                    <a:pt x="1965" y="1682"/>
                  </a:lnTo>
                  <a:lnTo>
                    <a:pt x="1970" y="1684"/>
                  </a:lnTo>
                  <a:lnTo>
                    <a:pt x="1974" y="1687"/>
                  </a:lnTo>
                  <a:lnTo>
                    <a:pt x="1978" y="1689"/>
                  </a:lnTo>
                  <a:lnTo>
                    <a:pt x="1978" y="1686"/>
                  </a:lnTo>
                  <a:moveTo>
                    <a:pt x="1978" y="1590"/>
                  </a:moveTo>
                  <a:lnTo>
                    <a:pt x="1978" y="1591"/>
                  </a:lnTo>
                  <a:lnTo>
                    <a:pt x="1978" y="1590"/>
                  </a:lnTo>
                  <a:moveTo>
                    <a:pt x="1978" y="1511"/>
                  </a:moveTo>
                  <a:lnTo>
                    <a:pt x="1966" y="1522"/>
                  </a:lnTo>
                  <a:lnTo>
                    <a:pt x="1955" y="1535"/>
                  </a:lnTo>
                  <a:lnTo>
                    <a:pt x="1946" y="1551"/>
                  </a:lnTo>
                  <a:lnTo>
                    <a:pt x="1940" y="1568"/>
                  </a:lnTo>
                  <a:lnTo>
                    <a:pt x="1935" y="1595"/>
                  </a:lnTo>
                  <a:lnTo>
                    <a:pt x="1936" y="1621"/>
                  </a:lnTo>
                  <a:lnTo>
                    <a:pt x="1936" y="1623"/>
                  </a:lnTo>
                  <a:lnTo>
                    <a:pt x="1942" y="1649"/>
                  </a:lnTo>
                  <a:lnTo>
                    <a:pt x="1954" y="1674"/>
                  </a:lnTo>
                  <a:lnTo>
                    <a:pt x="1960" y="1674"/>
                  </a:lnTo>
                  <a:lnTo>
                    <a:pt x="1955" y="1666"/>
                  </a:lnTo>
                  <a:lnTo>
                    <a:pt x="1949" y="1653"/>
                  </a:lnTo>
                  <a:lnTo>
                    <a:pt x="1944" y="1639"/>
                  </a:lnTo>
                  <a:lnTo>
                    <a:pt x="1940" y="1624"/>
                  </a:lnTo>
                  <a:lnTo>
                    <a:pt x="1949" y="1630"/>
                  </a:lnTo>
                  <a:lnTo>
                    <a:pt x="1958" y="1635"/>
                  </a:lnTo>
                  <a:lnTo>
                    <a:pt x="1967" y="1640"/>
                  </a:lnTo>
                  <a:lnTo>
                    <a:pt x="1976" y="1645"/>
                  </a:lnTo>
                  <a:lnTo>
                    <a:pt x="1977" y="1647"/>
                  </a:lnTo>
                  <a:lnTo>
                    <a:pt x="1976" y="1645"/>
                  </a:lnTo>
                  <a:lnTo>
                    <a:pt x="1978" y="1646"/>
                  </a:lnTo>
                  <a:lnTo>
                    <a:pt x="1978" y="1645"/>
                  </a:lnTo>
                  <a:lnTo>
                    <a:pt x="1978" y="1643"/>
                  </a:lnTo>
                  <a:lnTo>
                    <a:pt x="1976" y="1641"/>
                  </a:lnTo>
                  <a:lnTo>
                    <a:pt x="1975" y="1633"/>
                  </a:lnTo>
                  <a:lnTo>
                    <a:pt x="1975" y="1621"/>
                  </a:lnTo>
                  <a:lnTo>
                    <a:pt x="1976" y="1610"/>
                  </a:lnTo>
                  <a:lnTo>
                    <a:pt x="1978" y="1600"/>
                  </a:lnTo>
                  <a:lnTo>
                    <a:pt x="1978" y="1591"/>
                  </a:lnTo>
                  <a:lnTo>
                    <a:pt x="1977" y="1591"/>
                  </a:lnTo>
                  <a:lnTo>
                    <a:pt x="1977" y="1595"/>
                  </a:lnTo>
                  <a:lnTo>
                    <a:pt x="1976" y="1607"/>
                  </a:lnTo>
                  <a:lnTo>
                    <a:pt x="1975" y="1618"/>
                  </a:lnTo>
                  <a:lnTo>
                    <a:pt x="1975" y="1628"/>
                  </a:lnTo>
                  <a:lnTo>
                    <a:pt x="1975" y="1633"/>
                  </a:lnTo>
                  <a:lnTo>
                    <a:pt x="1976" y="1641"/>
                  </a:lnTo>
                  <a:lnTo>
                    <a:pt x="1967" y="1637"/>
                  </a:lnTo>
                  <a:lnTo>
                    <a:pt x="1958" y="1633"/>
                  </a:lnTo>
                  <a:lnTo>
                    <a:pt x="1949" y="1628"/>
                  </a:lnTo>
                  <a:lnTo>
                    <a:pt x="1943" y="1624"/>
                  </a:lnTo>
                  <a:lnTo>
                    <a:pt x="1940" y="1623"/>
                  </a:lnTo>
                  <a:lnTo>
                    <a:pt x="1939" y="1612"/>
                  </a:lnTo>
                  <a:lnTo>
                    <a:pt x="1939" y="1607"/>
                  </a:lnTo>
                  <a:lnTo>
                    <a:pt x="1939" y="1600"/>
                  </a:lnTo>
                  <a:lnTo>
                    <a:pt x="1939" y="1591"/>
                  </a:lnTo>
                  <a:lnTo>
                    <a:pt x="1939" y="1590"/>
                  </a:lnTo>
                  <a:lnTo>
                    <a:pt x="1941" y="1580"/>
                  </a:lnTo>
                  <a:lnTo>
                    <a:pt x="1949" y="1587"/>
                  </a:lnTo>
                  <a:lnTo>
                    <a:pt x="1962" y="1591"/>
                  </a:lnTo>
                  <a:lnTo>
                    <a:pt x="1977" y="1595"/>
                  </a:lnTo>
                  <a:lnTo>
                    <a:pt x="1977" y="1591"/>
                  </a:lnTo>
                  <a:lnTo>
                    <a:pt x="1964" y="1588"/>
                  </a:lnTo>
                  <a:lnTo>
                    <a:pt x="1951" y="1584"/>
                  </a:lnTo>
                  <a:lnTo>
                    <a:pt x="1943" y="1580"/>
                  </a:lnTo>
                  <a:lnTo>
                    <a:pt x="1941" y="1579"/>
                  </a:lnTo>
                  <a:lnTo>
                    <a:pt x="1942" y="1575"/>
                  </a:lnTo>
                  <a:lnTo>
                    <a:pt x="1943" y="1572"/>
                  </a:lnTo>
                  <a:lnTo>
                    <a:pt x="1946" y="1561"/>
                  </a:lnTo>
                  <a:lnTo>
                    <a:pt x="1949" y="1554"/>
                  </a:lnTo>
                  <a:lnTo>
                    <a:pt x="1953" y="1547"/>
                  </a:lnTo>
                  <a:lnTo>
                    <a:pt x="1959" y="1546"/>
                  </a:lnTo>
                  <a:lnTo>
                    <a:pt x="1961" y="1545"/>
                  </a:lnTo>
                  <a:lnTo>
                    <a:pt x="1969" y="1544"/>
                  </a:lnTo>
                  <a:lnTo>
                    <a:pt x="1978" y="1543"/>
                  </a:lnTo>
                  <a:lnTo>
                    <a:pt x="1978" y="1540"/>
                  </a:lnTo>
                  <a:lnTo>
                    <a:pt x="1970" y="1541"/>
                  </a:lnTo>
                  <a:lnTo>
                    <a:pt x="1962" y="1543"/>
                  </a:lnTo>
                  <a:lnTo>
                    <a:pt x="1954" y="1546"/>
                  </a:lnTo>
                  <a:lnTo>
                    <a:pt x="1960" y="1535"/>
                  </a:lnTo>
                  <a:lnTo>
                    <a:pt x="1969" y="1525"/>
                  </a:lnTo>
                  <a:lnTo>
                    <a:pt x="1978" y="1517"/>
                  </a:lnTo>
                  <a:lnTo>
                    <a:pt x="1978" y="1511"/>
                  </a:lnTo>
                </a:path>
              </a:pathLst>
            </a:custGeom>
            <a:solidFill>
              <a:srgbClr val="B7C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67" name="Picture 67"/>
            <p:cNvPicPr>
              <a:picLocks noChangeAspect="1" noChangeArrowheads="1"/>
            </p:cNvPicPr>
            <p:nvPr/>
          </p:nvPicPr>
          <p:blipFill>
            <a:blip r:embed="rId3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59625" y="1964136"/>
              <a:ext cx="493887" cy="1750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68"/>
            <p:cNvPicPr>
              <a:picLocks noChangeAspect="1" noChangeArrowheads="1"/>
            </p:cNvPicPr>
            <p:nvPr/>
          </p:nvPicPr>
          <p:blipFill>
            <a:blip r:embed="rId3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0168" y="2653575"/>
              <a:ext cx="959599" cy="342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69"/>
            <p:cNvPicPr>
              <a:picLocks noChangeAspect="1" noChangeArrowheads="1"/>
            </p:cNvPicPr>
            <p:nvPr/>
          </p:nvPicPr>
          <p:blipFill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75014" y="3486051"/>
              <a:ext cx="827012" cy="282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70"/>
            <p:cNvPicPr>
              <a:picLocks noChangeAspect="1" noChangeArrowheads="1"/>
            </p:cNvPicPr>
            <p:nvPr/>
          </p:nvPicPr>
          <p:blipFill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0740" y="3168508"/>
              <a:ext cx="386160" cy="227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71"/>
            <p:cNvPicPr>
              <a:picLocks noChangeAspect="1" noChangeArrowheads="1"/>
            </p:cNvPicPr>
            <p:nvPr/>
          </p:nvPicPr>
          <p:blipFill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9698" y="2876141"/>
              <a:ext cx="273461" cy="184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72"/>
            <p:cNvPicPr>
              <a:picLocks noChangeAspect="1" noChangeArrowheads="1"/>
            </p:cNvPicPr>
            <p:nvPr/>
          </p:nvPicPr>
          <p:blipFill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41329" y="2013913"/>
              <a:ext cx="497202" cy="119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73"/>
            <p:cNvPicPr>
              <a:picLocks noChangeAspect="1" noChangeArrowheads="1"/>
            </p:cNvPicPr>
            <p:nvPr/>
          </p:nvPicPr>
          <p:blipFill>
            <a:blip r:embed="rId4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08312" y="1863438"/>
              <a:ext cx="285062" cy="1006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74"/>
            <p:cNvPicPr>
              <a:picLocks noChangeAspect="1" noChangeArrowheads="1"/>
            </p:cNvPicPr>
            <p:nvPr/>
          </p:nvPicPr>
          <p:blipFill>
            <a:blip r:embed="rId4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22001" y="1748436"/>
              <a:ext cx="848558" cy="243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75"/>
            <p:cNvPicPr>
              <a:picLocks noChangeAspect="1" noChangeArrowheads="1"/>
            </p:cNvPicPr>
            <p:nvPr/>
          </p:nvPicPr>
          <p:blipFill>
            <a:blip r:embed="rId4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6483" y="2435586"/>
              <a:ext cx="263517" cy="91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76"/>
            <p:cNvPicPr>
              <a:picLocks noChangeAspect="1" noChangeArrowheads="1"/>
            </p:cNvPicPr>
            <p:nvPr/>
          </p:nvPicPr>
          <p:blipFill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9229" y="3039775"/>
              <a:ext cx="228713" cy="1195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77"/>
            <p:cNvPicPr>
              <a:picLocks noChangeAspect="1" noChangeArrowheads="1"/>
            </p:cNvPicPr>
            <p:nvPr/>
          </p:nvPicPr>
          <p:blipFill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1287" y="3220574"/>
              <a:ext cx="359643" cy="123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78"/>
            <p:cNvPicPr>
              <a:picLocks noChangeAspect="1" noChangeArrowheads="1"/>
            </p:cNvPicPr>
            <p:nvPr/>
          </p:nvPicPr>
          <p:blipFill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33689" y="3610207"/>
              <a:ext cx="319866" cy="216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79"/>
            <p:cNvPicPr>
              <a:picLocks noChangeAspect="1" noChangeArrowheads="1"/>
            </p:cNvPicPr>
            <p:nvPr/>
          </p:nvPicPr>
          <p:blipFill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7808" y="2424143"/>
              <a:ext cx="376216" cy="196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80"/>
            <p:cNvPicPr>
              <a:picLocks noChangeAspect="1" noChangeArrowheads="1"/>
            </p:cNvPicPr>
            <p:nvPr/>
          </p:nvPicPr>
          <p:blipFill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9957" y="2758850"/>
              <a:ext cx="406048" cy="2076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81"/>
            <p:cNvPicPr>
              <a:picLocks noChangeAspect="1" noChangeArrowheads="1"/>
            </p:cNvPicPr>
            <p:nvPr/>
          </p:nvPicPr>
          <p:blipFill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7335" y="2534568"/>
              <a:ext cx="523719" cy="114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82"/>
            <p:cNvPicPr>
              <a:picLocks noChangeAspect="1" noChangeArrowheads="1"/>
            </p:cNvPicPr>
            <p:nvPr/>
          </p:nvPicPr>
          <p:blipFill>
            <a:blip r:embed="rId5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51252" y="3467742"/>
              <a:ext cx="498859" cy="122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3" name="AutoShape 83"/>
            <p:cNvSpPr>
              <a:spLocks/>
            </p:cNvSpPr>
            <p:nvPr/>
          </p:nvSpPr>
          <p:spPr bwMode="auto">
            <a:xfrm>
              <a:off x="7332634" y="2450462"/>
              <a:ext cx="1156823" cy="1159745"/>
            </a:xfrm>
            <a:custGeom>
              <a:avLst/>
              <a:gdLst>
                <a:gd name="T0" fmla="+- 0 3966 3832"/>
                <a:gd name="T1" fmla="*/ T0 w 698"/>
                <a:gd name="T2" fmla="+- 0 2223 2152"/>
                <a:gd name="T3" fmla="*/ 2223 h 2027"/>
                <a:gd name="T4" fmla="+- 0 3957 3832"/>
                <a:gd name="T5" fmla="*/ T4 w 698"/>
                <a:gd name="T6" fmla="+- 0 2202 2152"/>
                <a:gd name="T7" fmla="*/ 2202 h 2027"/>
                <a:gd name="T8" fmla="+- 0 3951 3832"/>
                <a:gd name="T9" fmla="*/ T8 w 698"/>
                <a:gd name="T10" fmla="+- 0 2241 2152"/>
                <a:gd name="T11" fmla="*/ 2241 h 2027"/>
                <a:gd name="T12" fmla="+- 0 3943 3832"/>
                <a:gd name="T13" fmla="*/ T12 w 698"/>
                <a:gd name="T14" fmla="+- 0 2233 2152"/>
                <a:gd name="T15" fmla="*/ 2233 h 2027"/>
                <a:gd name="T16" fmla="+- 0 3945 3832"/>
                <a:gd name="T17" fmla="*/ T16 w 698"/>
                <a:gd name="T18" fmla="+- 0 2217 2152"/>
                <a:gd name="T19" fmla="*/ 2217 h 2027"/>
                <a:gd name="T20" fmla="+- 0 3953 3832"/>
                <a:gd name="T21" fmla="*/ T20 w 698"/>
                <a:gd name="T22" fmla="+- 0 2220 2152"/>
                <a:gd name="T23" fmla="*/ 2220 h 2027"/>
                <a:gd name="T24" fmla="+- 0 3957 3832"/>
                <a:gd name="T25" fmla="*/ T24 w 698"/>
                <a:gd name="T26" fmla="+- 0 2231 2152"/>
                <a:gd name="T27" fmla="*/ 2231 h 2027"/>
                <a:gd name="T28" fmla="+- 0 3950 3832"/>
                <a:gd name="T29" fmla="*/ T28 w 698"/>
                <a:gd name="T30" fmla="+- 0 2197 2152"/>
                <a:gd name="T31" fmla="*/ 2197 h 2027"/>
                <a:gd name="T32" fmla="+- 0 3934 3832"/>
                <a:gd name="T33" fmla="*/ T32 w 698"/>
                <a:gd name="T34" fmla="+- 0 2190 2152"/>
                <a:gd name="T35" fmla="*/ 2190 h 2027"/>
                <a:gd name="T36" fmla="+- 0 3916 3832"/>
                <a:gd name="T37" fmla="*/ T36 w 698"/>
                <a:gd name="T38" fmla="+- 0 2194 2152"/>
                <a:gd name="T39" fmla="*/ 2194 h 2027"/>
                <a:gd name="T40" fmla="+- 0 3909 3832"/>
                <a:gd name="T41" fmla="*/ T40 w 698"/>
                <a:gd name="T42" fmla="+- 0 2173 2152"/>
                <a:gd name="T43" fmla="*/ 2173 h 2027"/>
                <a:gd name="T44" fmla="+- 0 3909 3832"/>
                <a:gd name="T45" fmla="*/ T44 w 698"/>
                <a:gd name="T46" fmla="+- 0 2194 2152"/>
                <a:gd name="T47" fmla="*/ 2194 h 2027"/>
                <a:gd name="T48" fmla="+- 0 3904 3832"/>
                <a:gd name="T49" fmla="*/ T48 w 698"/>
                <a:gd name="T50" fmla="+- 0 2196 2152"/>
                <a:gd name="T51" fmla="*/ 2196 h 2027"/>
                <a:gd name="T52" fmla="+- 0 3898 3832"/>
                <a:gd name="T53" fmla="*/ T52 w 698"/>
                <a:gd name="T54" fmla="+- 0 2194 2152"/>
                <a:gd name="T55" fmla="*/ 2194 h 2027"/>
                <a:gd name="T56" fmla="+- 0 3897 3832"/>
                <a:gd name="T57" fmla="*/ T56 w 698"/>
                <a:gd name="T58" fmla="+- 0 2185 2152"/>
                <a:gd name="T59" fmla="*/ 2185 h 2027"/>
                <a:gd name="T60" fmla="+- 0 3902 3832"/>
                <a:gd name="T61" fmla="*/ T60 w 698"/>
                <a:gd name="T62" fmla="+- 0 2181 2152"/>
                <a:gd name="T63" fmla="*/ 2181 h 2027"/>
                <a:gd name="T64" fmla="+- 0 3909 3832"/>
                <a:gd name="T65" fmla="*/ T64 w 698"/>
                <a:gd name="T66" fmla="+- 0 2187 2152"/>
                <a:gd name="T67" fmla="*/ 2187 h 2027"/>
                <a:gd name="T68" fmla="+- 0 3899 3832"/>
                <a:gd name="T69" fmla="*/ T68 w 698"/>
                <a:gd name="T70" fmla="+- 0 2160 2152"/>
                <a:gd name="T71" fmla="*/ 2160 h 2027"/>
                <a:gd name="T72" fmla="+- 0 3878 3832"/>
                <a:gd name="T73" fmla="*/ T72 w 698"/>
                <a:gd name="T74" fmla="+- 0 2152 2152"/>
                <a:gd name="T75" fmla="*/ 2152 h 2027"/>
                <a:gd name="T76" fmla="+- 0 3848 3832"/>
                <a:gd name="T77" fmla="*/ T76 w 698"/>
                <a:gd name="T78" fmla="+- 0 2162 2152"/>
                <a:gd name="T79" fmla="*/ 2162 h 2027"/>
                <a:gd name="T80" fmla="+- 0 3833 3832"/>
                <a:gd name="T81" fmla="*/ T80 w 698"/>
                <a:gd name="T82" fmla="+- 0 2189 2152"/>
                <a:gd name="T83" fmla="*/ 2189 h 2027"/>
                <a:gd name="T84" fmla="+- 0 3832 3832"/>
                <a:gd name="T85" fmla="*/ T84 w 698"/>
                <a:gd name="T86" fmla="+- 0 2220 2152"/>
                <a:gd name="T87" fmla="*/ 2220 h 2027"/>
                <a:gd name="T88" fmla="+- 0 3843 3832"/>
                <a:gd name="T89" fmla="*/ T88 w 698"/>
                <a:gd name="T90" fmla="+- 0 2283 2152"/>
                <a:gd name="T91" fmla="*/ 2283 h 2027"/>
                <a:gd name="T92" fmla="+- 0 3888 3832"/>
                <a:gd name="T93" fmla="*/ T92 w 698"/>
                <a:gd name="T94" fmla="+- 0 2279 2152"/>
                <a:gd name="T95" fmla="*/ 2279 h 2027"/>
                <a:gd name="T96" fmla="+- 0 3925 3832"/>
                <a:gd name="T97" fmla="*/ T96 w 698"/>
                <a:gd name="T98" fmla="+- 0 2273 2152"/>
                <a:gd name="T99" fmla="*/ 2273 h 2027"/>
                <a:gd name="T100" fmla="+- 0 3956 3832"/>
                <a:gd name="T101" fmla="*/ T100 w 698"/>
                <a:gd name="T102" fmla="+- 0 2255 2152"/>
                <a:gd name="T103" fmla="*/ 2255 h 2027"/>
                <a:gd name="T104" fmla="+- 0 3966 3832"/>
                <a:gd name="T105" fmla="*/ T104 w 698"/>
                <a:gd name="T106" fmla="+- 0 2234 2152"/>
                <a:gd name="T107" fmla="*/ 2234 h 2027"/>
                <a:gd name="T108" fmla="+- 0 4529 3832"/>
                <a:gd name="T109" fmla="*/ T108 w 698"/>
                <a:gd name="T110" fmla="+- 0 4075 2152"/>
                <a:gd name="T111" fmla="*/ 4075 h 2027"/>
                <a:gd name="T112" fmla="+- 0 4528 3832"/>
                <a:gd name="T113" fmla="*/ T112 w 698"/>
                <a:gd name="T114" fmla="+- 0 4069 2152"/>
                <a:gd name="T115" fmla="*/ 4069 h 2027"/>
                <a:gd name="T116" fmla="+- 0 4518 3832"/>
                <a:gd name="T117" fmla="*/ T116 w 698"/>
                <a:gd name="T118" fmla="+- 0 4054 2152"/>
                <a:gd name="T119" fmla="*/ 4054 h 2027"/>
                <a:gd name="T120" fmla="+- 0 4514 3832"/>
                <a:gd name="T121" fmla="*/ T120 w 698"/>
                <a:gd name="T122" fmla="+- 0 4074 2152"/>
                <a:gd name="T123" fmla="*/ 4074 h 2027"/>
                <a:gd name="T124" fmla="+- 0 4507 3832"/>
                <a:gd name="T125" fmla="*/ T124 w 698"/>
                <a:gd name="T126" fmla="+- 0 4074 2152"/>
                <a:gd name="T127" fmla="*/ 4074 h 2027"/>
                <a:gd name="T128" fmla="+- 0 4503 3832"/>
                <a:gd name="T129" fmla="*/ T128 w 698"/>
                <a:gd name="T130" fmla="+- 0 4064 2152"/>
                <a:gd name="T131" fmla="*/ 4064 h 2027"/>
                <a:gd name="T132" fmla="+- 0 4499 3832"/>
                <a:gd name="T133" fmla="*/ T132 w 698"/>
                <a:gd name="T134" fmla="+- 0 4059 2152"/>
                <a:gd name="T135" fmla="*/ 4059 h 2027"/>
                <a:gd name="T136" fmla="+- 0 4506 3832"/>
                <a:gd name="T137" fmla="*/ T136 w 698"/>
                <a:gd name="T138" fmla="+- 0 4058 2152"/>
                <a:gd name="T139" fmla="*/ 4058 h 2027"/>
                <a:gd name="T140" fmla="+- 0 4518 3832"/>
                <a:gd name="T141" fmla="*/ T140 w 698"/>
                <a:gd name="T142" fmla="+- 0 4054 2152"/>
                <a:gd name="T143" fmla="*/ 4054 h 2027"/>
                <a:gd name="T144" fmla="+- 0 4499 3832"/>
                <a:gd name="T145" fmla="*/ T144 w 698"/>
                <a:gd name="T146" fmla="+- 0 4043 2152"/>
                <a:gd name="T147" fmla="*/ 4043 h 2027"/>
                <a:gd name="T148" fmla="+- 0 4469 3832"/>
                <a:gd name="T149" fmla="*/ T148 w 698"/>
                <a:gd name="T150" fmla="+- 0 4048 2152"/>
                <a:gd name="T151" fmla="*/ 4048 h 2027"/>
                <a:gd name="T152" fmla="+- 0 4457 3832"/>
                <a:gd name="T153" fmla="*/ T152 w 698"/>
                <a:gd name="T154" fmla="+- 0 4062 2152"/>
                <a:gd name="T155" fmla="*/ 4062 h 2027"/>
                <a:gd name="T156" fmla="+- 0 4453 3832"/>
                <a:gd name="T157" fmla="*/ T156 w 698"/>
                <a:gd name="T158" fmla="+- 0 4070 2152"/>
                <a:gd name="T159" fmla="*/ 4070 h 2027"/>
                <a:gd name="T160" fmla="+- 0 4447 3832"/>
                <a:gd name="T161" fmla="*/ T160 w 698"/>
                <a:gd name="T162" fmla="+- 0 4078 2152"/>
                <a:gd name="T163" fmla="*/ 4078 h 2027"/>
                <a:gd name="T164" fmla="+- 0 4438 3832"/>
                <a:gd name="T165" fmla="*/ T164 w 698"/>
                <a:gd name="T166" fmla="+- 0 4070 2152"/>
                <a:gd name="T167" fmla="*/ 4070 h 2027"/>
                <a:gd name="T168" fmla="+- 0 4439 3832"/>
                <a:gd name="T169" fmla="*/ T168 w 698"/>
                <a:gd name="T170" fmla="+- 0 4064 2152"/>
                <a:gd name="T171" fmla="*/ 4064 h 2027"/>
                <a:gd name="T172" fmla="+- 0 4449 3832"/>
                <a:gd name="T173" fmla="*/ T172 w 698"/>
                <a:gd name="T174" fmla="+- 0 4064 2152"/>
                <a:gd name="T175" fmla="*/ 4064 h 2027"/>
                <a:gd name="T176" fmla="+- 0 4454 3832"/>
                <a:gd name="T177" fmla="*/ T176 w 698"/>
                <a:gd name="T178" fmla="+- 0 4070 2152"/>
                <a:gd name="T179" fmla="*/ 4070 h 2027"/>
                <a:gd name="T180" fmla="+- 0 4439 3832"/>
                <a:gd name="T181" fmla="*/ T180 w 698"/>
                <a:gd name="T182" fmla="+- 0 4053 2152"/>
                <a:gd name="T183" fmla="*/ 4053 h 2027"/>
                <a:gd name="T184" fmla="+- 0 4420 3832"/>
                <a:gd name="T185" fmla="*/ T184 w 698"/>
                <a:gd name="T186" fmla="+- 0 4051 2152"/>
                <a:gd name="T187" fmla="*/ 4051 h 2027"/>
                <a:gd name="T188" fmla="+- 0 4397 3832"/>
                <a:gd name="T189" fmla="*/ T188 w 698"/>
                <a:gd name="T190" fmla="+- 0 4060 2152"/>
                <a:gd name="T191" fmla="*/ 4060 h 2027"/>
                <a:gd name="T192" fmla="+- 0 4388 3832"/>
                <a:gd name="T193" fmla="*/ T192 w 698"/>
                <a:gd name="T194" fmla="+- 0 4097 2152"/>
                <a:gd name="T195" fmla="*/ 4097 h 2027"/>
                <a:gd name="T196" fmla="+- 0 4401 3832"/>
                <a:gd name="T197" fmla="*/ T196 w 698"/>
                <a:gd name="T198" fmla="+- 0 4126 2152"/>
                <a:gd name="T199" fmla="*/ 4126 h 2027"/>
                <a:gd name="T200" fmla="+- 0 4424 3832"/>
                <a:gd name="T201" fmla="*/ T200 w 698"/>
                <a:gd name="T202" fmla="+- 0 4147 2152"/>
                <a:gd name="T203" fmla="*/ 4147 h 2027"/>
                <a:gd name="T204" fmla="+- 0 4486 3832"/>
                <a:gd name="T205" fmla="*/ T204 w 698"/>
                <a:gd name="T206" fmla="+- 0 4157 2152"/>
                <a:gd name="T207" fmla="*/ 4157 h 2027"/>
                <a:gd name="T208" fmla="+- 0 4513 3832"/>
                <a:gd name="T209" fmla="*/ T208 w 698"/>
                <a:gd name="T210" fmla="+- 0 4125 2152"/>
                <a:gd name="T211" fmla="*/ 4125 h 2027"/>
                <a:gd name="T212" fmla="+- 0 4528 3832"/>
                <a:gd name="T213" fmla="*/ T212 w 698"/>
                <a:gd name="T214" fmla="+- 0 4094 2152"/>
                <a:gd name="T215" fmla="*/ 4094 h 202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</a:cxnLst>
              <a:rect l="0" t="0" r="r" b="b"/>
              <a:pathLst>
                <a:path w="698" h="2027">
                  <a:moveTo>
                    <a:pt x="134" y="82"/>
                  </a:moveTo>
                  <a:lnTo>
                    <a:pt x="134" y="79"/>
                  </a:lnTo>
                  <a:lnTo>
                    <a:pt x="134" y="71"/>
                  </a:lnTo>
                  <a:lnTo>
                    <a:pt x="132" y="65"/>
                  </a:lnTo>
                  <a:lnTo>
                    <a:pt x="130" y="56"/>
                  </a:lnTo>
                  <a:lnTo>
                    <a:pt x="125" y="50"/>
                  </a:lnTo>
                  <a:lnTo>
                    <a:pt x="125" y="79"/>
                  </a:lnTo>
                  <a:lnTo>
                    <a:pt x="125" y="84"/>
                  </a:lnTo>
                  <a:lnTo>
                    <a:pt x="119" y="89"/>
                  </a:lnTo>
                  <a:lnTo>
                    <a:pt x="117" y="85"/>
                  </a:lnTo>
                  <a:lnTo>
                    <a:pt x="114" y="82"/>
                  </a:lnTo>
                  <a:lnTo>
                    <a:pt x="111" y="81"/>
                  </a:lnTo>
                  <a:lnTo>
                    <a:pt x="115" y="77"/>
                  </a:lnTo>
                  <a:lnTo>
                    <a:pt x="116" y="70"/>
                  </a:lnTo>
                  <a:lnTo>
                    <a:pt x="113" y="65"/>
                  </a:lnTo>
                  <a:lnTo>
                    <a:pt x="116" y="66"/>
                  </a:lnTo>
                  <a:lnTo>
                    <a:pt x="119" y="66"/>
                  </a:lnTo>
                  <a:lnTo>
                    <a:pt x="121" y="68"/>
                  </a:lnTo>
                  <a:lnTo>
                    <a:pt x="122" y="70"/>
                  </a:lnTo>
                  <a:lnTo>
                    <a:pt x="125" y="77"/>
                  </a:lnTo>
                  <a:lnTo>
                    <a:pt x="125" y="79"/>
                  </a:lnTo>
                  <a:lnTo>
                    <a:pt x="125" y="50"/>
                  </a:lnTo>
                  <a:lnTo>
                    <a:pt x="124" y="48"/>
                  </a:lnTo>
                  <a:lnTo>
                    <a:pt x="118" y="45"/>
                  </a:lnTo>
                  <a:lnTo>
                    <a:pt x="113" y="42"/>
                  </a:lnTo>
                  <a:lnTo>
                    <a:pt x="107" y="39"/>
                  </a:lnTo>
                  <a:lnTo>
                    <a:pt x="102" y="38"/>
                  </a:lnTo>
                  <a:lnTo>
                    <a:pt x="92" y="38"/>
                  </a:lnTo>
                  <a:lnTo>
                    <a:pt x="87" y="39"/>
                  </a:lnTo>
                  <a:lnTo>
                    <a:pt x="84" y="42"/>
                  </a:lnTo>
                  <a:lnTo>
                    <a:pt x="84" y="31"/>
                  </a:lnTo>
                  <a:lnTo>
                    <a:pt x="83" y="29"/>
                  </a:lnTo>
                  <a:lnTo>
                    <a:pt x="77" y="21"/>
                  </a:lnTo>
                  <a:lnTo>
                    <a:pt x="77" y="35"/>
                  </a:lnTo>
                  <a:lnTo>
                    <a:pt x="77" y="39"/>
                  </a:lnTo>
                  <a:lnTo>
                    <a:pt x="77" y="42"/>
                  </a:lnTo>
                  <a:lnTo>
                    <a:pt x="76" y="43"/>
                  </a:lnTo>
                  <a:lnTo>
                    <a:pt x="72" y="44"/>
                  </a:lnTo>
                  <a:lnTo>
                    <a:pt x="69" y="44"/>
                  </a:lnTo>
                  <a:lnTo>
                    <a:pt x="66" y="45"/>
                  </a:lnTo>
                  <a:lnTo>
                    <a:pt x="66" y="42"/>
                  </a:lnTo>
                  <a:lnTo>
                    <a:pt x="66" y="38"/>
                  </a:lnTo>
                  <a:lnTo>
                    <a:pt x="66" y="36"/>
                  </a:lnTo>
                  <a:lnTo>
                    <a:pt x="65" y="33"/>
                  </a:lnTo>
                  <a:lnTo>
                    <a:pt x="65" y="32"/>
                  </a:lnTo>
                  <a:lnTo>
                    <a:pt x="65" y="31"/>
                  </a:lnTo>
                  <a:lnTo>
                    <a:pt x="70" y="29"/>
                  </a:lnTo>
                  <a:lnTo>
                    <a:pt x="74" y="30"/>
                  </a:lnTo>
                  <a:lnTo>
                    <a:pt x="75" y="32"/>
                  </a:lnTo>
                  <a:lnTo>
                    <a:pt x="77" y="35"/>
                  </a:lnTo>
                  <a:lnTo>
                    <a:pt x="77" y="21"/>
                  </a:lnTo>
                  <a:lnTo>
                    <a:pt x="77" y="20"/>
                  </a:lnTo>
                  <a:lnTo>
                    <a:pt x="67" y="8"/>
                  </a:lnTo>
                  <a:lnTo>
                    <a:pt x="60" y="4"/>
                  </a:lnTo>
                  <a:lnTo>
                    <a:pt x="51" y="0"/>
                  </a:lnTo>
                  <a:lnTo>
                    <a:pt x="46" y="0"/>
                  </a:lnTo>
                  <a:lnTo>
                    <a:pt x="32" y="0"/>
                  </a:lnTo>
                  <a:lnTo>
                    <a:pt x="23" y="3"/>
                  </a:lnTo>
                  <a:lnTo>
                    <a:pt x="16" y="10"/>
                  </a:lnTo>
                  <a:lnTo>
                    <a:pt x="9" y="18"/>
                  </a:lnTo>
                  <a:lnTo>
                    <a:pt x="4" y="27"/>
                  </a:lnTo>
                  <a:lnTo>
                    <a:pt x="1" y="37"/>
                  </a:lnTo>
                  <a:lnTo>
                    <a:pt x="0" y="48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9"/>
                  </a:lnTo>
                  <a:lnTo>
                    <a:pt x="4" y="89"/>
                  </a:lnTo>
                  <a:lnTo>
                    <a:pt x="11" y="131"/>
                  </a:lnTo>
                  <a:lnTo>
                    <a:pt x="26" y="130"/>
                  </a:lnTo>
                  <a:lnTo>
                    <a:pt x="41" y="129"/>
                  </a:lnTo>
                  <a:lnTo>
                    <a:pt x="56" y="127"/>
                  </a:lnTo>
                  <a:lnTo>
                    <a:pt x="70" y="125"/>
                  </a:lnTo>
                  <a:lnTo>
                    <a:pt x="82" y="123"/>
                  </a:lnTo>
                  <a:lnTo>
                    <a:pt x="93" y="121"/>
                  </a:lnTo>
                  <a:lnTo>
                    <a:pt x="105" y="117"/>
                  </a:lnTo>
                  <a:lnTo>
                    <a:pt x="115" y="111"/>
                  </a:lnTo>
                  <a:lnTo>
                    <a:pt x="124" y="103"/>
                  </a:lnTo>
                  <a:lnTo>
                    <a:pt x="131" y="93"/>
                  </a:lnTo>
                  <a:lnTo>
                    <a:pt x="132" y="89"/>
                  </a:lnTo>
                  <a:lnTo>
                    <a:pt x="134" y="82"/>
                  </a:lnTo>
                  <a:moveTo>
                    <a:pt x="698" y="1930"/>
                  </a:moveTo>
                  <a:lnTo>
                    <a:pt x="697" y="1926"/>
                  </a:lnTo>
                  <a:lnTo>
                    <a:pt x="697" y="1923"/>
                  </a:lnTo>
                  <a:lnTo>
                    <a:pt x="697" y="1922"/>
                  </a:lnTo>
                  <a:lnTo>
                    <a:pt x="696" y="1918"/>
                  </a:lnTo>
                  <a:lnTo>
                    <a:pt x="696" y="1917"/>
                  </a:lnTo>
                  <a:lnTo>
                    <a:pt x="691" y="1907"/>
                  </a:lnTo>
                  <a:lnTo>
                    <a:pt x="690" y="1906"/>
                  </a:lnTo>
                  <a:lnTo>
                    <a:pt x="686" y="1902"/>
                  </a:lnTo>
                  <a:lnTo>
                    <a:pt x="686" y="1914"/>
                  </a:lnTo>
                  <a:lnTo>
                    <a:pt x="684" y="1922"/>
                  </a:lnTo>
                  <a:lnTo>
                    <a:pt x="682" y="1922"/>
                  </a:lnTo>
                  <a:lnTo>
                    <a:pt x="681" y="1921"/>
                  </a:lnTo>
                  <a:lnTo>
                    <a:pt x="677" y="1921"/>
                  </a:lnTo>
                  <a:lnTo>
                    <a:pt x="675" y="1922"/>
                  </a:lnTo>
                  <a:lnTo>
                    <a:pt x="673" y="1923"/>
                  </a:lnTo>
                  <a:lnTo>
                    <a:pt x="674" y="1917"/>
                  </a:lnTo>
                  <a:lnTo>
                    <a:pt x="671" y="1912"/>
                  </a:lnTo>
                  <a:lnTo>
                    <a:pt x="670" y="1911"/>
                  </a:lnTo>
                  <a:lnTo>
                    <a:pt x="664" y="1909"/>
                  </a:lnTo>
                  <a:lnTo>
                    <a:pt x="667" y="1907"/>
                  </a:lnTo>
                  <a:lnTo>
                    <a:pt x="669" y="1906"/>
                  </a:lnTo>
                  <a:lnTo>
                    <a:pt x="672" y="1906"/>
                  </a:lnTo>
                  <a:lnTo>
                    <a:pt x="674" y="1906"/>
                  </a:lnTo>
                  <a:lnTo>
                    <a:pt x="681" y="1910"/>
                  </a:lnTo>
                  <a:lnTo>
                    <a:pt x="686" y="1914"/>
                  </a:lnTo>
                  <a:lnTo>
                    <a:pt x="686" y="1902"/>
                  </a:lnTo>
                  <a:lnTo>
                    <a:pt x="683" y="1899"/>
                  </a:lnTo>
                  <a:lnTo>
                    <a:pt x="674" y="1894"/>
                  </a:lnTo>
                  <a:lnTo>
                    <a:pt x="667" y="1891"/>
                  </a:lnTo>
                  <a:lnTo>
                    <a:pt x="654" y="1891"/>
                  </a:lnTo>
                  <a:lnTo>
                    <a:pt x="650" y="1892"/>
                  </a:lnTo>
                  <a:lnTo>
                    <a:pt x="637" y="1896"/>
                  </a:lnTo>
                  <a:lnTo>
                    <a:pt x="628" y="1904"/>
                  </a:lnTo>
                  <a:lnTo>
                    <a:pt x="627" y="1912"/>
                  </a:lnTo>
                  <a:lnTo>
                    <a:pt x="625" y="1910"/>
                  </a:lnTo>
                  <a:lnTo>
                    <a:pt x="622" y="1906"/>
                  </a:lnTo>
                  <a:lnTo>
                    <a:pt x="622" y="1918"/>
                  </a:lnTo>
                  <a:lnTo>
                    <a:pt x="621" y="1918"/>
                  </a:lnTo>
                  <a:lnTo>
                    <a:pt x="619" y="1922"/>
                  </a:lnTo>
                  <a:lnTo>
                    <a:pt x="617" y="1924"/>
                  </a:lnTo>
                  <a:lnTo>
                    <a:pt x="615" y="1926"/>
                  </a:lnTo>
                  <a:lnTo>
                    <a:pt x="613" y="1923"/>
                  </a:lnTo>
                  <a:lnTo>
                    <a:pt x="610" y="1920"/>
                  </a:lnTo>
                  <a:lnTo>
                    <a:pt x="606" y="1918"/>
                  </a:lnTo>
                  <a:lnTo>
                    <a:pt x="605" y="1918"/>
                  </a:lnTo>
                  <a:lnTo>
                    <a:pt x="606" y="1917"/>
                  </a:lnTo>
                  <a:lnTo>
                    <a:pt x="607" y="1912"/>
                  </a:lnTo>
                  <a:lnTo>
                    <a:pt x="612" y="1910"/>
                  </a:lnTo>
                  <a:lnTo>
                    <a:pt x="613" y="1910"/>
                  </a:lnTo>
                  <a:lnTo>
                    <a:pt x="617" y="1912"/>
                  </a:lnTo>
                  <a:lnTo>
                    <a:pt x="619" y="1913"/>
                  </a:lnTo>
                  <a:lnTo>
                    <a:pt x="621" y="1917"/>
                  </a:lnTo>
                  <a:lnTo>
                    <a:pt x="622" y="1918"/>
                  </a:lnTo>
                  <a:lnTo>
                    <a:pt x="622" y="1906"/>
                  </a:lnTo>
                  <a:lnTo>
                    <a:pt x="620" y="1904"/>
                  </a:lnTo>
                  <a:lnTo>
                    <a:pt x="607" y="1901"/>
                  </a:lnTo>
                  <a:lnTo>
                    <a:pt x="597" y="1900"/>
                  </a:lnTo>
                  <a:lnTo>
                    <a:pt x="594" y="1899"/>
                  </a:lnTo>
                  <a:lnTo>
                    <a:pt x="588" y="1899"/>
                  </a:lnTo>
                  <a:lnTo>
                    <a:pt x="582" y="1901"/>
                  </a:lnTo>
                  <a:lnTo>
                    <a:pt x="578" y="1903"/>
                  </a:lnTo>
                  <a:lnTo>
                    <a:pt x="565" y="1908"/>
                  </a:lnTo>
                  <a:lnTo>
                    <a:pt x="556" y="1921"/>
                  </a:lnTo>
                  <a:lnTo>
                    <a:pt x="555" y="1935"/>
                  </a:lnTo>
                  <a:lnTo>
                    <a:pt x="556" y="1945"/>
                  </a:lnTo>
                  <a:lnTo>
                    <a:pt x="558" y="1955"/>
                  </a:lnTo>
                  <a:lnTo>
                    <a:pt x="563" y="1965"/>
                  </a:lnTo>
                  <a:lnTo>
                    <a:pt x="569" y="1974"/>
                  </a:lnTo>
                  <a:lnTo>
                    <a:pt x="576" y="1981"/>
                  </a:lnTo>
                  <a:lnTo>
                    <a:pt x="584" y="1988"/>
                  </a:lnTo>
                  <a:lnTo>
                    <a:pt x="592" y="1995"/>
                  </a:lnTo>
                  <a:lnTo>
                    <a:pt x="634" y="2026"/>
                  </a:lnTo>
                  <a:lnTo>
                    <a:pt x="644" y="2016"/>
                  </a:lnTo>
                  <a:lnTo>
                    <a:pt x="654" y="2005"/>
                  </a:lnTo>
                  <a:lnTo>
                    <a:pt x="664" y="1994"/>
                  </a:lnTo>
                  <a:lnTo>
                    <a:pt x="674" y="1982"/>
                  </a:lnTo>
                  <a:lnTo>
                    <a:pt x="681" y="1973"/>
                  </a:lnTo>
                  <a:lnTo>
                    <a:pt x="687" y="1963"/>
                  </a:lnTo>
                  <a:lnTo>
                    <a:pt x="693" y="1953"/>
                  </a:lnTo>
                  <a:lnTo>
                    <a:pt x="696" y="1942"/>
                  </a:lnTo>
                  <a:lnTo>
                    <a:pt x="698" y="1930"/>
                  </a:lnTo>
                </a:path>
              </a:pathLst>
            </a:custGeom>
            <a:solidFill>
              <a:srgbClr val="B7C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84" name="Picture 84"/>
            <p:cNvPicPr>
              <a:picLocks noChangeAspect="1" noChangeArrowheads="1"/>
            </p:cNvPicPr>
            <p:nvPr/>
          </p:nvPicPr>
          <p:blipFill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79470" y="1943539"/>
              <a:ext cx="235342" cy="77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5" name="AutoShape 85"/>
            <p:cNvSpPr>
              <a:spLocks/>
            </p:cNvSpPr>
            <p:nvPr/>
          </p:nvSpPr>
          <p:spPr bwMode="auto">
            <a:xfrm>
              <a:off x="5688554" y="2730815"/>
              <a:ext cx="570125" cy="230576"/>
            </a:xfrm>
            <a:custGeom>
              <a:avLst/>
              <a:gdLst>
                <a:gd name="T0" fmla="+- 0 2939 2840"/>
                <a:gd name="T1" fmla="*/ T0 w 344"/>
                <a:gd name="T2" fmla="+- 0 2683 2642"/>
                <a:gd name="T3" fmla="*/ 2683 h 403"/>
                <a:gd name="T4" fmla="+- 0 2843 2840"/>
                <a:gd name="T5" fmla="*/ T4 w 344"/>
                <a:gd name="T6" fmla="+- 0 2796 2642"/>
                <a:gd name="T7" fmla="*/ 2796 h 403"/>
                <a:gd name="T8" fmla="+- 0 2886 2840"/>
                <a:gd name="T9" fmla="*/ T8 w 344"/>
                <a:gd name="T10" fmla="+- 0 3013 2642"/>
                <a:gd name="T11" fmla="*/ 3013 h 403"/>
                <a:gd name="T12" fmla="+- 0 2937 2840"/>
                <a:gd name="T13" fmla="*/ T12 w 344"/>
                <a:gd name="T14" fmla="+- 0 3044 2642"/>
                <a:gd name="T15" fmla="*/ 3044 h 403"/>
                <a:gd name="T16" fmla="+- 0 2919 2840"/>
                <a:gd name="T17" fmla="*/ T16 w 344"/>
                <a:gd name="T18" fmla="+- 0 3032 2642"/>
                <a:gd name="T19" fmla="*/ 3032 h 403"/>
                <a:gd name="T20" fmla="+- 0 2935 2840"/>
                <a:gd name="T21" fmla="*/ T20 w 344"/>
                <a:gd name="T22" fmla="+- 0 3023 2642"/>
                <a:gd name="T23" fmla="*/ 3023 h 403"/>
                <a:gd name="T24" fmla="+- 0 2885 2840"/>
                <a:gd name="T25" fmla="*/ T24 w 344"/>
                <a:gd name="T26" fmla="+- 0 2985 2642"/>
                <a:gd name="T27" fmla="*/ 2985 h 403"/>
                <a:gd name="T28" fmla="+- 0 2844 2840"/>
                <a:gd name="T29" fmla="*/ T28 w 344"/>
                <a:gd name="T30" fmla="+- 0 2730 2642"/>
                <a:gd name="T31" fmla="*/ 2730 h 403"/>
                <a:gd name="T32" fmla="+- 0 3055 2840"/>
                <a:gd name="T33" fmla="*/ T32 w 344"/>
                <a:gd name="T34" fmla="+- 0 2651 2642"/>
                <a:gd name="T35" fmla="*/ 2651 h 403"/>
                <a:gd name="T36" fmla="+- 0 3184 2840"/>
                <a:gd name="T37" fmla="*/ T36 w 344"/>
                <a:gd name="T38" fmla="+- 0 2972 2642"/>
                <a:gd name="T39" fmla="*/ 2972 h 403"/>
                <a:gd name="T40" fmla="+- 0 3096 2840"/>
                <a:gd name="T41" fmla="*/ T40 w 344"/>
                <a:gd name="T42" fmla="+- 0 2992 2642"/>
                <a:gd name="T43" fmla="*/ 2992 h 403"/>
                <a:gd name="T44" fmla="+- 0 2943 2840"/>
                <a:gd name="T45" fmla="*/ T44 w 344"/>
                <a:gd name="T46" fmla="+- 0 3033 2642"/>
                <a:gd name="T47" fmla="*/ 3033 h 403"/>
                <a:gd name="T48" fmla="+- 0 3122 2840"/>
                <a:gd name="T49" fmla="*/ T48 w 344"/>
                <a:gd name="T50" fmla="+- 0 2993 2642"/>
                <a:gd name="T51" fmla="*/ 2993 h 403"/>
                <a:gd name="T52" fmla="+- 0 2919 2840"/>
                <a:gd name="T53" fmla="*/ T52 w 344"/>
                <a:gd name="T54" fmla="+- 0 3032 2642"/>
                <a:gd name="T55" fmla="*/ 3032 h 403"/>
                <a:gd name="T56" fmla="+- 0 2936 2840"/>
                <a:gd name="T57" fmla="*/ T56 w 344"/>
                <a:gd name="T58" fmla="+- 0 3032 2642"/>
                <a:gd name="T59" fmla="*/ 3032 h 403"/>
                <a:gd name="T60" fmla="+- 0 3161 2840"/>
                <a:gd name="T61" fmla="*/ T60 w 344"/>
                <a:gd name="T62" fmla="+- 0 2955 2642"/>
                <a:gd name="T63" fmla="*/ 2955 h 403"/>
                <a:gd name="T64" fmla="+- 0 3116 2840"/>
                <a:gd name="T65" fmla="*/ T64 w 344"/>
                <a:gd name="T66" fmla="+- 0 2976 2642"/>
                <a:gd name="T67" fmla="*/ 2976 h 403"/>
                <a:gd name="T68" fmla="+- 0 2936 2840"/>
                <a:gd name="T69" fmla="*/ T68 w 344"/>
                <a:gd name="T70" fmla="+- 0 3024 2642"/>
                <a:gd name="T71" fmla="*/ 3024 h 403"/>
                <a:gd name="T72" fmla="+- 0 3108 2840"/>
                <a:gd name="T73" fmla="*/ T72 w 344"/>
                <a:gd name="T74" fmla="+- 0 2987 2642"/>
                <a:gd name="T75" fmla="*/ 2987 h 403"/>
                <a:gd name="T76" fmla="+- 0 3184 2840"/>
                <a:gd name="T77" fmla="*/ T76 w 344"/>
                <a:gd name="T78" fmla="+- 0 2972 2642"/>
                <a:gd name="T79" fmla="*/ 2972 h 403"/>
                <a:gd name="T80" fmla="+- 0 3167 2840"/>
                <a:gd name="T81" fmla="*/ T80 w 344"/>
                <a:gd name="T82" fmla="+- 0 2949 2642"/>
                <a:gd name="T83" fmla="*/ 2949 h 403"/>
                <a:gd name="T84" fmla="+- 0 3085 2840"/>
                <a:gd name="T85" fmla="*/ T84 w 344"/>
                <a:gd name="T86" fmla="+- 0 2656 2642"/>
                <a:gd name="T87" fmla="*/ 2656 h 403"/>
                <a:gd name="T88" fmla="+- 0 3132 2840"/>
                <a:gd name="T89" fmla="*/ T88 w 344"/>
                <a:gd name="T90" fmla="+- 0 2798 2642"/>
                <a:gd name="T91" fmla="*/ 2798 h 403"/>
                <a:gd name="T92" fmla="+- 0 3141 2840"/>
                <a:gd name="T93" fmla="*/ T92 w 344"/>
                <a:gd name="T94" fmla="+- 0 2897 2642"/>
                <a:gd name="T95" fmla="*/ 2897 h 403"/>
                <a:gd name="T96" fmla="+- 0 3071 2840"/>
                <a:gd name="T97" fmla="*/ T96 w 344"/>
                <a:gd name="T98" fmla="+- 0 2916 2642"/>
                <a:gd name="T99" fmla="*/ 2916 h 403"/>
                <a:gd name="T100" fmla="+- 0 2909 2840"/>
                <a:gd name="T101" fmla="*/ T100 w 344"/>
                <a:gd name="T102" fmla="+- 0 2981 2642"/>
                <a:gd name="T103" fmla="*/ 2981 h 403"/>
                <a:gd name="T104" fmla="+- 0 2897 2840"/>
                <a:gd name="T105" fmla="*/ T104 w 344"/>
                <a:gd name="T106" fmla="+- 0 2987 2642"/>
                <a:gd name="T107" fmla="*/ 2987 h 403"/>
                <a:gd name="T108" fmla="+- 0 2935 2840"/>
                <a:gd name="T109" fmla="*/ T108 w 344"/>
                <a:gd name="T110" fmla="+- 0 3023 2642"/>
                <a:gd name="T111" fmla="*/ 3023 h 403"/>
                <a:gd name="T112" fmla="+- 0 2920 2840"/>
                <a:gd name="T113" fmla="*/ T112 w 344"/>
                <a:gd name="T114" fmla="+- 0 3010 2642"/>
                <a:gd name="T115" fmla="*/ 3010 h 403"/>
                <a:gd name="T116" fmla="+- 0 2904 2840"/>
                <a:gd name="T117" fmla="*/ T116 w 344"/>
                <a:gd name="T118" fmla="+- 0 3001 2642"/>
                <a:gd name="T119" fmla="*/ 3001 h 403"/>
                <a:gd name="T120" fmla="+- 0 2914 2840"/>
                <a:gd name="T121" fmla="*/ T120 w 344"/>
                <a:gd name="T122" fmla="+- 0 2992 2642"/>
                <a:gd name="T123" fmla="*/ 2992 h 403"/>
                <a:gd name="T124" fmla="+- 0 2952 2840"/>
                <a:gd name="T125" fmla="*/ T124 w 344"/>
                <a:gd name="T126" fmla="+- 0 2972 2642"/>
                <a:gd name="T127" fmla="*/ 2972 h 403"/>
                <a:gd name="T128" fmla="+- 0 3051 2840"/>
                <a:gd name="T129" fmla="*/ T128 w 344"/>
                <a:gd name="T130" fmla="+- 0 2933 2642"/>
                <a:gd name="T131" fmla="*/ 2933 h 403"/>
                <a:gd name="T132" fmla="+- 0 3160 2840"/>
                <a:gd name="T133" fmla="*/ T132 w 344"/>
                <a:gd name="T134" fmla="+- 0 2898 2642"/>
                <a:gd name="T135" fmla="*/ 2898 h 403"/>
                <a:gd name="T136" fmla="+- 0 3170 2840"/>
                <a:gd name="T137" fmla="*/ T136 w 344"/>
                <a:gd name="T138" fmla="+- 0 2891 2642"/>
                <a:gd name="T139" fmla="*/ 2891 h 403"/>
                <a:gd name="T140" fmla="+- 0 3091 2840"/>
                <a:gd name="T141" fmla="*/ T140 w 344"/>
                <a:gd name="T142" fmla="+- 0 2655 2642"/>
                <a:gd name="T143" fmla="*/ 2655 h 403"/>
                <a:gd name="T144" fmla="+- 0 2921 2840"/>
                <a:gd name="T145" fmla="*/ T144 w 344"/>
                <a:gd name="T146" fmla="+- 0 3014 2642"/>
                <a:gd name="T147" fmla="*/ 3014 h 403"/>
                <a:gd name="T148" fmla="+- 0 3151 2840"/>
                <a:gd name="T149" fmla="*/ T148 w 344"/>
                <a:gd name="T150" fmla="+- 0 2957 2642"/>
                <a:gd name="T151" fmla="*/ 2957 h 403"/>
                <a:gd name="T152" fmla="+- 0 3157 2840"/>
                <a:gd name="T153" fmla="*/ T152 w 344"/>
                <a:gd name="T154" fmla="+- 0 2934 2642"/>
                <a:gd name="T155" fmla="*/ 2934 h 403"/>
                <a:gd name="T156" fmla="+- 0 3035 2840"/>
                <a:gd name="T157" fmla="*/ T156 w 344"/>
                <a:gd name="T158" fmla="+- 0 2974 2642"/>
                <a:gd name="T159" fmla="*/ 2974 h 403"/>
                <a:gd name="T160" fmla="+- 0 2921 2840"/>
                <a:gd name="T161" fmla="*/ T160 w 344"/>
                <a:gd name="T162" fmla="+- 0 3008 2642"/>
                <a:gd name="T163" fmla="*/ 3008 h 403"/>
                <a:gd name="T164" fmla="+- 0 3166 2840"/>
                <a:gd name="T165" fmla="*/ T164 w 344"/>
                <a:gd name="T166" fmla="+- 0 2940 2642"/>
                <a:gd name="T167" fmla="*/ 2940 h 403"/>
                <a:gd name="T168" fmla="+- 0 2909 2840"/>
                <a:gd name="T169" fmla="*/ T168 w 344"/>
                <a:gd name="T170" fmla="+- 0 2992 2642"/>
                <a:gd name="T171" fmla="*/ 2992 h 403"/>
                <a:gd name="T172" fmla="+- 0 2915 2840"/>
                <a:gd name="T173" fmla="*/ T172 w 344"/>
                <a:gd name="T174" fmla="+- 0 3008 2642"/>
                <a:gd name="T175" fmla="*/ 3008 h 403"/>
                <a:gd name="T176" fmla="+- 0 2916 2840"/>
                <a:gd name="T177" fmla="*/ T176 w 344"/>
                <a:gd name="T178" fmla="+- 0 2999 2642"/>
                <a:gd name="T179" fmla="*/ 2999 h 403"/>
                <a:gd name="T180" fmla="+- 0 2909 2840"/>
                <a:gd name="T181" fmla="*/ T180 w 344"/>
                <a:gd name="T182" fmla="+- 0 2996 2642"/>
                <a:gd name="T183" fmla="*/ 2996 h 403"/>
                <a:gd name="T184" fmla="+- 0 2913 2840"/>
                <a:gd name="T185" fmla="*/ T184 w 344"/>
                <a:gd name="T186" fmla="+- 0 3003 2642"/>
                <a:gd name="T187" fmla="*/ 3003 h 403"/>
                <a:gd name="T188" fmla="+- 0 3152 2840"/>
                <a:gd name="T189" fmla="*/ T188 w 344"/>
                <a:gd name="T190" fmla="+- 0 2915 2642"/>
                <a:gd name="T191" fmla="*/ 2915 h 403"/>
                <a:gd name="T192" fmla="+- 0 3093 2840"/>
                <a:gd name="T193" fmla="*/ T192 w 344"/>
                <a:gd name="T194" fmla="+- 0 2938 2642"/>
                <a:gd name="T195" fmla="*/ 2938 h 403"/>
                <a:gd name="T196" fmla="+- 0 2977 2840"/>
                <a:gd name="T197" fmla="*/ T196 w 344"/>
                <a:gd name="T198" fmla="+- 0 2983 2642"/>
                <a:gd name="T199" fmla="*/ 2983 h 403"/>
                <a:gd name="T200" fmla="+- 0 3160 2840"/>
                <a:gd name="T201" fmla="*/ T200 w 344"/>
                <a:gd name="T202" fmla="+- 0 2924 2642"/>
                <a:gd name="T203" fmla="*/ 2924 h 403"/>
                <a:gd name="T204" fmla="+- 0 3031 2840"/>
                <a:gd name="T205" fmla="*/ T204 w 344"/>
                <a:gd name="T206" fmla="+- 0 2947 2642"/>
                <a:gd name="T207" fmla="*/ 2947 h 403"/>
                <a:gd name="T208" fmla="+- 0 3033 2840"/>
                <a:gd name="T209" fmla="*/ T208 w 344"/>
                <a:gd name="T210" fmla="+- 0 2954 2642"/>
                <a:gd name="T211" fmla="*/ 2954 h 403"/>
                <a:gd name="T212" fmla="+- 0 3158 2840"/>
                <a:gd name="T213" fmla="*/ T212 w 344"/>
                <a:gd name="T214" fmla="+- 0 2913 2642"/>
                <a:gd name="T215" fmla="*/ 2913 h 403"/>
                <a:gd name="T216" fmla="+- 0 3151 2840"/>
                <a:gd name="T217" fmla="*/ T216 w 344"/>
                <a:gd name="T218" fmla="+- 0 2901 2642"/>
                <a:gd name="T219" fmla="*/ 2901 h 403"/>
                <a:gd name="T220" fmla="+- 0 3158 2840"/>
                <a:gd name="T221" fmla="*/ T220 w 344"/>
                <a:gd name="T222" fmla="+- 0 2913 2642"/>
                <a:gd name="T223" fmla="*/ 2913 h 403"/>
                <a:gd name="T224" fmla="+- 0 3161 2840"/>
                <a:gd name="T225" fmla="*/ T224 w 344"/>
                <a:gd name="T226" fmla="+- 0 2901 2642"/>
                <a:gd name="T227" fmla="*/ 2901 h 4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  <a:cxn ang="0">
                  <a:pos x="T225" y="T227"/>
                </a:cxn>
              </a:cxnLst>
              <a:rect l="0" t="0" r="r" b="b"/>
              <a:pathLst>
                <a:path w="344" h="403">
                  <a:moveTo>
                    <a:pt x="227" y="0"/>
                  </a:moveTo>
                  <a:lnTo>
                    <a:pt x="223" y="0"/>
                  </a:lnTo>
                  <a:lnTo>
                    <a:pt x="201" y="3"/>
                  </a:lnTo>
                  <a:lnTo>
                    <a:pt x="176" y="11"/>
                  </a:lnTo>
                  <a:lnTo>
                    <a:pt x="99" y="41"/>
                  </a:lnTo>
                  <a:lnTo>
                    <a:pt x="66" y="56"/>
                  </a:lnTo>
                  <a:lnTo>
                    <a:pt x="33" y="71"/>
                  </a:lnTo>
                  <a:lnTo>
                    <a:pt x="0" y="87"/>
                  </a:lnTo>
                  <a:lnTo>
                    <a:pt x="0" y="89"/>
                  </a:lnTo>
                  <a:lnTo>
                    <a:pt x="3" y="154"/>
                  </a:lnTo>
                  <a:lnTo>
                    <a:pt x="11" y="219"/>
                  </a:lnTo>
                  <a:lnTo>
                    <a:pt x="24" y="284"/>
                  </a:lnTo>
                  <a:lnTo>
                    <a:pt x="40" y="347"/>
                  </a:lnTo>
                  <a:lnTo>
                    <a:pt x="41" y="347"/>
                  </a:lnTo>
                  <a:lnTo>
                    <a:pt x="46" y="371"/>
                  </a:lnTo>
                  <a:lnTo>
                    <a:pt x="53" y="388"/>
                  </a:lnTo>
                  <a:lnTo>
                    <a:pt x="66" y="399"/>
                  </a:lnTo>
                  <a:lnTo>
                    <a:pt x="84" y="403"/>
                  </a:lnTo>
                  <a:lnTo>
                    <a:pt x="90" y="403"/>
                  </a:lnTo>
                  <a:lnTo>
                    <a:pt x="97" y="402"/>
                  </a:lnTo>
                  <a:lnTo>
                    <a:pt x="104" y="400"/>
                  </a:lnTo>
                  <a:lnTo>
                    <a:pt x="139" y="392"/>
                  </a:lnTo>
                  <a:lnTo>
                    <a:pt x="90" y="392"/>
                  </a:lnTo>
                  <a:lnTo>
                    <a:pt x="84" y="391"/>
                  </a:lnTo>
                  <a:lnTo>
                    <a:pt x="79" y="390"/>
                  </a:lnTo>
                  <a:lnTo>
                    <a:pt x="96" y="390"/>
                  </a:lnTo>
                  <a:lnTo>
                    <a:pt x="132" y="385"/>
                  </a:lnTo>
                  <a:lnTo>
                    <a:pt x="145" y="382"/>
                  </a:lnTo>
                  <a:lnTo>
                    <a:pt x="96" y="382"/>
                  </a:lnTo>
                  <a:lnTo>
                    <a:pt x="95" y="381"/>
                  </a:lnTo>
                  <a:lnTo>
                    <a:pt x="64" y="381"/>
                  </a:lnTo>
                  <a:lnTo>
                    <a:pt x="57" y="374"/>
                  </a:lnTo>
                  <a:lnTo>
                    <a:pt x="53" y="365"/>
                  </a:lnTo>
                  <a:lnTo>
                    <a:pt x="48" y="355"/>
                  </a:lnTo>
                  <a:lnTo>
                    <a:pt x="45" y="343"/>
                  </a:lnTo>
                  <a:lnTo>
                    <a:pt x="44" y="342"/>
                  </a:lnTo>
                  <a:lnTo>
                    <a:pt x="32" y="278"/>
                  </a:lnTo>
                  <a:lnTo>
                    <a:pt x="21" y="215"/>
                  </a:lnTo>
                  <a:lnTo>
                    <a:pt x="11" y="152"/>
                  </a:lnTo>
                  <a:lnTo>
                    <a:pt x="4" y="88"/>
                  </a:lnTo>
                  <a:lnTo>
                    <a:pt x="96" y="48"/>
                  </a:lnTo>
                  <a:lnTo>
                    <a:pt x="143" y="30"/>
                  </a:lnTo>
                  <a:lnTo>
                    <a:pt x="191" y="16"/>
                  </a:lnTo>
                  <a:lnTo>
                    <a:pt x="200" y="14"/>
                  </a:lnTo>
                  <a:lnTo>
                    <a:pt x="215" y="9"/>
                  </a:lnTo>
                  <a:lnTo>
                    <a:pt x="245" y="9"/>
                  </a:lnTo>
                  <a:lnTo>
                    <a:pt x="234" y="2"/>
                  </a:lnTo>
                  <a:lnTo>
                    <a:pt x="231" y="1"/>
                  </a:lnTo>
                  <a:lnTo>
                    <a:pt x="227" y="0"/>
                  </a:lnTo>
                  <a:close/>
                  <a:moveTo>
                    <a:pt x="344" y="330"/>
                  </a:moveTo>
                  <a:lnTo>
                    <a:pt x="320" y="330"/>
                  </a:lnTo>
                  <a:lnTo>
                    <a:pt x="311" y="333"/>
                  </a:lnTo>
                  <a:lnTo>
                    <a:pt x="306" y="334"/>
                  </a:lnTo>
                  <a:lnTo>
                    <a:pt x="267" y="347"/>
                  </a:lnTo>
                  <a:lnTo>
                    <a:pt x="256" y="350"/>
                  </a:lnTo>
                  <a:lnTo>
                    <a:pt x="234" y="357"/>
                  </a:lnTo>
                  <a:lnTo>
                    <a:pt x="213" y="363"/>
                  </a:lnTo>
                  <a:lnTo>
                    <a:pt x="159" y="380"/>
                  </a:lnTo>
                  <a:lnTo>
                    <a:pt x="131" y="387"/>
                  </a:lnTo>
                  <a:lnTo>
                    <a:pt x="103" y="391"/>
                  </a:lnTo>
                  <a:lnTo>
                    <a:pt x="99" y="392"/>
                  </a:lnTo>
                  <a:lnTo>
                    <a:pt x="139" y="392"/>
                  </a:lnTo>
                  <a:lnTo>
                    <a:pt x="164" y="385"/>
                  </a:lnTo>
                  <a:lnTo>
                    <a:pt x="223" y="369"/>
                  </a:lnTo>
                  <a:lnTo>
                    <a:pt x="282" y="351"/>
                  </a:lnTo>
                  <a:lnTo>
                    <a:pt x="332" y="334"/>
                  </a:lnTo>
                  <a:lnTo>
                    <a:pt x="344" y="330"/>
                  </a:lnTo>
                  <a:close/>
                  <a:moveTo>
                    <a:pt x="96" y="390"/>
                  </a:moveTo>
                  <a:lnTo>
                    <a:pt x="79" y="390"/>
                  </a:lnTo>
                  <a:lnTo>
                    <a:pt x="82" y="390"/>
                  </a:lnTo>
                  <a:lnTo>
                    <a:pt x="85" y="390"/>
                  </a:lnTo>
                  <a:lnTo>
                    <a:pt x="88" y="390"/>
                  </a:lnTo>
                  <a:lnTo>
                    <a:pt x="90" y="390"/>
                  </a:lnTo>
                  <a:lnTo>
                    <a:pt x="96" y="390"/>
                  </a:lnTo>
                  <a:close/>
                  <a:moveTo>
                    <a:pt x="326" y="298"/>
                  </a:moveTo>
                  <a:lnTo>
                    <a:pt x="319" y="298"/>
                  </a:lnTo>
                  <a:lnTo>
                    <a:pt x="321" y="305"/>
                  </a:lnTo>
                  <a:lnTo>
                    <a:pt x="321" y="309"/>
                  </a:lnTo>
                  <a:lnTo>
                    <a:pt x="321" y="313"/>
                  </a:lnTo>
                  <a:lnTo>
                    <a:pt x="322" y="320"/>
                  </a:lnTo>
                  <a:lnTo>
                    <a:pt x="310" y="322"/>
                  </a:lnTo>
                  <a:lnTo>
                    <a:pt x="298" y="326"/>
                  </a:lnTo>
                  <a:lnTo>
                    <a:pt x="287" y="330"/>
                  </a:lnTo>
                  <a:lnTo>
                    <a:pt x="276" y="334"/>
                  </a:lnTo>
                  <a:lnTo>
                    <a:pt x="238" y="347"/>
                  </a:lnTo>
                  <a:lnTo>
                    <a:pt x="195" y="361"/>
                  </a:lnTo>
                  <a:lnTo>
                    <a:pt x="153" y="372"/>
                  </a:lnTo>
                  <a:lnTo>
                    <a:pt x="112" y="378"/>
                  </a:lnTo>
                  <a:lnTo>
                    <a:pt x="96" y="382"/>
                  </a:lnTo>
                  <a:lnTo>
                    <a:pt x="145" y="382"/>
                  </a:lnTo>
                  <a:lnTo>
                    <a:pt x="174" y="375"/>
                  </a:lnTo>
                  <a:lnTo>
                    <a:pt x="214" y="363"/>
                  </a:lnTo>
                  <a:lnTo>
                    <a:pt x="253" y="350"/>
                  </a:lnTo>
                  <a:lnTo>
                    <a:pt x="268" y="345"/>
                  </a:lnTo>
                  <a:lnTo>
                    <a:pt x="291" y="338"/>
                  </a:lnTo>
                  <a:lnTo>
                    <a:pt x="303" y="334"/>
                  </a:lnTo>
                  <a:lnTo>
                    <a:pt x="314" y="331"/>
                  </a:lnTo>
                  <a:lnTo>
                    <a:pt x="318" y="330"/>
                  </a:lnTo>
                  <a:lnTo>
                    <a:pt x="344" y="330"/>
                  </a:lnTo>
                  <a:lnTo>
                    <a:pt x="344" y="326"/>
                  </a:lnTo>
                  <a:lnTo>
                    <a:pt x="337" y="321"/>
                  </a:lnTo>
                  <a:lnTo>
                    <a:pt x="333" y="320"/>
                  </a:lnTo>
                  <a:lnTo>
                    <a:pt x="328" y="320"/>
                  </a:lnTo>
                  <a:lnTo>
                    <a:pt x="327" y="307"/>
                  </a:lnTo>
                  <a:lnTo>
                    <a:pt x="326" y="298"/>
                  </a:lnTo>
                  <a:close/>
                  <a:moveTo>
                    <a:pt x="245" y="9"/>
                  </a:moveTo>
                  <a:lnTo>
                    <a:pt x="234" y="9"/>
                  </a:lnTo>
                  <a:lnTo>
                    <a:pt x="240" y="10"/>
                  </a:lnTo>
                  <a:lnTo>
                    <a:pt x="245" y="14"/>
                  </a:lnTo>
                  <a:lnTo>
                    <a:pt x="249" y="22"/>
                  </a:lnTo>
                  <a:lnTo>
                    <a:pt x="254" y="37"/>
                  </a:lnTo>
                  <a:lnTo>
                    <a:pt x="257" y="51"/>
                  </a:lnTo>
                  <a:lnTo>
                    <a:pt x="260" y="61"/>
                  </a:lnTo>
                  <a:lnTo>
                    <a:pt x="292" y="156"/>
                  </a:lnTo>
                  <a:lnTo>
                    <a:pt x="300" y="176"/>
                  </a:lnTo>
                  <a:lnTo>
                    <a:pt x="310" y="204"/>
                  </a:lnTo>
                  <a:lnTo>
                    <a:pt x="316" y="231"/>
                  </a:lnTo>
                  <a:lnTo>
                    <a:pt x="310" y="250"/>
                  </a:lnTo>
                  <a:lnTo>
                    <a:pt x="301" y="255"/>
                  </a:lnTo>
                  <a:lnTo>
                    <a:pt x="288" y="258"/>
                  </a:lnTo>
                  <a:lnTo>
                    <a:pt x="275" y="261"/>
                  </a:lnTo>
                  <a:lnTo>
                    <a:pt x="265" y="263"/>
                  </a:lnTo>
                  <a:lnTo>
                    <a:pt x="254" y="267"/>
                  </a:lnTo>
                  <a:lnTo>
                    <a:pt x="231" y="274"/>
                  </a:lnTo>
                  <a:lnTo>
                    <a:pt x="220" y="278"/>
                  </a:lnTo>
                  <a:lnTo>
                    <a:pt x="182" y="292"/>
                  </a:lnTo>
                  <a:lnTo>
                    <a:pt x="144" y="307"/>
                  </a:lnTo>
                  <a:lnTo>
                    <a:pt x="106" y="323"/>
                  </a:lnTo>
                  <a:lnTo>
                    <a:pt x="69" y="339"/>
                  </a:lnTo>
                  <a:lnTo>
                    <a:pt x="69" y="340"/>
                  </a:lnTo>
                  <a:lnTo>
                    <a:pt x="68" y="340"/>
                  </a:lnTo>
                  <a:lnTo>
                    <a:pt x="65" y="342"/>
                  </a:lnTo>
                  <a:lnTo>
                    <a:pt x="62" y="343"/>
                  </a:lnTo>
                  <a:lnTo>
                    <a:pt x="57" y="345"/>
                  </a:lnTo>
                  <a:lnTo>
                    <a:pt x="56" y="346"/>
                  </a:lnTo>
                  <a:lnTo>
                    <a:pt x="56" y="363"/>
                  </a:lnTo>
                  <a:lnTo>
                    <a:pt x="58" y="374"/>
                  </a:lnTo>
                  <a:lnTo>
                    <a:pt x="64" y="381"/>
                  </a:lnTo>
                  <a:lnTo>
                    <a:pt x="95" y="381"/>
                  </a:lnTo>
                  <a:lnTo>
                    <a:pt x="92" y="379"/>
                  </a:lnTo>
                  <a:lnTo>
                    <a:pt x="85" y="374"/>
                  </a:lnTo>
                  <a:lnTo>
                    <a:pt x="96" y="372"/>
                  </a:lnTo>
                  <a:lnTo>
                    <a:pt x="81" y="372"/>
                  </a:lnTo>
                  <a:lnTo>
                    <a:pt x="80" y="368"/>
                  </a:lnTo>
                  <a:lnTo>
                    <a:pt x="79" y="366"/>
                  </a:lnTo>
                  <a:lnTo>
                    <a:pt x="75" y="366"/>
                  </a:lnTo>
                  <a:lnTo>
                    <a:pt x="73" y="361"/>
                  </a:lnTo>
                  <a:lnTo>
                    <a:pt x="67" y="361"/>
                  </a:lnTo>
                  <a:lnTo>
                    <a:pt x="64" y="359"/>
                  </a:lnTo>
                  <a:lnTo>
                    <a:pt x="65" y="354"/>
                  </a:lnTo>
                  <a:lnTo>
                    <a:pt x="69" y="354"/>
                  </a:lnTo>
                  <a:lnTo>
                    <a:pt x="69" y="352"/>
                  </a:lnTo>
                  <a:lnTo>
                    <a:pt x="69" y="350"/>
                  </a:lnTo>
                  <a:lnTo>
                    <a:pt x="74" y="350"/>
                  </a:lnTo>
                  <a:lnTo>
                    <a:pt x="74" y="346"/>
                  </a:lnTo>
                  <a:lnTo>
                    <a:pt x="84" y="341"/>
                  </a:lnTo>
                  <a:lnTo>
                    <a:pt x="95" y="336"/>
                  </a:lnTo>
                  <a:lnTo>
                    <a:pt x="105" y="332"/>
                  </a:lnTo>
                  <a:lnTo>
                    <a:pt x="112" y="330"/>
                  </a:lnTo>
                  <a:lnTo>
                    <a:pt x="128" y="323"/>
                  </a:lnTo>
                  <a:lnTo>
                    <a:pt x="145" y="316"/>
                  </a:lnTo>
                  <a:lnTo>
                    <a:pt x="162" y="309"/>
                  </a:lnTo>
                  <a:lnTo>
                    <a:pt x="179" y="303"/>
                  </a:lnTo>
                  <a:lnTo>
                    <a:pt x="211" y="291"/>
                  </a:lnTo>
                  <a:lnTo>
                    <a:pt x="244" y="280"/>
                  </a:lnTo>
                  <a:lnTo>
                    <a:pt x="276" y="269"/>
                  </a:lnTo>
                  <a:lnTo>
                    <a:pt x="309" y="258"/>
                  </a:lnTo>
                  <a:lnTo>
                    <a:pt x="321" y="258"/>
                  </a:lnTo>
                  <a:lnTo>
                    <a:pt x="320" y="256"/>
                  </a:lnTo>
                  <a:lnTo>
                    <a:pt x="318" y="255"/>
                  </a:lnTo>
                  <a:lnTo>
                    <a:pt x="327" y="253"/>
                  </a:lnTo>
                  <a:lnTo>
                    <a:pt x="329" y="252"/>
                  </a:lnTo>
                  <a:lnTo>
                    <a:pt x="330" y="251"/>
                  </a:lnTo>
                  <a:lnTo>
                    <a:pt x="330" y="249"/>
                  </a:lnTo>
                  <a:lnTo>
                    <a:pt x="315" y="205"/>
                  </a:lnTo>
                  <a:lnTo>
                    <a:pt x="272" y="75"/>
                  </a:lnTo>
                  <a:lnTo>
                    <a:pt x="266" y="54"/>
                  </a:lnTo>
                  <a:lnTo>
                    <a:pt x="260" y="32"/>
                  </a:lnTo>
                  <a:lnTo>
                    <a:pt x="251" y="13"/>
                  </a:lnTo>
                  <a:lnTo>
                    <a:pt x="245" y="9"/>
                  </a:lnTo>
                  <a:close/>
                  <a:moveTo>
                    <a:pt x="310" y="314"/>
                  </a:moveTo>
                  <a:lnTo>
                    <a:pt x="253" y="326"/>
                  </a:lnTo>
                  <a:lnTo>
                    <a:pt x="196" y="341"/>
                  </a:lnTo>
                  <a:lnTo>
                    <a:pt x="81" y="372"/>
                  </a:lnTo>
                  <a:lnTo>
                    <a:pt x="96" y="372"/>
                  </a:lnTo>
                  <a:lnTo>
                    <a:pt x="142" y="363"/>
                  </a:lnTo>
                  <a:lnTo>
                    <a:pt x="199" y="349"/>
                  </a:lnTo>
                  <a:lnTo>
                    <a:pt x="256" y="334"/>
                  </a:lnTo>
                  <a:lnTo>
                    <a:pt x="311" y="315"/>
                  </a:lnTo>
                  <a:lnTo>
                    <a:pt x="310" y="314"/>
                  </a:lnTo>
                  <a:close/>
                  <a:moveTo>
                    <a:pt x="321" y="283"/>
                  </a:moveTo>
                  <a:lnTo>
                    <a:pt x="313" y="283"/>
                  </a:lnTo>
                  <a:lnTo>
                    <a:pt x="314" y="286"/>
                  </a:lnTo>
                  <a:lnTo>
                    <a:pt x="317" y="292"/>
                  </a:lnTo>
                  <a:lnTo>
                    <a:pt x="318" y="294"/>
                  </a:lnTo>
                  <a:lnTo>
                    <a:pt x="319" y="295"/>
                  </a:lnTo>
                  <a:lnTo>
                    <a:pt x="287" y="304"/>
                  </a:lnTo>
                  <a:lnTo>
                    <a:pt x="226" y="323"/>
                  </a:lnTo>
                  <a:lnTo>
                    <a:pt x="195" y="332"/>
                  </a:lnTo>
                  <a:lnTo>
                    <a:pt x="184" y="334"/>
                  </a:lnTo>
                  <a:lnTo>
                    <a:pt x="137" y="346"/>
                  </a:lnTo>
                  <a:lnTo>
                    <a:pt x="108" y="354"/>
                  </a:lnTo>
                  <a:lnTo>
                    <a:pt x="80" y="364"/>
                  </a:lnTo>
                  <a:lnTo>
                    <a:pt x="81" y="366"/>
                  </a:lnTo>
                  <a:lnTo>
                    <a:pt x="141" y="349"/>
                  </a:lnTo>
                  <a:lnTo>
                    <a:pt x="201" y="334"/>
                  </a:lnTo>
                  <a:lnTo>
                    <a:pt x="261" y="318"/>
                  </a:lnTo>
                  <a:lnTo>
                    <a:pt x="319" y="298"/>
                  </a:lnTo>
                  <a:lnTo>
                    <a:pt x="326" y="298"/>
                  </a:lnTo>
                  <a:lnTo>
                    <a:pt x="326" y="297"/>
                  </a:lnTo>
                  <a:lnTo>
                    <a:pt x="322" y="285"/>
                  </a:lnTo>
                  <a:lnTo>
                    <a:pt x="321" y="283"/>
                  </a:lnTo>
                  <a:close/>
                  <a:moveTo>
                    <a:pt x="74" y="350"/>
                  </a:moveTo>
                  <a:lnTo>
                    <a:pt x="69" y="350"/>
                  </a:lnTo>
                  <a:lnTo>
                    <a:pt x="71" y="352"/>
                  </a:lnTo>
                  <a:lnTo>
                    <a:pt x="72" y="355"/>
                  </a:lnTo>
                  <a:lnTo>
                    <a:pt x="74" y="362"/>
                  </a:lnTo>
                  <a:lnTo>
                    <a:pt x="74" y="364"/>
                  </a:lnTo>
                  <a:lnTo>
                    <a:pt x="75" y="366"/>
                  </a:lnTo>
                  <a:lnTo>
                    <a:pt x="79" y="366"/>
                  </a:lnTo>
                  <a:lnTo>
                    <a:pt x="77" y="359"/>
                  </a:lnTo>
                  <a:lnTo>
                    <a:pt x="83" y="357"/>
                  </a:lnTo>
                  <a:lnTo>
                    <a:pt x="76" y="357"/>
                  </a:lnTo>
                  <a:lnTo>
                    <a:pt x="75" y="353"/>
                  </a:lnTo>
                  <a:lnTo>
                    <a:pt x="82" y="350"/>
                  </a:lnTo>
                  <a:lnTo>
                    <a:pt x="74" y="350"/>
                  </a:lnTo>
                  <a:close/>
                  <a:moveTo>
                    <a:pt x="69" y="354"/>
                  </a:moveTo>
                  <a:lnTo>
                    <a:pt x="65" y="354"/>
                  </a:lnTo>
                  <a:lnTo>
                    <a:pt x="65" y="357"/>
                  </a:lnTo>
                  <a:lnTo>
                    <a:pt x="66" y="359"/>
                  </a:lnTo>
                  <a:lnTo>
                    <a:pt x="67" y="361"/>
                  </a:lnTo>
                  <a:lnTo>
                    <a:pt x="73" y="361"/>
                  </a:lnTo>
                  <a:lnTo>
                    <a:pt x="72" y="360"/>
                  </a:lnTo>
                  <a:lnTo>
                    <a:pt x="69" y="356"/>
                  </a:lnTo>
                  <a:lnTo>
                    <a:pt x="69" y="354"/>
                  </a:lnTo>
                  <a:close/>
                  <a:moveTo>
                    <a:pt x="318" y="273"/>
                  </a:moveTo>
                  <a:lnTo>
                    <a:pt x="312" y="273"/>
                  </a:lnTo>
                  <a:lnTo>
                    <a:pt x="312" y="274"/>
                  </a:lnTo>
                  <a:lnTo>
                    <a:pt x="312" y="280"/>
                  </a:lnTo>
                  <a:lnTo>
                    <a:pt x="313" y="282"/>
                  </a:lnTo>
                  <a:lnTo>
                    <a:pt x="253" y="296"/>
                  </a:lnTo>
                  <a:lnTo>
                    <a:pt x="193" y="314"/>
                  </a:lnTo>
                  <a:lnTo>
                    <a:pt x="134" y="334"/>
                  </a:lnTo>
                  <a:lnTo>
                    <a:pt x="76" y="357"/>
                  </a:lnTo>
                  <a:lnTo>
                    <a:pt x="83" y="357"/>
                  </a:lnTo>
                  <a:lnTo>
                    <a:pt x="137" y="341"/>
                  </a:lnTo>
                  <a:lnTo>
                    <a:pt x="171" y="330"/>
                  </a:lnTo>
                  <a:lnTo>
                    <a:pt x="254" y="302"/>
                  </a:lnTo>
                  <a:lnTo>
                    <a:pt x="313" y="283"/>
                  </a:lnTo>
                  <a:lnTo>
                    <a:pt x="321" y="283"/>
                  </a:lnTo>
                  <a:lnTo>
                    <a:pt x="320" y="282"/>
                  </a:lnTo>
                  <a:lnTo>
                    <a:pt x="319" y="278"/>
                  </a:lnTo>
                  <a:lnTo>
                    <a:pt x="318" y="273"/>
                  </a:lnTo>
                  <a:close/>
                  <a:moveTo>
                    <a:pt x="312" y="271"/>
                  </a:moveTo>
                  <a:lnTo>
                    <a:pt x="251" y="286"/>
                  </a:lnTo>
                  <a:lnTo>
                    <a:pt x="191" y="305"/>
                  </a:lnTo>
                  <a:lnTo>
                    <a:pt x="132" y="327"/>
                  </a:lnTo>
                  <a:lnTo>
                    <a:pt x="74" y="350"/>
                  </a:lnTo>
                  <a:lnTo>
                    <a:pt x="82" y="350"/>
                  </a:lnTo>
                  <a:lnTo>
                    <a:pt x="134" y="331"/>
                  </a:lnTo>
                  <a:lnTo>
                    <a:pt x="193" y="312"/>
                  </a:lnTo>
                  <a:lnTo>
                    <a:pt x="295" y="278"/>
                  </a:lnTo>
                  <a:lnTo>
                    <a:pt x="312" y="273"/>
                  </a:lnTo>
                  <a:lnTo>
                    <a:pt x="318" y="273"/>
                  </a:lnTo>
                  <a:lnTo>
                    <a:pt x="318" y="271"/>
                  </a:lnTo>
                  <a:lnTo>
                    <a:pt x="312" y="271"/>
                  </a:lnTo>
                  <a:close/>
                  <a:moveTo>
                    <a:pt x="321" y="258"/>
                  </a:moveTo>
                  <a:lnTo>
                    <a:pt x="309" y="258"/>
                  </a:lnTo>
                  <a:lnTo>
                    <a:pt x="311" y="259"/>
                  </a:lnTo>
                  <a:lnTo>
                    <a:pt x="313" y="263"/>
                  </a:lnTo>
                  <a:lnTo>
                    <a:pt x="312" y="271"/>
                  </a:lnTo>
                  <a:lnTo>
                    <a:pt x="318" y="271"/>
                  </a:lnTo>
                  <a:lnTo>
                    <a:pt x="318" y="268"/>
                  </a:lnTo>
                  <a:lnTo>
                    <a:pt x="319" y="265"/>
                  </a:lnTo>
                  <a:lnTo>
                    <a:pt x="319" y="263"/>
                  </a:lnTo>
                  <a:lnTo>
                    <a:pt x="318" y="261"/>
                  </a:lnTo>
                  <a:lnTo>
                    <a:pt x="321" y="259"/>
                  </a:lnTo>
                  <a:lnTo>
                    <a:pt x="321" y="258"/>
                  </a:lnTo>
                  <a:close/>
                </a:path>
              </a:pathLst>
            </a:custGeom>
            <a:solidFill>
              <a:srgbClr val="B7C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86" name="Picture 86"/>
            <p:cNvPicPr>
              <a:picLocks noChangeAspect="1" noChangeArrowheads="1"/>
            </p:cNvPicPr>
            <p:nvPr/>
          </p:nvPicPr>
          <p:blipFill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0099" y="2766288"/>
              <a:ext cx="308265" cy="152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87"/>
            <p:cNvPicPr>
              <a:picLocks noChangeAspect="1" noChangeArrowheads="1"/>
            </p:cNvPicPr>
            <p:nvPr/>
          </p:nvPicPr>
          <p:blipFill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52866" y="2945370"/>
              <a:ext cx="391132" cy="177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8" name="AutoShape 88"/>
            <p:cNvSpPr>
              <a:spLocks/>
            </p:cNvSpPr>
            <p:nvPr/>
          </p:nvSpPr>
          <p:spPr bwMode="auto">
            <a:xfrm>
              <a:off x="9704287" y="2040804"/>
              <a:ext cx="629789" cy="253462"/>
            </a:xfrm>
            <a:custGeom>
              <a:avLst/>
              <a:gdLst>
                <a:gd name="T0" fmla="+- 0 5379 5263"/>
                <a:gd name="T1" fmla="*/ T0 w 380"/>
                <a:gd name="T2" fmla="+- 0 1879 1436"/>
                <a:gd name="T3" fmla="*/ 1879 h 443"/>
                <a:gd name="T4" fmla="+- 0 5421 5263"/>
                <a:gd name="T5" fmla="*/ T4 w 380"/>
                <a:gd name="T6" fmla="+- 0 1461 1436"/>
                <a:gd name="T7" fmla="*/ 1461 h 443"/>
                <a:gd name="T8" fmla="+- 0 5263 5263"/>
                <a:gd name="T9" fmla="*/ T8 w 380"/>
                <a:gd name="T10" fmla="+- 0 1530 1436"/>
                <a:gd name="T11" fmla="*/ 1530 h 443"/>
                <a:gd name="T12" fmla="+- 0 5348 5263"/>
                <a:gd name="T13" fmla="*/ T12 w 380"/>
                <a:gd name="T14" fmla="+- 0 1874 1436"/>
                <a:gd name="T15" fmla="*/ 1874 h 443"/>
                <a:gd name="T16" fmla="+- 0 5356 5263"/>
                <a:gd name="T17" fmla="*/ T16 w 380"/>
                <a:gd name="T18" fmla="+- 0 1878 1436"/>
                <a:gd name="T19" fmla="*/ 1878 h 443"/>
                <a:gd name="T20" fmla="+- 0 5404 5263"/>
                <a:gd name="T21" fmla="*/ T20 w 380"/>
                <a:gd name="T22" fmla="+- 0 1877 1436"/>
                <a:gd name="T23" fmla="*/ 1877 h 443"/>
                <a:gd name="T24" fmla="+- 0 5371 5263"/>
                <a:gd name="T25" fmla="*/ T24 w 380"/>
                <a:gd name="T26" fmla="+- 0 1870 1436"/>
                <a:gd name="T27" fmla="*/ 1870 h 443"/>
                <a:gd name="T28" fmla="+- 0 5266 5263"/>
                <a:gd name="T29" fmla="*/ T28 w 380"/>
                <a:gd name="T30" fmla="+- 0 1531 1436"/>
                <a:gd name="T31" fmla="*/ 1531 h 443"/>
                <a:gd name="T32" fmla="+- 0 5421 5263"/>
                <a:gd name="T33" fmla="*/ T32 w 380"/>
                <a:gd name="T34" fmla="+- 0 1477 1436"/>
                <a:gd name="T35" fmla="*/ 1477 h 443"/>
                <a:gd name="T36" fmla="+- 0 5447 5263"/>
                <a:gd name="T37" fmla="*/ T36 w 380"/>
                <a:gd name="T38" fmla="+- 0 1456 1436"/>
                <a:gd name="T39" fmla="*/ 1456 h 443"/>
                <a:gd name="T40" fmla="+- 0 5506 5263"/>
                <a:gd name="T41" fmla="*/ T40 w 380"/>
                <a:gd name="T42" fmla="+- 0 1437 1436"/>
                <a:gd name="T43" fmla="*/ 1437 h 443"/>
                <a:gd name="T44" fmla="+- 0 5374 5263"/>
                <a:gd name="T45" fmla="*/ T44 w 380"/>
                <a:gd name="T46" fmla="+- 0 1870 1436"/>
                <a:gd name="T47" fmla="*/ 1870 h 443"/>
                <a:gd name="T48" fmla="+- 0 5414 5263"/>
                <a:gd name="T49" fmla="*/ T48 w 380"/>
                <a:gd name="T50" fmla="+- 0 1874 1436"/>
                <a:gd name="T51" fmla="*/ 1874 h 443"/>
                <a:gd name="T52" fmla="+- 0 5474 5263"/>
                <a:gd name="T53" fmla="*/ T52 w 380"/>
                <a:gd name="T54" fmla="+- 0 1851 1436"/>
                <a:gd name="T55" fmla="*/ 1851 h 443"/>
                <a:gd name="T56" fmla="+- 0 5414 5263"/>
                <a:gd name="T57" fmla="*/ T56 w 380"/>
                <a:gd name="T58" fmla="+- 0 1874 1436"/>
                <a:gd name="T59" fmla="*/ 1874 h 443"/>
                <a:gd name="T60" fmla="+- 0 5489 5263"/>
                <a:gd name="T61" fmla="*/ T60 w 380"/>
                <a:gd name="T62" fmla="+- 0 1852 1436"/>
                <a:gd name="T63" fmla="*/ 1852 h 443"/>
                <a:gd name="T64" fmla="+- 0 5421 5263"/>
                <a:gd name="T65" fmla="*/ T64 w 380"/>
                <a:gd name="T66" fmla="+- 0 1477 1436"/>
                <a:gd name="T67" fmla="*/ 1477 h 443"/>
                <a:gd name="T68" fmla="+- 0 5418 5263"/>
                <a:gd name="T69" fmla="*/ T68 w 380"/>
                <a:gd name="T70" fmla="+- 0 1482 1436"/>
                <a:gd name="T71" fmla="*/ 1482 h 443"/>
                <a:gd name="T72" fmla="+- 0 5518 5263"/>
                <a:gd name="T73" fmla="*/ T72 w 380"/>
                <a:gd name="T74" fmla="+- 0 1511 1436"/>
                <a:gd name="T75" fmla="*/ 1511 h 443"/>
                <a:gd name="T76" fmla="+- 0 5589 5263"/>
                <a:gd name="T77" fmla="*/ T76 w 380"/>
                <a:gd name="T78" fmla="+- 0 1622 1436"/>
                <a:gd name="T79" fmla="*/ 1622 h 443"/>
                <a:gd name="T80" fmla="+- 0 5577 5263"/>
                <a:gd name="T81" fmla="*/ T80 w 380"/>
                <a:gd name="T82" fmla="+- 0 1730 1436"/>
                <a:gd name="T83" fmla="*/ 1730 h 443"/>
                <a:gd name="T84" fmla="+- 0 5520 5263"/>
                <a:gd name="T85" fmla="*/ T84 w 380"/>
                <a:gd name="T86" fmla="+- 0 1809 1436"/>
                <a:gd name="T87" fmla="*/ 1809 h 443"/>
                <a:gd name="T88" fmla="+- 0 5354 5263"/>
                <a:gd name="T89" fmla="*/ T88 w 380"/>
                <a:gd name="T90" fmla="+- 0 1869 1436"/>
                <a:gd name="T91" fmla="*/ 1869 h 443"/>
                <a:gd name="T92" fmla="+- 0 5404 5263"/>
                <a:gd name="T93" fmla="*/ T92 w 380"/>
                <a:gd name="T94" fmla="+- 0 1867 1436"/>
                <a:gd name="T95" fmla="*/ 1867 h 443"/>
                <a:gd name="T96" fmla="+- 0 5423 5263"/>
                <a:gd name="T97" fmla="*/ T96 w 380"/>
                <a:gd name="T98" fmla="+- 0 1846 1436"/>
                <a:gd name="T99" fmla="*/ 1846 h 443"/>
                <a:gd name="T100" fmla="+- 0 5540 5263"/>
                <a:gd name="T101" fmla="*/ T100 w 380"/>
                <a:gd name="T102" fmla="+- 0 1810 1436"/>
                <a:gd name="T103" fmla="*/ 1810 h 443"/>
                <a:gd name="T104" fmla="+- 0 5602 5263"/>
                <a:gd name="T105" fmla="*/ T104 w 380"/>
                <a:gd name="T106" fmla="+- 0 1798 1436"/>
                <a:gd name="T107" fmla="*/ 1798 h 443"/>
                <a:gd name="T108" fmla="+- 0 5595 5263"/>
                <a:gd name="T109" fmla="*/ T108 w 380"/>
                <a:gd name="T110" fmla="+- 0 1692 1436"/>
                <a:gd name="T111" fmla="*/ 1692 h 443"/>
                <a:gd name="T112" fmla="+- 0 5607 5263"/>
                <a:gd name="T113" fmla="*/ T112 w 380"/>
                <a:gd name="T114" fmla="+- 0 1650 1436"/>
                <a:gd name="T115" fmla="*/ 1650 h 443"/>
                <a:gd name="T116" fmla="+- 0 5556 5263"/>
                <a:gd name="T117" fmla="*/ T116 w 380"/>
                <a:gd name="T118" fmla="+- 0 1529 1436"/>
                <a:gd name="T119" fmla="*/ 1529 h 443"/>
                <a:gd name="T120" fmla="+- 0 5508 5263"/>
                <a:gd name="T121" fmla="*/ T120 w 380"/>
                <a:gd name="T122" fmla="+- 0 1495 1436"/>
                <a:gd name="T123" fmla="*/ 1495 h 443"/>
                <a:gd name="T124" fmla="+- 0 5471 5263"/>
                <a:gd name="T125" fmla="*/ T124 w 380"/>
                <a:gd name="T126" fmla="+- 0 1830 1436"/>
                <a:gd name="T127" fmla="*/ 1830 h 443"/>
                <a:gd name="T128" fmla="+- 0 5446 5263"/>
                <a:gd name="T129" fmla="*/ T128 w 380"/>
                <a:gd name="T130" fmla="+- 0 1846 1436"/>
                <a:gd name="T131" fmla="*/ 1846 h 443"/>
                <a:gd name="T132" fmla="+- 0 5404 5263"/>
                <a:gd name="T133" fmla="*/ T132 w 380"/>
                <a:gd name="T134" fmla="+- 0 1867 1436"/>
                <a:gd name="T135" fmla="*/ 1867 h 443"/>
                <a:gd name="T136" fmla="+- 0 5479 5263"/>
                <a:gd name="T137" fmla="*/ T136 w 380"/>
                <a:gd name="T138" fmla="+- 0 1842 1436"/>
                <a:gd name="T139" fmla="*/ 1842 h 443"/>
                <a:gd name="T140" fmla="+- 0 5563 5263"/>
                <a:gd name="T141" fmla="*/ T140 w 380"/>
                <a:gd name="T142" fmla="+- 0 1814 1436"/>
                <a:gd name="T143" fmla="*/ 1814 h 443"/>
                <a:gd name="T144" fmla="+- 0 5498 5263"/>
                <a:gd name="T145" fmla="*/ T144 w 380"/>
                <a:gd name="T146" fmla="+- 0 1843 1436"/>
                <a:gd name="T147" fmla="*/ 1843 h 443"/>
                <a:gd name="T148" fmla="+- 0 5554 5263"/>
                <a:gd name="T149" fmla="*/ T148 w 380"/>
                <a:gd name="T150" fmla="+- 0 1835 1436"/>
                <a:gd name="T151" fmla="*/ 1835 h 443"/>
                <a:gd name="T152" fmla="+- 0 5595 5263"/>
                <a:gd name="T153" fmla="*/ T152 w 380"/>
                <a:gd name="T154" fmla="+- 0 1821 1436"/>
                <a:gd name="T155" fmla="*/ 1821 h 443"/>
                <a:gd name="T156" fmla="+- 0 5572 5263"/>
                <a:gd name="T157" fmla="*/ T156 w 380"/>
                <a:gd name="T158" fmla="+- 0 1806 1436"/>
                <a:gd name="T159" fmla="*/ 1806 h 443"/>
                <a:gd name="T160" fmla="+- 0 5580 5263"/>
                <a:gd name="T161" fmla="*/ T160 w 380"/>
                <a:gd name="T162" fmla="+- 0 1829 1436"/>
                <a:gd name="T163" fmla="*/ 1829 h 443"/>
                <a:gd name="T164" fmla="+- 0 5618 5263"/>
                <a:gd name="T165" fmla="*/ T164 w 380"/>
                <a:gd name="T166" fmla="+- 0 1804 1436"/>
                <a:gd name="T167" fmla="*/ 1804 h 443"/>
                <a:gd name="T168" fmla="+- 0 5608 5263"/>
                <a:gd name="T169" fmla="*/ T168 w 380"/>
                <a:gd name="T170" fmla="+- 0 1816 1436"/>
                <a:gd name="T171" fmla="*/ 1816 h 443"/>
                <a:gd name="T172" fmla="+- 0 5636 5263"/>
                <a:gd name="T173" fmla="*/ T172 w 380"/>
                <a:gd name="T174" fmla="+- 0 1797 1436"/>
                <a:gd name="T175" fmla="*/ 1797 h 443"/>
                <a:gd name="T176" fmla="+- 0 5621 5263"/>
                <a:gd name="T177" fmla="*/ T176 w 380"/>
                <a:gd name="T178" fmla="+- 0 1720 1436"/>
                <a:gd name="T179" fmla="*/ 1720 h 443"/>
                <a:gd name="T180" fmla="+- 0 5588 5263"/>
                <a:gd name="T181" fmla="*/ T180 w 380"/>
                <a:gd name="T182" fmla="+- 0 1792 1436"/>
                <a:gd name="T183" fmla="*/ 1792 h 443"/>
                <a:gd name="T184" fmla="+- 0 5636 5263"/>
                <a:gd name="T185" fmla="*/ T184 w 380"/>
                <a:gd name="T186" fmla="+- 0 1787 1436"/>
                <a:gd name="T187" fmla="*/ 1787 h 443"/>
                <a:gd name="T188" fmla="+- 0 5643 5263"/>
                <a:gd name="T189" fmla="*/ T188 w 380"/>
                <a:gd name="T190" fmla="+- 0 1779 1436"/>
                <a:gd name="T191" fmla="*/ 1779 h 443"/>
                <a:gd name="T192" fmla="+- 0 5611 5263"/>
                <a:gd name="T193" fmla="*/ T192 w 380"/>
                <a:gd name="T194" fmla="+- 0 1664 1436"/>
                <a:gd name="T195" fmla="*/ 1664 h 443"/>
                <a:gd name="T196" fmla="+- 0 5607 5263"/>
                <a:gd name="T197" fmla="*/ T196 w 380"/>
                <a:gd name="T198" fmla="+- 0 1650 1436"/>
                <a:gd name="T199" fmla="*/ 1650 h 443"/>
                <a:gd name="T200" fmla="+- 0 5485 5263"/>
                <a:gd name="T201" fmla="*/ T200 w 380"/>
                <a:gd name="T202" fmla="+- 0 1448 1436"/>
                <a:gd name="T203" fmla="*/ 1448 h 443"/>
                <a:gd name="T204" fmla="+- 0 5534 5263"/>
                <a:gd name="T205" fmla="*/ T204 w 380"/>
                <a:gd name="T206" fmla="+- 0 1499 1436"/>
                <a:gd name="T207" fmla="*/ 1499 h 443"/>
                <a:gd name="T208" fmla="+- 0 5530 5263"/>
                <a:gd name="T209" fmla="*/ T208 w 380"/>
                <a:gd name="T210" fmla="+- 0 1478 1436"/>
                <a:gd name="T211" fmla="*/ 1478 h 4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</a:cxnLst>
              <a:rect l="0" t="0" r="r" b="b"/>
              <a:pathLst>
                <a:path w="380" h="443">
                  <a:moveTo>
                    <a:pt x="136" y="441"/>
                  </a:moveTo>
                  <a:lnTo>
                    <a:pt x="96" y="441"/>
                  </a:lnTo>
                  <a:lnTo>
                    <a:pt x="102" y="442"/>
                  </a:lnTo>
                  <a:lnTo>
                    <a:pt x="109" y="443"/>
                  </a:lnTo>
                  <a:lnTo>
                    <a:pt x="116" y="443"/>
                  </a:lnTo>
                  <a:lnTo>
                    <a:pt x="136" y="441"/>
                  </a:lnTo>
                  <a:close/>
                  <a:moveTo>
                    <a:pt x="240" y="0"/>
                  </a:moveTo>
                  <a:lnTo>
                    <a:pt x="213" y="8"/>
                  </a:lnTo>
                  <a:lnTo>
                    <a:pt x="185" y="16"/>
                  </a:lnTo>
                  <a:lnTo>
                    <a:pt x="158" y="25"/>
                  </a:lnTo>
                  <a:lnTo>
                    <a:pt x="130" y="35"/>
                  </a:lnTo>
                  <a:lnTo>
                    <a:pt x="97" y="48"/>
                  </a:lnTo>
                  <a:lnTo>
                    <a:pt x="64" y="62"/>
                  </a:lnTo>
                  <a:lnTo>
                    <a:pt x="32" y="77"/>
                  </a:lnTo>
                  <a:lnTo>
                    <a:pt x="0" y="94"/>
                  </a:lnTo>
                  <a:lnTo>
                    <a:pt x="0" y="96"/>
                  </a:lnTo>
                  <a:lnTo>
                    <a:pt x="15" y="182"/>
                  </a:lnTo>
                  <a:lnTo>
                    <a:pt x="34" y="269"/>
                  </a:lnTo>
                  <a:lnTo>
                    <a:pt x="57" y="355"/>
                  </a:lnTo>
                  <a:lnTo>
                    <a:pt x="85" y="438"/>
                  </a:lnTo>
                  <a:lnTo>
                    <a:pt x="87" y="439"/>
                  </a:lnTo>
                  <a:lnTo>
                    <a:pt x="88" y="439"/>
                  </a:lnTo>
                  <a:lnTo>
                    <a:pt x="89" y="441"/>
                  </a:lnTo>
                  <a:lnTo>
                    <a:pt x="90" y="442"/>
                  </a:lnTo>
                  <a:lnTo>
                    <a:pt x="93" y="442"/>
                  </a:lnTo>
                  <a:lnTo>
                    <a:pt x="94" y="442"/>
                  </a:lnTo>
                  <a:lnTo>
                    <a:pt x="95" y="441"/>
                  </a:lnTo>
                  <a:lnTo>
                    <a:pt x="96" y="441"/>
                  </a:lnTo>
                  <a:lnTo>
                    <a:pt x="136" y="441"/>
                  </a:lnTo>
                  <a:lnTo>
                    <a:pt x="141" y="441"/>
                  </a:lnTo>
                  <a:lnTo>
                    <a:pt x="151" y="438"/>
                  </a:lnTo>
                  <a:lnTo>
                    <a:pt x="111" y="438"/>
                  </a:lnTo>
                  <a:lnTo>
                    <a:pt x="104" y="438"/>
                  </a:lnTo>
                  <a:lnTo>
                    <a:pt x="101" y="438"/>
                  </a:lnTo>
                  <a:lnTo>
                    <a:pt x="108" y="434"/>
                  </a:lnTo>
                  <a:lnTo>
                    <a:pt x="89" y="434"/>
                  </a:lnTo>
                  <a:lnTo>
                    <a:pt x="65" y="343"/>
                  </a:lnTo>
                  <a:lnTo>
                    <a:pt x="44" y="265"/>
                  </a:lnTo>
                  <a:lnTo>
                    <a:pt x="22" y="181"/>
                  </a:lnTo>
                  <a:lnTo>
                    <a:pt x="3" y="95"/>
                  </a:lnTo>
                  <a:lnTo>
                    <a:pt x="34" y="81"/>
                  </a:lnTo>
                  <a:lnTo>
                    <a:pt x="65" y="67"/>
                  </a:lnTo>
                  <a:lnTo>
                    <a:pt x="97" y="54"/>
                  </a:lnTo>
                  <a:lnTo>
                    <a:pt x="128" y="41"/>
                  </a:lnTo>
                  <a:lnTo>
                    <a:pt x="158" y="41"/>
                  </a:lnTo>
                  <a:lnTo>
                    <a:pt x="140" y="37"/>
                  </a:lnTo>
                  <a:lnTo>
                    <a:pt x="143" y="36"/>
                  </a:lnTo>
                  <a:lnTo>
                    <a:pt x="146" y="34"/>
                  </a:lnTo>
                  <a:lnTo>
                    <a:pt x="149" y="33"/>
                  </a:lnTo>
                  <a:lnTo>
                    <a:pt x="184" y="20"/>
                  </a:lnTo>
                  <a:lnTo>
                    <a:pt x="201" y="15"/>
                  </a:lnTo>
                  <a:lnTo>
                    <a:pt x="218" y="12"/>
                  </a:lnTo>
                  <a:lnTo>
                    <a:pt x="222" y="12"/>
                  </a:lnTo>
                  <a:lnTo>
                    <a:pt x="249" y="12"/>
                  </a:lnTo>
                  <a:lnTo>
                    <a:pt x="243" y="1"/>
                  </a:lnTo>
                  <a:lnTo>
                    <a:pt x="240" y="0"/>
                  </a:lnTo>
                  <a:close/>
                  <a:moveTo>
                    <a:pt x="136" y="432"/>
                  </a:moveTo>
                  <a:lnTo>
                    <a:pt x="111" y="432"/>
                  </a:lnTo>
                  <a:lnTo>
                    <a:pt x="111" y="434"/>
                  </a:lnTo>
                  <a:lnTo>
                    <a:pt x="112" y="437"/>
                  </a:lnTo>
                  <a:lnTo>
                    <a:pt x="113" y="438"/>
                  </a:lnTo>
                  <a:lnTo>
                    <a:pt x="111" y="438"/>
                  </a:lnTo>
                  <a:lnTo>
                    <a:pt x="151" y="438"/>
                  </a:lnTo>
                  <a:lnTo>
                    <a:pt x="116" y="438"/>
                  </a:lnTo>
                  <a:lnTo>
                    <a:pt x="136" y="432"/>
                  </a:lnTo>
                  <a:close/>
                  <a:moveTo>
                    <a:pt x="217" y="408"/>
                  </a:moveTo>
                  <a:lnTo>
                    <a:pt x="209" y="408"/>
                  </a:lnTo>
                  <a:lnTo>
                    <a:pt x="211" y="415"/>
                  </a:lnTo>
                  <a:lnTo>
                    <a:pt x="188" y="423"/>
                  </a:lnTo>
                  <a:lnTo>
                    <a:pt x="164" y="430"/>
                  </a:lnTo>
                  <a:lnTo>
                    <a:pt x="140" y="436"/>
                  </a:lnTo>
                  <a:lnTo>
                    <a:pt x="116" y="438"/>
                  </a:lnTo>
                  <a:lnTo>
                    <a:pt x="151" y="438"/>
                  </a:lnTo>
                  <a:lnTo>
                    <a:pt x="166" y="435"/>
                  </a:lnTo>
                  <a:lnTo>
                    <a:pt x="191" y="427"/>
                  </a:lnTo>
                  <a:lnTo>
                    <a:pt x="215" y="420"/>
                  </a:lnTo>
                  <a:lnTo>
                    <a:pt x="222" y="417"/>
                  </a:lnTo>
                  <a:lnTo>
                    <a:pt x="226" y="416"/>
                  </a:lnTo>
                  <a:lnTo>
                    <a:pt x="229" y="415"/>
                  </a:lnTo>
                  <a:lnTo>
                    <a:pt x="238" y="413"/>
                  </a:lnTo>
                  <a:lnTo>
                    <a:pt x="219" y="413"/>
                  </a:lnTo>
                  <a:lnTo>
                    <a:pt x="217" y="408"/>
                  </a:lnTo>
                  <a:close/>
                  <a:moveTo>
                    <a:pt x="158" y="41"/>
                  </a:moveTo>
                  <a:lnTo>
                    <a:pt x="128" y="41"/>
                  </a:lnTo>
                  <a:lnTo>
                    <a:pt x="129" y="43"/>
                  </a:lnTo>
                  <a:lnTo>
                    <a:pt x="130" y="44"/>
                  </a:lnTo>
                  <a:lnTo>
                    <a:pt x="133" y="44"/>
                  </a:lnTo>
                  <a:lnTo>
                    <a:pt x="155" y="46"/>
                  </a:lnTo>
                  <a:lnTo>
                    <a:pt x="179" y="50"/>
                  </a:lnTo>
                  <a:lnTo>
                    <a:pt x="202" y="56"/>
                  </a:lnTo>
                  <a:lnTo>
                    <a:pt x="224" y="61"/>
                  </a:lnTo>
                  <a:lnTo>
                    <a:pt x="240" y="67"/>
                  </a:lnTo>
                  <a:lnTo>
                    <a:pt x="255" y="75"/>
                  </a:lnTo>
                  <a:lnTo>
                    <a:pt x="270" y="83"/>
                  </a:lnTo>
                  <a:lnTo>
                    <a:pt x="285" y="91"/>
                  </a:lnTo>
                  <a:lnTo>
                    <a:pt x="300" y="122"/>
                  </a:lnTo>
                  <a:lnTo>
                    <a:pt x="313" y="154"/>
                  </a:lnTo>
                  <a:lnTo>
                    <a:pt x="326" y="186"/>
                  </a:lnTo>
                  <a:lnTo>
                    <a:pt x="337" y="218"/>
                  </a:lnTo>
                  <a:lnTo>
                    <a:pt x="328" y="235"/>
                  </a:lnTo>
                  <a:lnTo>
                    <a:pt x="322" y="256"/>
                  </a:lnTo>
                  <a:lnTo>
                    <a:pt x="317" y="278"/>
                  </a:lnTo>
                  <a:lnTo>
                    <a:pt x="314" y="294"/>
                  </a:lnTo>
                  <a:lnTo>
                    <a:pt x="307" y="323"/>
                  </a:lnTo>
                  <a:lnTo>
                    <a:pt x="302" y="343"/>
                  </a:lnTo>
                  <a:lnTo>
                    <a:pt x="300" y="363"/>
                  </a:lnTo>
                  <a:lnTo>
                    <a:pt x="271" y="370"/>
                  </a:lnTo>
                  <a:lnTo>
                    <a:pt x="257" y="373"/>
                  </a:lnTo>
                  <a:lnTo>
                    <a:pt x="243" y="378"/>
                  </a:lnTo>
                  <a:lnTo>
                    <a:pt x="205" y="391"/>
                  </a:lnTo>
                  <a:lnTo>
                    <a:pt x="167" y="406"/>
                  </a:lnTo>
                  <a:lnTo>
                    <a:pt x="129" y="421"/>
                  </a:lnTo>
                  <a:lnTo>
                    <a:pt x="91" y="433"/>
                  </a:lnTo>
                  <a:lnTo>
                    <a:pt x="89" y="434"/>
                  </a:lnTo>
                  <a:lnTo>
                    <a:pt x="108" y="434"/>
                  </a:lnTo>
                  <a:lnTo>
                    <a:pt x="111" y="432"/>
                  </a:lnTo>
                  <a:lnTo>
                    <a:pt x="136" y="432"/>
                  </a:lnTo>
                  <a:lnTo>
                    <a:pt x="141" y="431"/>
                  </a:lnTo>
                  <a:lnTo>
                    <a:pt x="118" y="431"/>
                  </a:lnTo>
                  <a:lnTo>
                    <a:pt x="116" y="431"/>
                  </a:lnTo>
                  <a:lnTo>
                    <a:pt x="115" y="430"/>
                  </a:lnTo>
                  <a:lnTo>
                    <a:pt x="137" y="419"/>
                  </a:lnTo>
                  <a:lnTo>
                    <a:pt x="160" y="410"/>
                  </a:lnTo>
                  <a:lnTo>
                    <a:pt x="184" y="402"/>
                  </a:lnTo>
                  <a:lnTo>
                    <a:pt x="208" y="394"/>
                  </a:lnTo>
                  <a:lnTo>
                    <a:pt x="213" y="394"/>
                  </a:lnTo>
                  <a:lnTo>
                    <a:pt x="212" y="393"/>
                  </a:lnTo>
                  <a:lnTo>
                    <a:pt x="277" y="374"/>
                  </a:lnTo>
                  <a:lnTo>
                    <a:pt x="300" y="370"/>
                  </a:lnTo>
                  <a:lnTo>
                    <a:pt x="309" y="370"/>
                  </a:lnTo>
                  <a:lnTo>
                    <a:pt x="309" y="369"/>
                  </a:lnTo>
                  <a:lnTo>
                    <a:pt x="324" y="366"/>
                  </a:lnTo>
                  <a:lnTo>
                    <a:pt x="339" y="362"/>
                  </a:lnTo>
                  <a:lnTo>
                    <a:pt x="344" y="361"/>
                  </a:lnTo>
                  <a:lnTo>
                    <a:pt x="309" y="361"/>
                  </a:lnTo>
                  <a:lnTo>
                    <a:pt x="313" y="328"/>
                  </a:lnTo>
                  <a:lnTo>
                    <a:pt x="322" y="291"/>
                  </a:lnTo>
                  <a:lnTo>
                    <a:pt x="332" y="256"/>
                  </a:lnTo>
                  <a:lnTo>
                    <a:pt x="341" y="228"/>
                  </a:lnTo>
                  <a:lnTo>
                    <a:pt x="348" y="228"/>
                  </a:lnTo>
                  <a:lnTo>
                    <a:pt x="344" y="217"/>
                  </a:lnTo>
                  <a:lnTo>
                    <a:pt x="345" y="215"/>
                  </a:lnTo>
                  <a:lnTo>
                    <a:pt x="344" y="214"/>
                  </a:lnTo>
                  <a:lnTo>
                    <a:pt x="343" y="214"/>
                  </a:lnTo>
                  <a:lnTo>
                    <a:pt x="332" y="183"/>
                  </a:lnTo>
                  <a:lnTo>
                    <a:pt x="320" y="153"/>
                  </a:lnTo>
                  <a:lnTo>
                    <a:pt x="307" y="123"/>
                  </a:lnTo>
                  <a:lnTo>
                    <a:pt x="293" y="93"/>
                  </a:lnTo>
                  <a:lnTo>
                    <a:pt x="294" y="89"/>
                  </a:lnTo>
                  <a:lnTo>
                    <a:pt x="289" y="84"/>
                  </a:lnTo>
                  <a:lnTo>
                    <a:pt x="284" y="74"/>
                  </a:lnTo>
                  <a:lnTo>
                    <a:pt x="277" y="74"/>
                  </a:lnTo>
                  <a:lnTo>
                    <a:pt x="245" y="59"/>
                  </a:lnTo>
                  <a:lnTo>
                    <a:pt x="210" y="51"/>
                  </a:lnTo>
                  <a:lnTo>
                    <a:pt x="175" y="45"/>
                  </a:lnTo>
                  <a:lnTo>
                    <a:pt x="158" y="41"/>
                  </a:lnTo>
                  <a:close/>
                  <a:moveTo>
                    <a:pt x="213" y="394"/>
                  </a:moveTo>
                  <a:lnTo>
                    <a:pt x="208" y="394"/>
                  </a:lnTo>
                  <a:lnTo>
                    <a:pt x="208" y="399"/>
                  </a:lnTo>
                  <a:lnTo>
                    <a:pt x="208" y="401"/>
                  </a:lnTo>
                  <a:lnTo>
                    <a:pt x="208" y="403"/>
                  </a:lnTo>
                  <a:lnTo>
                    <a:pt x="195" y="406"/>
                  </a:lnTo>
                  <a:lnTo>
                    <a:pt x="183" y="410"/>
                  </a:lnTo>
                  <a:lnTo>
                    <a:pt x="158" y="419"/>
                  </a:lnTo>
                  <a:lnTo>
                    <a:pt x="140" y="426"/>
                  </a:lnTo>
                  <a:lnTo>
                    <a:pt x="129" y="429"/>
                  </a:lnTo>
                  <a:lnTo>
                    <a:pt x="120" y="431"/>
                  </a:lnTo>
                  <a:lnTo>
                    <a:pt x="141" y="431"/>
                  </a:lnTo>
                  <a:lnTo>
                    <a:pt x="164" y="425"/>
                  </a:lnTo>
                  <a:lnTo>
                    <a:pt x="187" y="417"/>
                  </a:lnTo>
                  <a:lnTo>
                    <a:pt x="209" y="408"/>
                  </a:lnTo>
                  <a:lnTo>
                    <a:pt x="217" y="408"/>
                  </a:lnTo>
                  <a:lnTo>
                    <a:pt x="216" y="406"/>
                  </a:lnTo>
                  <a:lnTo>
                    <a:pt x="215" y="399"/>
                  </a:lnTo>
                  <a:lnTo>
                    <a:pt x="213" y="394"/>
                  </a:lnTo>
                  <a:close/>
                  <a:moveTo>
                    <a:pt x="309" y="370"/>
                  </a:moveTo>
                  <a:lnTo>
                    <a:pt x="300" y="370"/>
                  </a:lnTo>
                  <a:lnTo>
                    <a:pt x="300" y="378"/>
                  </a:lnTo>
                  <a:lnTo>
                    <a:pt x="301" y="384"/>
                  </a:lnTo>
                  <a:lnTo>
                    <a:pt x="304" y="388"/>
                  </a:lnTo>
                  <a:lnTo>
                    <a:pt x="289" y="392"/>
                  </a:lnTo>
                  <a:lnTo>
                    <a:pt x="240" y="406"/>
                  </a:lnTo>
                  <a:lnTo>
                    <a:pt x="235" y="407"/>
                  </a:lnTo>
                  <a:lnTo>
                    <a:pt x="227" y="410"/>
                  </a:lnTo>
                  <a:lnTo>
                    <a:pt x="219" y="413"/>
                  </a:lnTo>
                  <a:lnTo>
                    <a:pt x="238" y="413"/>
                  </a:lnTo>
                  <a:lnTo>
                    <a:pt x="264" y="406"/>
                  </a:lnTo>
                  <a:lnTo>
                    <a:pt x="291" y="399"/>
                  </a:lnTo>
                  <a:lnTo>
                    <a:pt x="311" y="393"/>
                  </a:lnTo>
                  <a:lnTo>
                    <a:pt x="317" y="393"/>
                  </a:lnTo>
                  <a:lnTo>
                    <a:pt x="318" y="392"/>
                  </a:lnTo>
                  <a:lnTo>
                    <a:pt x="318" y="390"/>
                  </a:lnTo>
                  <a:lnTo>
                    <a:pt x="332" y="385"/>
                  </a:lnTo>
                  <a:lnTo>
                    <a:pt x="333" y="385"/>
                  </a:lnTo>
                  <a:lnTo>
                    <a:pt x="313" y="385"/>
                  </a:lnTo>
                  <a:lnTo>
                    <a:pt x="310" y="383"/>
                  </a:lnTo>
                  <a:lnTo>
                    <a:pt x="309" y="377"/>
                  </a:lnTo>
                  <a:lnTo>
                    <a:pt x="309" y="370"/>
                  </a:lnTo>
                  <a:close/>
                  <a:moveTo>
                    <a:pt x="317" y="393"/>
                  </a:moveTo>
                  <a:lnTo>
                    <a:pt x="311" y="393"/>
                  </a:lnTo>
                  <a:lnTo>
                    <a:pt x="314" y="393"/>
                  </a:lnTo>
                  <a:lnTo>
                    <a:pt x="316" y="393"/>
                  </a:lnTo>
                  <a:lnTo>
                    <a:pt x="317" y="393"/>
                  </a:lnTo>
                  <a:close/>
                  <a:moveTo>
                    <a:pt x="373" y="351"/>
                  </a:moveTo>
                  <a:lnTo>
                    <a:pt x="366" y="351"/>
                  </a:lnTo>
                  <a:lnTo>
                    <a:pt x="367" y="356"/>
                  </a:lnTo>
                  <a:lnTo>
                    <a:pt x="368" y="361"/>
                  </a:lnTo>
                  <a:lnTo>
                    <a:pt x="355" y="368"/>
                  </a:lnTo>
                  <a:lnTo>
                    <a:pt x="341" y="375"/>
                  </a:lnTo>
                  <a:lnTo>
                    <a:pt x="327" y="380"/>
                  </a:lnTo>
                  <a:lnTo>
                    <a:pt x="313" y="385"/>
                  </a:lnTo>
                  <a:lnTo>
                    <a:pt x="333" y="385"/>
                  </a:lnTo>
                  <a:lnTo>
                    <a:pt x="345" y="380"/>
                  </a:lnTo>
                  <a:lnTo>
                    <a:pt x="359" y="374"/>
                  </a:lnTo>
                  <a:lnTo>
                    <a:pt x="373" y="366"/>
                  </a:lnTo>
                  <a:lnTo>
                    <a:pt x="375" y="365"/>
                  </a:lnTo>
                  <a:lnTo>
                    <a:pt x="375" y="362"/>
                  </a:lnTo>
                  <a:lnTo>
                    <a:pt x="373" y="361"/>
                  </a:lnTo>
                  <a:lnTo>
                    <a:pt x="373" y="351"/>
                  </a:lnTo>
                  <a:close/>
                  <a:moveTo>
                    <a:pt x="348" y="228"/>
                  </a:moveTo>
                  <a:lnTo>
                    <a:pt x="341" y="228"/>
                  </a:lnTo>
                  <a:lnTo>
                    <a:pt x="350" y="256"/>
                  </a:lnTo>
                  <a:lnTo>
                    <a:pt x="358" y="284"/>
                  </a:lnTo>
                  <a:lnTo>
                    <a:pt x="366" y="313"/>
                  </a:lnTo>
                  <a:lnTo>
                    <a:pt x="372" y="342"/>
                  </a:lnTo>
                  <a:lnTo>
                    <a:pt x="357" y="347"/>
                  </a:lnTo>
                  <a:lnTo>
                    <a:pt x="341" y="352"/>
                  </a:lnTo>
                  <a:lnTo>
                    <a:pt x="325" y="356"/>
                  </a:lnTo>
                  <a:lnTo>
                    <a:pt x="309" y="361"/>
                  </a:lnTo>
                  <a:lnTo>
                    <a:pt x="344" y="361"/>
                  </a:lnTo>
                  <a:lnTo>
                    <a:pt x="353" y="357"/>
                  </a:lnTo>
                  <a:lnTo>
                    <a:pt x="366" y="351"/>
                  </a:lnTo>
                  <a:lnTo>
                    <a:pt x="373" y="351"/>
                  </a:lnTo>
                  <a:lnTo>
                    <a:pt x="371" y="347"/>
                  </a:lnTo>
                  <a:lnTo>
                    <a:pt x="375" y="344"/>
                  </a:lnTo>
                  <a:lnTo>
                    <a:pt x="378" y="344"/>
                  </a:lnTo>
                  <a:lnTo>
                    <a:pt x="380" y="343"/>
                  </a:lnTo>
                  <a:lnTo>
                    <a:pt x="380" y="340"/>
                  </a:lnTo>
                  <a:lnTo>
                    <a:pt x="372" y="309"/>
                  </a:lnTo>
                  <a:lnTo>
                    <a:pt x="364" y="278"/>
                  </a:lnTo>
                  <a:lnTo>
                    <a:pt x="354" y="247"/>
                  </a:lnTo>
                  <a:lnTo>
                    <a:pt x="348" y="228"/>
                  </a:lnTo>
                  <a:close/>
                  <a:moveTo>
                    <a:pt x="378" y="344"/>
                  </a:moveTo>
                  <a:lnTo>
                    <a:pt x="375" y="344"/>
                  </a:lnTo>
                  <a:lnTo>
                    <a:pt x="378" y="344"/>
                  </a:lnTo>
                  <a:close/>
                  <a:moveTo>
                    <a:pt x="344" y="214"/>
                  </a:moveTo>
                  <a:lnTo>
                    <a:pt x="343" y="214"/>
                  </a:lnTo>
                  <a:lnTo>
                    <a:pt x="344" y="214"/>
                  </a:lnTo>
                  <a:close/>
                  <a:moveTo>
                    <a:pt x="249" y="12"/>
                  </a:moveTo>
                  <a:lnTo>
                    <a:pt x="222" y="12"/>
                  </a:lnTo>
                  <a:lnTo>
                    <a:pt x="239" y="15"/>
                  </a:lnTo>
                  <a:lnTo>
                    <a:pt x="251" y="26"/>
                  </a:lnTo>
                  <a:lnTo>
                    <a:pt x="260" y="41"/>
                  </a:lnTo>
                  <a:lnTo>
                    <a:pt x="268" y="58"/>
                  </a:lnTo>
                  <a:lnTo>
                    <a:pt x="271" y="63"/>
                  </a:lnTo>
                  <a:lnTo>
                    <a:pt x="274" y="69"/>
                  </a:lnTo>
                  <a:lnTo>
                    <a:pt x="277" y="74"/>
                  </a:lnTo>
                  <a:lnTo>
                    <a:pt x="284" y="74"/>
                  </a:lnTo>
                  <a:lnTo>
                    <a:pt x="278" y="63"/>
                  </a:lnTo>
                  <a:lnTo>
                    <a:pt x="267" y="42"/>
                  </a:lnTo>
                  <a:lnTo>
                    <a:pt x="255" y="22"/>
                  </a:lnTo>
                  <a:lnTo>
                    <a:pt x="249" y="12"/>
                  </a:lnTo>
                  <a:close/>
                </a:path>
              </a:pathLst>
            </a:custGeom>
            <a:solidFill>
              <a:srgbClr val="B7C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89" name="Picture 89"/>
            <p:cNvPicPr>
              <a:picLocks noChangeAspect="1" noChangeArrowheads="1"/>
            </p:cNvPicPr>
            <p:nvPr/>
          </p:nvPicPr>
          <p:blipFill>
            <a:blip r:embed="rId5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27489" y="2086004"/>
              <a:ext cx="276776" cy="192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90"/>
            <p:cNvPicPr>
              <a:picLocks noChangeAspect="1" noChangeArrowheads="1"/>
            </p:cNvPicPr>
            <p:nvPr/>
          </p:nvPicPr>
          <p:blipFill>
            <a:blip r:embed="rId5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1007" y="2141502"/>
              <a:ext cx="498859" cy="215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91"/>
            <p:cNvPicPr>
              <a:picLocks noChangeAspect="1" noChangeArrowheads="1"/>
            </p:cNvPicPr>
            <p:nvPr/>
          </p:nvPicPr>
          <p:blipFill>
            <a:blip r:embed="rId5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71872" y="1742143"/>
              <a:ext cx="744145" cy="125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Picture 92"/>
            <p:cNvPicPr>
              <a:picLocks noChangeAspect="1" noChangeArrowheads="1"/>
            </p:cNvPicPr>
            <p:nvPr/>
          </p:nvPicPr>
          <p:blipFill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4257" y="3483762"/>
              <a:ext cx="946341" cy="140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93"/>
            <p:cNvPicPr>
              <a:picLocks noChangeAspect="1" noChangeArrowheads="1"/>
            </p:cNvPicPr>
            <p:nvPr/>
          </p:nvPicPr>
          <p:blipFill>
            <a:blip r:embed="rId6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49056" y="2631261"/>
              <a:ext cx="754089" cy="2860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94"/>
            <p:cNvPicPr>
              <a:picLocks noChangeAspect="1" noChangeArrowheads="1"/>
            </p:cNvPicPr>
            <p:nvPr/>
          </p:nvPicPr>
          <p:blipFill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2901" y="2116328"/>
              <a:ext cx="594985" cy="219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95"/>
            <p:cNvPicPr>
              <a:picLocks noChangeAspect="1" noChangeArrowheads="1"/>
            </p:cNvPicPr>
            <p:nvPr/>
          </p:nvPicPr>
          <p:blipFill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6952" y="2567180"/>
              <a:ext cx="372901" cy="172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96"/>
            <p:cNvPicPr>
              <a:picLocks noChangeAspect="1" noChangeArrowheads="1"/>
            </p:cNvPicPr>
            <p:nvPr/>
          </p:nvPicPr>
          <p:blipFill>
            <a:blip r:embed="rId6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5669" y="2600365"/>
              <a:ext cx="1193284" cy="623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97"/>
            <p:cNvPicPr>
              <a:picLocks noChangeAspect="1" noChangeArrowheads="1"/>
            </p:cNvPicPr>
            <p:nvPr/>
          </p:nvPicPr>
          <p:blipFill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6969" y="3143906"/>
              <a:ext cx="210482" cy="75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98"/>
            <p:cNvPicPr>
              <a:picLocks noChangeAspect="1" noChangeArrowheads="1"/>
            </p:cNvPicPr>
            <p:nvPr/>
          </p:nvPicPr>
          <p:blipFill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6039" y="3026616"/>
              <a:ext cx="210482" cy="82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99"/>
            <p:cNvPicPr>
              <a:picLocks noChangeAspect="1" noChangeArrowheads="1"/>
            </p:cNvPicPr>
            <p:nvPr/>
          </p:nvPicPr>
          <p:blipFill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25359" y="2615813"/>
              <a:ext cx="765691" cy="266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00"/>
            <p:cNvPicPr>
              <a:picLocks noChangeAspect="1" noChangeArrowheads="1"/>
            </p:cNvPicPr>
            <p:nvPr/>
          </p:nvPicPr>
          <p:blipFill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67330" y="2151801"/>
              <a:ext cx="1776668" cy="469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01"/>
            <p:cNvPicPr>
              <a:picLocks noChangeAspect="1" noChangeArrowheads="1"/>
            </p:cNvPicPr>
            <p:nvPr/>
          </p:nvPicPr>
          <p:blipFill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32461" y="2362351"/>
              <a:ext cx="876732" cy="155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102"/>
            <p:cNvPicPr>
              <a:picLocks noChangeAspect="1" noChangeArrowheads="1"/>
            </p:cNvPicPr>
            <p:nvPr/>
          </p:nvPicPr>
          <p:blipFill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72883" y="3623938"/>
              <a:ext cx="490572" cy="224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Picture 103"/>
            <p:cNvPicPr>
              <a:picLocks noChangeAspect="1" noChangeArrowheads="1"/>
            </p:cNvPicPr>
            <p:nvPr/>
          </p:nvPicPr>
          <p:blipFill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2178" y="2357774"/>
              <a:ext cx="636418" cy="219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104"/>
            <p:cNvPicPr>
              <a:picLocks noChangeAspect="1" noChangeArrowheads="1"/>
            </p:cNvPicPr>
            <p:nvPr/>
          </p:nvPicPr>
          <p:blipFill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6629" y="3355029"/>
              <a:ext cx="639733" cy="203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05"/>
            <p:cNvPicPr>
              <a:picLocks noChangeAspect="1" noChangeArrowheads="1"/>
            </p:cNvPicPr>
            <p:nvPr/>
          </p:nvPicPr>
          <p:blipFill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17007" y="1622564"/>
              <a:ext cx="543607" cy="1207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Picture 106"/>
            <p:cNvPicPr>
              <a:picLocks noChangeAspect="1" noChangeArrowheads="1"/>
            </p:cNvPicPr>
            <p:nvPr/>
          </p:nvPicPr>
          <p:blipFill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69999" y="1712963"/>
              <a:ext cx="397761" cy="85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7" name="AutoShape 107"/>
            <p:cNvSpPr>
              <a:spLocks/>
            </p:cNvSpPr>
            <p:nvPr/>
          </p:nvSpPr>
          <p:spPr bwMode="auto">
            <a:xfrm>
              <a:off x="7128781" y="1991599"/>
              <a:ext cx="1102131" cy="146470"/>
            </a:xfrm>
            <a:custGeom>
              <a:avLst/>
              <a:gdLst>
                <a:gd name="T0" fmla="+- 0 3711 3709"/>
                <a:gd name="T1" fmla="*/ T0 w 665"/>
                <a:gd name="T2" fmla="+- 0 1457 1350"/>
                <a:gd name="T3" fmla="*/ 1457 h 256"/>
                <a:gd name="T4" fmla="+- 0 3710 3709"/>
                <a:gd name="T5" fmla="*/ T4 w 665"/>
                <a:gd name="T6" fmla="+- 0 1457 1350"/>
                <a:gd name="T7" fmla="*/ 1457 h 256"/>
                <a:gd name="T8" fmla="+- 0 3709 3709"/>
                <a:gd name="T9" fmla="*/ T8 w 665"/>
                <a:gd name="T10" fmla="+- 0 1458 1350"/>
                <a:gd name="T11" fmla="*/ 1458 h 256"/>
                <a:gd name="T12" fmla="+- 0 3709 3709"/>
                <a:gd name="T13" fmla="*/ T12 w 665"/>
                <a:gd name="T14" fmla="+- 0 1459 1350"/>
                <a:gd name="T15" fmla="*/ 1459 h 256"/>
                <a:gd name="T16" fmla="+- 0 3725 3709"/>
                <a:gd name="T17" fmla="*/ T16 w 665"/>
                <a:gd name="T18" fmla="+- 0 1494 1350"/>
                <a:gd name="T19" fmla="*/ 1494 h 256"/>
                <a:gd name="T20" fmla="+- 0 3740 3709"/>
                <a:gd name="T21" fmla="*/ T20 w 665"/>
                <a:gd name="T22" fmla="+- 0 1530 1350"/>
                <a:gd name="T23" fmla="*/ 1530 h 256"/>
                <a:gd name="T24" fmla="+- 0 3753 3709"/>
                <a:gd name="T25" fmla="*/ T24 w 665"/>
                <a:gd name="T26" fmla="+- 0 1567 1350"/>
                <a:gd name="T27" fmla="*/ 1567 h 256"/>
                <a:gd name="T28" fmla="+- 0 3765 3709"/>
                <a:gd name="T29" fmla="*/ T28 w 665"/>
                <a:gd name="T30" fmla="+- 0 1604 1350"/>
                <a:gd name="T31" fmla="*/ 1604 h 256"/>
                <a:gd name="T32" fmla="+- 0 3765 3709"/>
                <a:gd name="T33" fmla="*/ T32 w 665"/>
                <a:gd name="T34" fmla="+- 0 1605 1350"/>
                <a:gd name="T35" fmla="*/ 1605 h 256"/>
                <a:gd name="T36" fmla="+- 0 3767 3709"/>
                <a:gd name="T37" fmla="*/ T36 w 665"/>
                <a:gd name="T38" fmla="+- 0 1606 1350"/>
                <a:gd name="T39" fmla="*/ 1606 h 256"/>
                <a:gd name="T40" fmla="+- 0 3769 3709"/>
                <a:gd name="T41" fmla="*/ T40 w 665"/>
                <a:gd name="T42" fmla="+- 0 1606 1350"/>
                <a:gd name="T43" fmla="*/ 1606 h 256"/>
                <a:gd name="T44" fmla="+- 0 3770 3709"/>
                <a:gd name="T45" fmla="*/ T44 w 665"/>
                <a:gd name="T46" fmla="+- 0 1605 1350"/>
                <a:gd name="T47" fmla="*/ 1605 h 256"/>
                <a:gd name="T48" fmla="+- 0 3772 3709"/>
                <a:gd name="T49" fmla="*/ T48 w 665"/>
                <a:gd name="T50" fmla="+- 0 1587 1350"/>
                <a:gd name="T51" fmla="*/ 1587 h 256"/>
                <a:gd name="T52" fmla="+- 0 3766 3709"/>
                <a:gd name="T53" fmla="*/ T52 w 665"/>
                <a:gd name="T54" fmla="+- 0 1587 1350"/>
                <a:gd name="T55" fmla="*/ 1587 h 256"/>
                <a:gd name="T56" fmla="+- 0 3760 3709"/>
                <a:gd name="T57" fmla="*/ T56 w 665"/>
                <a:gd name="T58" fmla="+- 0 1568 1350"/>
                <a:gd name="T59" fmla="*/ 1568 h 256"/>
                <a:gd name="T60" fmla="+- 0 3742 3709"/>
                <a:gd name="T61" fmla="*/ T60 w 665"/>
                <a:gd name="T62" fmla="+- 0 1525 1350"/>
                <a:gd name="T63" fmla="*/ 1525 h 256"/>
                <a:gd name="T64" fmla="+- 0 3723 3709"/>
                <a:gd name="T65" fmla="*/ T64 w 665"/>
                <a:gd name="T66" fmla="+- 0 1482 1350"/>
                <a:gd name="T67" fmla="*/ 1482 h 256"/>
                <a:gd name="T68" fmla="+- 0 3712 3709"/>
                <a:gd name="T69" fmla="*/ T68 w 665"/>
                <a:gd name="T70" fmla="+- 0 1458 1350"/>
                <a:gd name="T71" fmla="*/ 1458 h 256"/>
                <a:gd name="T72" fmla="+- 0 3712 3709"/>
                <a:gd name="T73" fmla="*/ T72 w 665"/>
                <a:gd name="T74" fmla="+- 0 1457 1350"/>
                <a:gd name="T75" fmla="*/ 1457 h 256"/>
                <a:gd name="T76" fmla="+- 0 3711 3709"/>
                <a:gd name="T77" fmla="*/ T76 w 665"/>
                <a:gd name="T78" fmla="+- 0 1457 1350"/>
                <a:gd name="T79" fmla="*/ 1457 h 256"/>
                <a:gd name="T80" fmla="+- 0 4372 3709"/>
                <a:gd name="T81" fmla="*/ T80 w 665"/>
                <a:gd name="T82" fmla="+- 0 1350 1350"/>
                <a:gd name="T83" fmla="*/ 1350 h 256"/>
                <a:gd name="T84" fmla="+- 0 4367 3709"/>
                <a:gd name="T85" fmla="*/ T84 w 665"/>
                <a:gd name="T86" fmla="+- 0 1350 1350"/>
                <a:gd name="T87" fmla="*/ 1350 h 256"/>
                <a:gd name="T88" fmla="+- 0 4284 3709"/>
                <a:gd name="T89" fmla="*/ T88 w 665"/>
                <a:gd name="T90" fmla="+- 0 1362 1350"/>
                <a:gd name="T91" fmla="*/ 1362 h 256"/>
                <a:gd name="T92" fmla="+- 0 4201 3709"/>
                <a:gd name="T93" fmla="*/ T92 w 665"/>
                <a:gd name="T94" fmla="+- 0 1374 1350"/>
                <a:gd name="T95" fmla="*/ 1374 h 256"/>
                <a:gd name="T96" fmla="+- 0 4118 3709"/>
                <a:gd name="T97" fmla="*/ T96 w 665"/>
                <a:gd name="T98" fmla="+- 0 1388 1350"/>
                <a:gd name="T99" fmla="*/ 1388 h 256"/>
                <a:gd name="T100" fmla="+- 0 3787 3709"/>
                <a:gd name="T101" fmla="*/ T100 w 665"/>
                <a:gd name="T102" fmla="+- 0 1448 1350"/>
                <a:gd name="T103" fmla="*/ 1448 h 256"/>
                <a:gd name="T104" fmla="+- 0 3785 3709"/>
                <a:gd name="T105" fmla="*/ T104 w 665"/>
                <a:gd name="T106" fmla="+- 0 1450 1350"/>
                <a:gd name="T107" fmla="*/ 1450 h 256"/>
                <a:gd name="T108" fmla="+- 0 3783 3709"/>
                <a:gd name="T109" fmla="*/ T108 w 665"/>
                <a:gd name="T110" fmla="+- 0 1477 1350"/>
                <a:gd name="T111" fmla="*/ 1477 h 256"/>
                <a:gd name="T112" fmla="+- 0 3779 3709"/>
                <a:gd name="T113" fmla="*/ T112 w 665"/>
                <a:gd name="T114" fmla="+- 0 1522 1350"/>
                <a:gd name="T115" fmla="*/ 1522 h 256"/>
                <a:gd name="T116" fmla="+- 0 3773 3709"/>
                <a:gd name="T117" fmla="*/ T116 w 665"/>
                <a:gd name="T118" fmla="+- 0 1566 1350"/>
                <a:gd name="T119" fmla="*/ 1566 h 256"/>
                <a:gd name="T120" fmla="+- 0 3766 3709"/>
                <a:gd name="T121" fmla="*/ T120 w 665"/>
                <a:gd name="T122" fmla="+- 0 1587 1350"/>
                <a:gd name="T123" fmla="*/ 1587 h 256"/>
                <a:gd name="T124" fmla="+- 0 3772 3709"/>
                <a:gd name="T125" fmla="*/ T124 w 665"/>
                <a:gd name="T126" fmla="+- 0 1587 1350"/>
                <a:gd name="T127" fmla="*/ 1587 h 256"/>
                <a:gd name="T128" fmla="+- 0 3783 3709"/>
                <a:gd name="T129" fmla="*/ T128 w 665"/>
                <a:gd name="T130" fmla="+- 0 1510 1350"/>
                <a:gd name="T131" fmla="*/ 1510 h 256"/>
                <a:gd name="T132" fmla="+- 0 3784 3709"/>
                <a:gd name="T133" fmla="*/ T132 w 665"/>
                <a:gd name="T134" fmla="+- 0 1500 1350"/>
                <a:gd name="T135" fmla="*/ 1500 h 256"/>
                <a:gd name="T136" fmla="+- 0 3784 3709"/>
                <a:gd name="T137" fmla="*/ T136 w 665"/>
                <a:gd name="T138" fmla="+- 0 1489 1350"/>
                <a:gd name="T139" fmla="*/ 1489 h 256"/>
                <a:gd name="T140" fmla="+- 0 3785 3709"/>
                <a:gd name="T141" fmla="*/ T140 w 665"/>
                <a:gd name="T142" fmla="+- 0 1477 1350"/>
                <a:gd name="T143" fmla="*/ 1477 h 256"/>
                <a:gd name="T144" fmla="+- 0 3788 3709"/>
                <a:gd name="T145" fmla="*/ T144 w 665"/>
                <a:gd name="T146" fmla="+- 0 1468 1350"/>
                <a:gd name="T147" fmla="*/ 1468 h 256"/>
                <a:gd name="T148" fmla="+- 0 3798 3709"/>
                <a:gd name="T149" fmla="*/ T148 w 665"/>
                <a:gd name="T150" fmla="+- 0 1456 1350"/>
                <a:gd name="T151" fmla="*/ 1456 h 256"/>
                <a:gd name="T152" fmla="+- 0 3811 3709"/>
                <a:gd name="T153" fmla="*/ T152 w 665"/>
                <a:gd name="T154" fmla="+- 0 1450 1350"/>
                <a:gd name="T155" fmla="*/ 1450 h 256"/>
                <a:gd name="T156" fmla="+- 0 3825 3709"/>
                <a:gd name="T157" fmla="*/ T156 w 665"/>
                <a:gd name="T158" fmla="+- 0 1447 1350"/>
                <a:gd name="T159" fmla="*/ 1447 h 256"/>
                <a:gd name="T160" fmla="+- 0 3840 3709"/>
                <a:gd name="T161" fmla="*/ T160 w 665"/>
                <a:gd name="T162" fmla="+- 0 1445 1350"/>
                <a:gd name="T163" fmla="*/ 1445 h 256"/>
                <a:gd name="T164" fmla="+- 0 4282 3709"/>
                <a:gd name="T165" fmla="*/ T164 w 665"/>
                <a:gd name="T166" fmla="+- 0 1375 1350"/>
                <a:gd name="T167" fmla="*/ 1375 h 256"/>
                <a:gd name="T168" fmla="+- 0 4369 3709"/>
                <a:gd name="T169" fmla="*/ T168 w 665"/>
                <a:gd name="T170" fmla="+- 0 1358 1350"/>
                <a:gd name="T171" fmla="*/ 1358 h 256"/>
                <a:gd name="T172" fmla="+- 0 4373 3709"/>
                <a:gd name="T173" fmla="*/ T172 w 665"/>
                <a:gd name="T174" fmla="+- 0 1357 1350"/>
                <a:gd name="T175" fmla="*/ 1357 h 256"/>
                <a:gd name="T176" fmla="+- 0 4372 3709"/>
                <a:gd name="T177" fmla="*/ T176 w 665"/>
                <a:gd name="T178" fmla="+- 0 1350 1350"/>
                <a:gd name="T179" fmla="*/ 1350 h 2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</a:cxnLst>
              <a:rect l="0" t="0" r="r" b="b"/>
              <a:pathLst>
                <a:path w="665" h="256">
                  <a:moveTo>
                    <a:pt x="2" y="107"/>
                  </a:moveTo>
                  <a:lnTo>
                    <a:pt x="1" y="107"/>
                  </a:lnTo>
                  <a:lnTo>
                    <a:pt x="0" y="108"/>
                  </a:lnTo>
                  <a:lnTo>
                    <a:pt x="0" y="109"/>
                  </a:lnTo>
                  <a:lnTo>
                    <a:pt x="16" y="144"/>
                  </a:lnTo>
                  <a:lnTo>
                    <a:pt x="31" y="180"/>
                  </a:lnTo>
                  <a:lnTo>
                    <a:pt x="44" y="217"/>
                  </a:lnTo>
                  <a:lnTo>
                    <a:pt x="56" y="254"/>
                  </a:lnTo>
                  <a:lnTo>
                    <a:pt x="56" y="255"/>
                  </a:lnTo>
                  <a:lnTo>
                    <a:pt x="58" y="256"/>
                  </a:lnTo>
                  <a:lnTo>
                    <a:pt x="60" y="256"/>
                  </a:lnTo>
                  <a:lnTo>
                    <a:pt x="61" y="255"/>
                  </a:lnTo>
                  <a:lnTo>
                    <a:pt x="63" y="237"/>
                  </a:lnTo>
                  <a:lnTo>
                    <a:pt x="57" y="237"/>
                  </a:lnTo>
                  <a:lnTo>
                    <a:pt x="51" y="218"/>
                  </a:lnTo>
                  <a:lnTo>
                    <a:pt x="33" y="175"/>
                  </a:lnTo>
                  <a:lnTo>
                    <a:pt x="14" y="132"/>
                  </a:lnTo>
                  <a:lnTo>
                    <a:pt x="3" y="108"/>
                  </a:lnTo>
                  <a:lnTo>
                    <a:pt x="3" y="107"/>
                  </a:lnTo>
                  <a:lnTo>
                    <a:pt x="2" y="107"/>
                  </a:lnTo>
                  <a:close/>
                  <a:moveTo>
                    <a:pt x="663" y="0"/>
                  </a:moveTo>
                  <a:lnTo>
                    <a:pt x="658" y="0"/>
                  </a:lnTo>
                  <a:lnTo>
                    <a:pt x="575" y="12"/>
                  </a:lnTo>
                  <a:lnTo>
                    <a:pt x="492" y="24"/>
                  </a:lnTo>
                  <a:lnTo>
                    <a:pt x="409" y="38"/>
                  </a:lnTo>
                  <a:lnTo>
                    <a:pt x="78" y="98"/>
                  </a:lnTo>
                  <a:lnTo>
                    <a:pt x="76" y="100"/>
                  </a:lnTo>
                  <a:lnTo>
                    <a:pt x="74" y="127"/>
                  </a:lnTo>
                  <a:lnTo>
                    <a:pt x="70" y="172"/>
                  </a:lnTo>
                  <a:lnTo>
                    <a:pt x="64" y="216"/>
                  </a:lnTo>
                  <a:lnTo>
                    <a:pt x="57" y="237"/>
                  </a:lnTo>
                  <a:lnTo>
                    <a:pt x="63" y="237"/>
                  </a:lnTo>
                  <a:lnTo>
                    <a:pt x="74" y="160"/>
                  </a:lnTo>
                  <a:lnTo>
                    <a:pt x="75" y="150"/>
                  </a:lnTo>
                  <a:lnTo>
                    <a:pt x="75" y="139"/>
                  </a:lnTo>
                  <a:lnTo>
                    <a:pt x="76" y="127"/>
                  </a:lnTo>
                  <a:lnTo>
                    <a:pt x="79" y="118"/>
                  </a:lnTo>
                  <a:lnTo>
                    <a:pt x="89" y="106"/>
                  </a:lnTo>
                  <a:lnTo>
                    <a:pt x="102" y="100"/>
                  </a:lnTo>
                  <a:lnTo>
                    <a:pt x="116" y="97"/>
                  </a:lnTo>
                  <a:lnTo>
                    <a:pt x="131" y="95"/>
                  </a:lnTo>
                  <a:lnTo>
                    <a:pt x="573" y="25"/>
                  </a:lnTo>
                  <a:lnTo>
                    <a:pt x="660" y="8"/>
                  </a:lnTo>
                  <a:lnTo>
                    <a:pt x="664" y="7"/>
                  </a:lnTo>
                  <a:lnTo>
                    <a:pt x="663" y="0"/>
                  </a:lnTo>
                  <a:close/>
                </a:path>
              </a:pathLst>
            </a:custGeom>
            <a:solidFill>
              <a:srgbClr val="B7C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108" name="Picture 108"/>
            <p:cNvPicPr>
              <a:picLocks noChangeAspect="1" noChangeArrowheads="1"/>
            </p:cNvPicPr>
            <p:nvPr/>
          </p:nvPicPr>
          <p:blipFill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4235" y="2012769"/>
              <a:ext cx="820383" cy="11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109"/>
            <p:cNvPicPr>
              <a:picLocks noChangeAspect="1" noChangeArrowheads="1"/>
            </p:cNvPicPr>
            <p:nvPr/>
          </p:nvPicPr>
          <p:blipFill>
            <a:blip r:embed="rId7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08161" y="3655407"/>
              <a:ext cx="387817" cy="151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110"/>
            <p:cNvPicPr>
              <a:picLocks noChangeAspect="1" noChangeArrowheads="1"/>
            </p:cNvPicPr>
            <p:nvPr/>
          </p:nvPicPr>
          <p:blipFill>
            <a:blip r:embed="rId7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64467" y="2829224"/>
              <a:ext cx="379531" cy="1058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111"/>
            <p:cNvPicPr>
              <a:picLocks noChangeAspect="1" noChangeArrowheads="1"/>
            </p:cNvPicPr>
            <p:nvPr/>
          </p:nvPicPr>
          <p:blipFill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70107" y="1609404"/>
              <a:ext cx="609901" cy="122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112"/>
            <p:cNvPicPr>
              <a:picLocks noChangeAspect="1" noChangeArrowheads="1"/>
            </p:cNvPicPr>
            <p:nvPr/>
          </p:nvPicPr>
          <p:blipFill>
            <a:blip r:embed="rId7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8054" y="2686187"/>
              <a:ext cx="477314" cy="2248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113"/>
            <p:cNvPicPr>
              <a:picLocks noChangeAspect="1" noChangeArrowheads="1"/>
            </p:cNvPicPr>
            <p:nvPr/>
          </p:nvPicPr>
          <p:blipFill>
            <a:blip r:embed="rId8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6891" y="2768577"/>
              <a:ext cx="230370" cy="162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14"/>
            <p:cNvPicPr>
              <a:picLocks noChangeAspect="1" noChangeArrowheads="1"/>
            </p:cNvPicPr>
            <p:nvPr/>
          </p:nvPicPr>
          <p:blipFill>
            <a:blip r:embed="rId8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19159" y="3298386"/>
              <a:ext cx="225398" cy="42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Picture 115"/>
            <p:cNvPicPr>
              <a:picLocks noChangeAspect="1" noChangeArrowheads="1"/>
            </p:cNvPicPr>
            <p:nvPr/>
          </p:nvPicPr>
          <p:blipFill>
            <a:blip r:embed="rId8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81062" y="2291977"/>
              <a:ext cx="165734" cy="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6" name="Picture 116"/>
            <p:cNvPicPr>
              <a:picLocks noChangeAspect="1" noChangeArrowheads="1"/>
            </p:cNvPicPr>
            <p:nvPr/>
          </p:nvPicPr>
          <p:blipFill>
            <a:blip r:embed="rId8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56181" y="2598649"/>
              <a:ext cx="299978" cy="112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" name="Picture 117"/>
            <p:cNvPicPr>
              <a:picLocks noChangeAspect="1" noChangeArrowheads="1"/>
            </p:cNvPicPr>
            <p:nvPr/>
          </p:nvPicPr>
          <p:blipFill>
            <a:blip r:embed="rId8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2793" y="3353312"/>
              <a:ext cx="190594" cy="75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8" name="Picture 118"/>
            <p:cNvPicPr>
              <a:picLocks noChangeAspect="1" noChangeArrowheads="1"/>
            </p:cNvPicPr>
            <p:nvPr/>
          </p:nvPicPr>
          <p:blipFill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28135" y="2134636"/>
              <a:ext cx="412677" cy="196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9" name="Picture 119"/>
            <p:cNvPicPr>
              <a:picLocks noChangeAspect="1" noChangeArrowheads="1"/>
            </p:cNvPicPr>
            <p:nvPr/>
          </p:nvPicPr>
          <p:blipFill>
            <a:blip r:embed="rId8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6409" y="1786770"/>
              <a:ext cx="303293" cy="1962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0" name="AutoShape 120"/>
            <p:cNvSpPr>
              <a:spLocks/>
            </p:cNvSpPr>
            <p:nvPr/>
          </p:nvSpPr>
          <p:spPr bwMode="auto">
            <a:xfrm>
              <a:off x="6338231" y="1926946"/>
              <a:ext cx="1088872" cy="175077"/>
            </a:xfrm>
            <a:custGeom>
              <a:avLst/>
              <a:gdLst>
                <a:gd name="T0" fmla="+- 0 3253 3232"/>
                <a:gd name="T1" fmla="*/ T0 w 657"/>
                <a:gd name="T2" fmla="+- 0 1393 1237"/>
                <a:gd name="T3" fmla="*/ 1393 h 306"/>
                <a:gd name="T4" fmla="+- 0 3233 3232"/>
                <a:gd name="T5" fmla="*/ T4 w 657"/>
                <a:gd name="T6" fmla="+- 0 1463 1237"/>
                <a:gd name="T7" fmla="*/ 1463 h 306"/>
                <a:gd name="T8" fmla="+- 0 3271 3232"/>
                <a:gd name="T9" fmla="*/ T8 w 657"/>
                <a:gd name="T10" fmla="+- 0 1531 1237"/>
                <a:gd name="T11" fmla="*/ 1531 h 306"/>
                <a:gd name="T12" fmla="+- 0 3347 3232"/>
                <a:gd name="T13" fmla="*/ T12 w 657"/>
                <a:gd name="T14" fmla="+- 0 1535 1237"/>
                <a:gd name="T15" fmla="*/ 1535 h 306"/>
                <a:gd name="T16" fmla="+- 0 3251 3232"/>
                <a:gd name="T17" fmla="*/ T16 w 657"/>
                <a:gd name="T18" fmla="+- 0 1493 1237"/>
                <a:gd name="T19" fmla="*/ 1493 h 306"/>
                <a:gd name="T20" fmla="+- 0 3250 3232"/>
                <a:gd name="T21" fmla="*/ T20 w 657"/>
                <a:gd name="T22" fmla="+- 0 1417 1237"/>
                <a:gd name="T23" fmla="*/ 1417 h 306"/>
                <a:gd name="T24" fmla="+- 0 3365 3232"/>
                <a:gd name="T25" fmla="*/ T24 w 657"/>
                <a:gd name="T26" fmla="+- 0 1365 1237"/>
                <a:gd name="T27" fmla="*/ 1365 h 306"/>
                <a:gd name="T28" fmla="+- 0 3336 3232"/>
                <a:gd name="T29" fmla="*/ T28 w 657"/>
                <a:gd name="T30" fmla="+- 0 1365 1237"/>
                <a:gd name="T31" fmla="*/ 1365 h 306"/>
                <a:gd name="T32" fmla="+- 0 3396 3232"/>
                <a:gd name="T33" fmla="*/ T32 w 657"/>
                <a:gd name="T34" fmla="+- 0 1413 1237"/>
                <a:gd name="T35" fmla="*/ 1413 h 306"/>
                <a:gd name="T36" fmla="+- 0 3365 3232"/>
                <a:gd name="T37" fmla="*/ T36 w 657"/>
                <a:gd name="T38" fmla="+- 0 1513 1237"/>
                <a:gd name="T39" fmla="*/ 1513 h 306"/>
                <a:gd name="T40" fmla="+- 0 3371 3232"/>
                <a:gd name="T41" fmla="*/ T40 w 657"/>
                <a:gd name="T42" fmla="+- 0 1521 1237"/>
                <a:gd name="T43" fmla="*/ 1521 h 306"/>
                <a:gd name="T44" fmla="+- 0 3414 3232"/>
                <a:gd name="T45" fmla="*/ T44 w 657"/>
                <a:gd name="T46" fmla="+- 0 1469 1237"/>
                <a:gd name="T47" fmla="*/ 1469 h 306"/>
                <a:gd name="T48" fmla="+- 0 3456 3232"/>
                <a:gd name="T49" fmla="*/ T48 w 657"/>
                <a:gd name="T50" fmla="+- 0 1449 1237"/>
                <a:gd name="T51" fmla="*/ 1449 h 306"/>
                <a:gd name="T52" fmla="+- 0 3405 3232"/>
                <a:gd name="T53" fmla="*/ T52 w 657"/>
                <a:gd name="T54" fmla="+- 0 1411 1237"/>
                <a:gd name="T55" fmla="*/ 1411 h 306"/>
                <a:gd name="T56" fmla="+- 0 3391 3232"/>
                <a:gd name="T57" fmla="*/ T56 w 657"/>
                <a:gd name="T58" fmla="+- 0 1387 1237"/>
                <a:gd name="T59" fmla="*/ 1387 h 306"/>
                <a:gd name="T60" fmla="+- 0 3588 3232"/>
                <a:gd name="T61" fmla="*/ T60 w 657"/>
                <a:gd name="T62" fmla="+- 0 1453 1237"/>
                <a:gd name="T63" fmla="*/ 1453 h 306"/>
                <a:gd name="T64" fmla="+- 0 3614 3232"/>
                <a:gd name="T65" fmla="*/ T64 w 657"/>
                <a:gd name="T66" fmla="+- 0 1481 1237"/>
                <a:gd name="T67" fmla="*/ 1481 h 306"/>
                <a:gd name="T68" fmla="+- 0 3581 3232"/>
                <a:gd name="T69" fmla="*/ T68 w 657"/>
                <a:gd name="T70" fmla="+- 0 1439 1237"/>
                <a:gd name="T71" fmla="*/ 1439 h 306"/>
                <a:gd name="T72" fmla="+- 0 3619 3232"/>
                <a:gd name="T73" fmla="*/ T72 w 657"/>
                <a:gd name="T74" fmla="+- 0 1485 1237"/>
                <a:gd name="T75" fmla="*/ 1485 h 306"/>
                <a:gd name="T76" fmla="+- 0 3580 3232"/>
                <a:gd name="T77" fmla="*/ T76 w 657"/>
                <a:gd name="T78" fmla="+- 0 1441 1237"/>
                <a:gd name="T79" fmla="*/ 1441 h 306"/>
                <a:gd name="T80" fmla="+- 0 3462 3232"/>
                <a:gd name="T81" fmla="*/ T80 w 657"/>
                <a:gd name="T82" fmla="+- 0 1463 1237"/>
                <a:gd name="T83" fmla="*/ 1463 h 306"/>
                <a:gd name="T84" fmla="+- 0 3551 3232"/>
                <a:gd name="T85" fmla="*/ T84 w 657"/>
                <a:gd name="T86" fmla="+- 0 1431 1237"/>
                <a:gd name="T87" fmla="*/ 1431 h 306"/>
                <a:gd name="T88" fmla="+- 0 3552 3232"/>
                <a:gd name="T89" fmla="*/ T88 w 657"/>
                <a:gd name="T90" fmla="+- 0 1441 1237"/>
                <a:gd name="T91" fmla="*/ 1441 h 306"/>
                <a:gd name="T92" fmla="+- 0 3463 3232"/>
                <a:gd name="T93" fmla="*/ T92 w 657"/>
                <a:gd name="T94" fmla="+- 0 1373 1237"/>
                <a:gd name="T95" fmla="*/ 1373 h 306"/>
                <a:gd name="T96" fmla="+- 0 3482 3232"/>
                <a:gd name="T97" fmla="*/ T96 w 657"/>
                <a:gd name="T98" fmla="+- 0 1403 1237"/>
                <a:gd name="T99" fmla="*/ 1403 h 306"/>
                <a:gd name="T100" fmla="+- 0 3558 3232"/>
                <a:gd name="T101" fmla="*/ T100 w 657"/>
                <a:gd name="T102" fmla="+- 0 1427 1237"/>
                <a:gd name="T103" fmla="*/ 1427 h 306"/>
                <a:gd name="T104" fmla="+- 0 3539 3232"/>
                <a:gd name="T105" fmla="*/ T104 w 657"/>
                <a:gd name="T106" fmla="+- 0 1417 1237"/>
                <a:gd name="T107" fmla="*/ 1417 h 306"/>
                <a:gd name="T108" fmla="+- 0 3481 3232"/>
                <a:gd name="T109" fmla="*/ T108 w 657"/>
                <a:gd name="T110" fmla="+- 0 1389 1237"/>
                <a:gd name="T111" fmla="*/ 1389 h 306"/>
                <a:gd name="T112" fmla="+- 0 3586 3232"/>
                <a:gd name="T113" fmla="*/ T112 w 657"/>
                <a:gd name="T114" fmla="+- 0 1257 1237"/>
                <a:gd name="T115" fmla="*/ 1257 h 306"/>
                <a:gd name="T116" fmla="+- 0 3627 3232"/>
                <a:gd name="T117" fmla="*/ T116 w 657"/>
                <a:gd name="T118" fmla="+- 0 1323 1237"/>
                <a:gd name="T119" fmla="*/ 1323 h 306"/>
                <a:gd name="T120" fmla="+- 0 3566 3232"/>
                <a:gd name="T121" fmla="*/ T120 w 657"/>
                <a:gd name="T122" fmla="+- 0 1417 1237"/>
                <a:gd name="T123" fmla="*/ 1417 h 306"/>
                <a:gd name="T124" fmla="+- 0 3628 3232"/>
                <a:gd name="T125" fmla="*/ T124 w 657"/>
                <a:gd name="T126" fmla="+- 0 1367 1237"/>
                <a:gd name="T127" fmla="*/ 1367 h 306"/>
                <a:gd name="T128" fmla="+- 0 3688 3232"/>
                <a:gd name="T129" fmla="*/ T128 w 657"/>
                <a:gd name="T130" fmla="+- 0 1281 1237"/>
                <a:gd name="T131" fmla="*/ 1281 h 306"/>
                <a:gd name="T132" fmla="+- 0 3638 3232"/>
                <a:gd name="T133" fmla="*/ T132 w 657"/>
                <a:gd name="T134" fmla="+- 0 1261 1237"/>
                <a:gd name="T135" fmla="*/ 1261 h 306"/>
                <a:gd name="T136" fmla="+- 0 3458 3232"/>
                <a:gd name="T137" fmla="*/ T136 w 657"/>
                <a:gd name="T138" fmla="+- 0 1357 1237"/>
                <a:gd name="T139" fmla="*/ 1357 h 306"/>
                <a:gd name="T140" fmla="+- 0 3412 3232"/>
                <a:gd name="T141" fmla="*/ T140 w 657"/>
                <a:gd name="T142" fmla="+- 0 1385 1237"/>
                <a:gd name="T143" fmla="*/ 1385 h 306"/>
                <a:gd name="T144" fmla="+- 0 3463 3232"/>
                <a:gd name="T145" fmla="*/ T144 w 657"/>
                <a:gd name="T146" fmla="+- 0 1373 1237"/>
                <a:gd name="T147" fmla="*/ 1373 h 306"/>
                <a:gd name="T148" fmla="+- 0 3526 3232"/>
                <a:gd name="T149" fmla="*/ T148 w 657"/>
                <a:gd name="T150" fmla="+- 0 1241 1237"/>
                <a:gd name="T151" fmla="*/ 1241 h 306"/>
                <a:gd name="T152" fmla="+- 0 3456 3232"/>
                <a:gd name="T153" fmla="*/ T152 w 657"/>
                <a:gd name="T154" fmla="+- 0 1329 1237"/>
                <a:gd name="T155" fmla="*/ 1329 h 306"/>
                <a:gd name="T156" fmla="+- 0 3391 3232"/>
                <a:gd name="T157" fmla="*/ T156 w 657"/>
                <a:gd name="T158" fmla="+- 0 1387 1237"/>
                <a:gd name="T159" fmla="*/ 1387 h 306"/>
                <a:gd name="T160" fmla="+- 0 3467 3232"/>
                <a:gd name="T161" fmla="*/ T160 w 657"/>
                <a:gd name="T162" fmla="+- 0 1357 1237"/>
                <a:gd name="T163" fmla="*/ 1357 h 306"/>
                <a:gd name="T164" fmla="+- 0 3518 3232"/>
                <a:gd name="T165" fmla="*/ T164 w 657"/>
                <a:gd name="T166" fmla="+- 0 1255 1237"/>
                <a:gd name="T167" fmla="*/ 1255 h 306"/>
                <a:gd name="T168" fmla="+- 0 3861 3232"/>
                <a:gd name="T169" fmla="*/ T168 w 657"/>
                <a:gd name="T170" fmla="+- 0 1267 1237"/>
                <a:gd name="T171" fmla="*/ 1267 h 306"/>
                <a:gd name="T172" fmla="+- 0 3866 3232"/>
                <a:gd name="T173" fmla="*/ T172 w 657"/>
                <a:gd name="T174" fmla="+- 0 1297 1237"/>
                <a:gd name="T175" fmla="*/ 1297 h 306"/>
                <a:gd name="T176" fmla="+- 0 3888 3232"/>
                <a:gd name="T177" fmla="*/ T176 w 657"/>
                <a:gd name="T178" fmla="+- 0 1303 1237"/>
                <a:gd name="T179" fmla="*/ 1303 h 306"/>
                <a:gd name="T180" fmla="+- 0 3867 3232"/>
                <a:gd name="T181" fmla="*/ T180 w 657"/>
                <a:gd name="T182" fmla="+- 0 1279 1237"/>
                <a:gd name="T183" fmla="*/ 1279 h 306"/>
                <a:gd name="T184" fmla="+- 0 3859 3232"/>
                <a:gd name="T185" fmla="*/ T184 w 657"/>
                <a:gd name="T186" fmla="+- 0 1255 1237"/>
                <a:gd name="T187" fmla="*/ 1255 h 306"/>
                <a:gd name="T188" fmla="+- 0 3888 3232"/>
                <a:gd name="T189" fmla="*/ T188 w 657"/>
                <a:gd name="T190" fmla="+- 0 1303 1237"/>
                <a:gd name="T191" fmla="*/ 1303 h 306"/>
                <a:gd name="T192" fmla="+- 0 3864 3232"/>
                <a:gd name="T193" fmla="*/ T192 w 657"/>
                <a:gd name="T194" fmla="+- 0 1247 1237"/>
                <a:gd name="T195" fmla="*/ 1247 h 306"/>
                <a:gd name="T196" fmla="+- 0 3688 3232"/>
                <a:gd name="T197" fmla="*/ T196 w 657"/>
                <a:gd name="T198" fmla="+- 0 1281 1237"/>
                <a:gd name="T199" fmla="*/ 1281 h 306"/>
                <a:gd name="T200" fmla="+- 0 3638 3232"/>
                <a:gd name="T201" fmla="*/ T200 w 657"/>
                <a:gd name="T202" fmla="+- 0 1261 1237"/>
                <a:gd name="T203" fmla="*/ 1261 h 306"/>
                <a:gd name="T204" fmla="+- 0 3641 3232"/>
                <a:gd name="T205" fmla="*/ T204 w 657"/>
                <a:gd name="T206" fmla="+- 0 1271 1237"/>
                <a:gd name="T207" fmla="*/ 1271 h 306"/>
                <a:gd name="T208" fmla="+- 0 3637 3232"/>
                <a:gd name="T209" fmla="*/ T208 w 657"/>
                <a:gd name="T210" fmla="+- 0 1251 1237"/>
                <a:gd name="T211" fmla="*/ 1251 h 306"/>
                <a:gd name="T212" fmla="+- 0 3836 3232"/>
                <a:gd name="T213" fmla="*/ T212 w 657"/>
                <a:gd name="T214" fmla="+- 0 1247 1237"/>
                <a:gd name="T215" fmla="*/ 1247 h 30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</a:cxnLst>
              <a:rect l="0" t="0" r="r" b="b"/>
              <a:pathLst>
                <a:path w="657" h="306">
                  <a:moveTo>
                    <a:pt x="100" y="118"/>
                  </a:moveTo>
                  <a:lnTo>
                    <a:pt x="95" y="118"/>
                  </a:lnTo>
                  <a:lnTo>
                    <a:pt x="74" y="122"/>
                  </a:lnTo>
                  <a:lnTo>
                    <a:pt x="53" y="128"/>
                  </a:lnTo>
                  <a:lnTo>
                    <a:pt x="36" y="140"/>
                  </a:lnTo>
                  <a:lnTo>
                    <a:pt x="21" y="156"/>
                  </a:lnTo>
                  <a:lnTo>
                    <a:pt x="10" y="176"/>
                  </a:lnTo>
                  <a:lnTo>
                    <a:pt x="3" y="192"/>
                  </a:lnTo>
                  <a:lnTo>
                    <a:pt x="1" y="206"/>
                  </a:lnTo>
                  <a:lnTo>
                    <a:pt x="0" y="218"/>
                  </a:lnTo>
                  <a:lnTo>
                    <a:pt x="0" y="226"/>
                  </a:lnTo>
                  <a:lnTo>
                    <a:pt x="1" y="226"/>
                  </a:lnTo>
                  <a:lnTo>
                    <a:pt x="4" y="244"/>
                  </a:lnTo>
                  <a:lnTo>
                    <a:pt x="11" y="260"/>
                  </a:lnTo>
                  <a:lnTo>
                    <a:pt x="21" y="274"/>
                  </a:lnTo>
                  <a:lnTo>
                    <a:pt x="33" y="288"/>
                  </a:lnTo>
                  <a:lnTo>
                    <a:pt x="37" y="292"/>
                  </a:lnTo>
                  <a:lnTo>
                    <a:pt x="39" y="294"/>
                  </a:lnTo>
                  <a:lnTo>
                    <a:pt x="43" y="298"/>
                  </a:lnTo>
                  <a:lnTo>
                    <a:pt x="47" y="300"/>
                  </a:lnTo>
                  <a:lnTo>
                    <a:pt x="58" y="306"/>
                  </a:lnTo>
                  <a:lnTo>
                    <a:pt x="78" y="306"/>
                  </a:lnTo>
                  <a:lnTo>
                    <a:pt x="100" y="304"/>
                  </a:lnTo>
                  <a:lnTo>
                    <a:pt x="115" y="298"/>
                  </a:lnTo>
                  <a:lnTo>
                    <a:pt x="61" y="298"/>
                  </a:lnTo>
                  <a:lnTo>
                    <a:pt x="50" y="292"/>
                  </a:lnTo>
                  <a:lnTo>
                    <a:pt x="44" y="288"/>
                  </a:lnTo>
                  <a:lnTo>
                    <a:pt x="39" y="282"/>
                  </a:lnTo>
                  <a:lnTo>
                    <a:pt x="28" y="270"/>
                  </a:lnTo>
                  <a:lnTo>
                    <a:pt x="19" y="256"/>
                  </a:lnTo>
                  <a:lnTo>
                    <a:pt x="13" y="240"/>
                  </a:lnTo>
                  <a:lnTo>
                    <a:pt x="9" y="224"/>
                  </a:lnTo>
                  <a:lnTo>
                    <a:pt x="10" y="206"/>
                  </a:lnTo>
                  <a:lnTo>
                    <a:pt x="12" y="194"/>
                  </a:lnTo>
                  <a:lnTo>
                    <a:pt x="18" y="180"/>
                  </a:lnTo>
                  <a:lnTo>
                    <a:pt x="29" y="162"/>
                  </a:lnTo>
                  <a:lnTo>
                    <a:pt x="41" y="148"/>
                  </a:lnTo>
                  <a:lnTo>
                    <a:pt x="57" y="136"/>
                  </a:lnTo>
                  <a:lnTo>
                    <a:pt x="75" y="130"/>
                  </a:lnTo>
                  <a:lnTo>
                    <a:pt x="94" y="128"/>
                  </a:lnTo>
                  <a:lnTo>
                    <a:pt x="133" y="128"/>
                  </a:lnTo>
                  <a:lnTo>
                    <a:pt x="125" y="124"/>
                  </a:lnTo>
                  <a:lnTo>
                    <a:pt x="111" y="120"/>
                  </a:lnTo>
                  <a:lnTo>
                    <a:pt x="105" y="120"/>
                  </a:lnTo>
                  <a:lnTo>
                    <a:pt x="100" y="118"/>
                  </a:lnTo>
                  <a:close/>
                  <a:moveTo>
                    <a:pt x="133" y="128"/>
                  </a:moveTo>
                  <a:lnTo>
                    <a:pt x="104" y="128"/>
                  </a:lnTo>
                  <a:lnTo>
                    <a:pt x="121" y="132"/>
                  </a:lnTo>
                  <a:lnTo>
                    <a:pt x="133" y="138"/>
                  </a:lnTo>
                  <a:lnTo>
                    <a:pt x="143" y="146"/>
                  </a:lnTo>
                  <a:lnTo>
                    <a:pt x="152" y="154"/>
                  </a:lnTo>
                  <a:lnTo>
                    <a:pt x="159" y="164"/>
                  </a:lnTo>
                  <a:lnTo>
                    <a:pt x="164" y="176"/>
                  </a:lnTo>
                  <a:lnTo>
                    <a:pt x="168" y="188"/>
                  </a:lnTo>
                  <a:lnTo>
                    <a:pt x="169" y="208"/>
                  </a:lnTo>
                  <a:lnTo>
                    <a:pt x="166" y="226"/>
                  </a:lnTo>
                  <a:lnTo>
                    <a:pt x="159" y="246"/>
                  </a:lnTo>
                  <a:lnTo>
                    <a:pt x="148" y="262"/>
                  </a:lnTo>
                  <a:lnTo>
                    <a:pt x="133" y="276"/>
                  </a:lnTo>
                  <a:lnTo>
                    <a:pt x="117" y="288"/>
                  </a:lnTo>
                  <a:lnTo>
                    <a:pt x="98" y="294"/>
                  </a:lnTo>
                  <a:lnTo>
                    <a:pt x="78" y="298"/>
                  </a:lnTo>
                  <a:lnTo>
                    <a:pt x="115" y="298"/>
                  </a:lnTo>
                  <a:lnTo>
                    <a:pt x="120" y="296"/>
                  </a:lnTo>
                  <a:lnTo>
                    <a:pt x="139" y="284"/>
                  </a:lnTo>
                  <a:lnTo>
                    <a:pt x="154" y="268"/>
                  </a:lnTo>
                  <a:lnTo>
                    <a:pt x="162" y="258"/>
                  </a:lnTo>
                  <a:lnTo>
                    <a:pt x="168" y="248"/>
                  </a:lnTo>
                  <a:lnTo>
                    <a:pt x="172" y="236"/>
                  </a:lnTo>
                  <a:lnTo>
                    <a:pt x="174" y="236"/>
                  </a:lnTo>
                  <a:lnTo>
                    <a:pt x="182" y="232"/>
                  </a:lnTo>
                  <a:lnTo>
                    <a:pt x="184" y="232"/>
                  </a:lnTo>
                  <a:lnTo>
                    <a:pt x="230" y="226"/>
                  </a:lnTo>
                  <a:lnTo>
                    <a:pt x="175" y="226"/>
                  </a:lnTo>
                  <a:lnTo>
                    <a:pt x="176" y="222"/>
                  </a:lnTo>
                  <a:lnTo>
                    <a:pt x="212" y="214"/>
                  </a:lnTo>
                  <a:lnTo>
                    <a:pt x="224" y="212"/>
                  </a:lnTo>
                  <a:lnTo>
                    <a:pt x="177" y="212"/>
                  </a:lnTo>
                  <a:lnTo>
                    <a:pt x="178" y="204"/>
                  </a:lnTo>
                  <a:lnTo>
                    <a:pt x="178" y="194"/>
                  </a:lnTo>
                  <a:lnTo>
                    <a:pt x="176" y="186"/>
                  </a:lnTo>
                  <a:lnTo>
                    <a:pt x="175" y="180"/>
                  </a:lnTo>
                  <a:lnTo>
                    <a:pt x="173" y="174"/>
                  </a:lnTo>
                  <a:lnTo>
                    <a:pt x="171" y="170"/>
                  </a:lnTo>
                  <a:lnTo>
                    <a:pt x="180" y="160"/>
                  </a:lnTo>
                  <a:lnTo>
                    <a:pt x="167" y="160"/>
                  </a:lnTo>
                  <a:lnTo>
                    <a:pt x="164" y="158"/>
                  </a:lnTo>
                  <a:lnTo>
                    <a:pt x="172" y="150"/>
                  </a:lnTo>
                  <a:lnTo>
                    <a:pt x="159" y="150"/>
                  </a:lnTo>
                  <a:lnTo>
                    <a:pt x="149" y="140"/>
                  </a:lnTo>
                  <a:lnTo>
                    <a:pt x="138" y="130"/>
                  </a:lnTo>
                  <a:lnTo>
                    <a:pt x="133" y="128"/>
                  </a:lnTo>
                  <a:close/>
                  <a:moveTo>
                    <a:pt x="366" y="214"/>
                  </a:moveTo>
                  <a:lnTo>
                    <a:pt x="345" y="214"/>
                  </a:lnTo>
                  <a:lnTo>
                    <a:pt x="356" y="216"/>
                  </a:lnTo>
                  <a:lnTo>
                    <a:pt x="365" y="228"/>
                  </a:lnTo>
                  <a:lnTo>
                    <a:pt x="377" y="254"/>
                  </a:lnTo>
                  <a:lnTo>
                    <a:pt x="390" y="260"/>
                  </a:lnTo>
                  <a:lnTo>
                    <a:pt x="397" y="248"/>
                  </a:lnTo>
                  <a:lnTo>
                    <a:pt x="387" y="248"/>
                  </a:lnTo>
                  <a:lnTo>
                    <a:pt x="382" y="244"/>
                  </a:lnTo>
                  <a:lnTo>
                    <a:pt x="377" y="232"/>
                  </a:lnTo>
                  <a:lnTo>
                    <a:pt x="373" y="222"/>
                  </a:lnTo>
                  <a:lnTo>
                    <a:pt x="369" y="218"/>
                  </a:lnTo>
                  <a:lnTo>
                    <a:pt x="366" y="214"/>
                  </a:lnTo>
                  <a:close/>
                  <a:moveTo>
                    <a:pt x="376" y="202"/>
                  </a:moveTo>
                  <a:lnTo>
                    <a:pt x="349" y="202"/>
                  </a:lnTo>
                  <a:lnTo>
                    <a:pt x="361" y="204"/>
                  </a:lnTo>
                  <a:lnTo>
                    <a:pt x="380" y="214"/>
                  </a:lnTo>
                  <a:lnTo>
                    <a:pt x="386" y="224"/>
                  </a:lnTo>
                  <a:lnTo>
                    <a:pt x="389" y="236"/>
                  </a:lnTo>
                  <a:lnTo>
                    <a:pt x="389" y="242"/>
                  </a:lnTo>
                  <a:lnTo>
                    <a:pt x="387" y="248"/>
                  </a:lnTo>
                  <a:lnTo>
                    <a:pt x="397" y="248"/>
                  </a:lnTo>
                  <a:lnTo>
                    <a:pt x="398" y="240"/>
                  </a:lnTo>
                  <a:lnTo>
                    <a:pt x="394" y="218"/>
                  </a:lnTo>
                  <a:lnTo>
                    <a:pt x="386" y="208"/>
                  </a:lnTo>
                  <a:lnTo>
                    <a:pt x="376" y="202"/>
                  </a:lnTo>
                  <a:close/>
                  <a:moveTo>
                    <a:pt x="348" y="204"/>
                  </a:moveTo>
                  <a:lnTo>
                    <a:pt x="327" y="204"/>
                  </a:lnTo>
                  <a:lnTo>
                    <a:pt x="320" y="206"/>
                  </a:lnTo>
                  <a:lnTo>
                    <a:pt x="182" y="224"/>
                  </a:lnTo>
                  <a:lnTo>
                    <a:pt x="179" y="224"/>
                  </a:lnTo>
                  <a:lnTo>
                    <a:pt x="175" y="226"/>
                  </a:lnTo>
                  <a:lnTo>
                    <a:pt x="230" y="226"/>
                  </a:lnTo>
                  <a:lnTo>
                    <a:pt x="321" y="214"/>
                  </a:lnTo>
                  <a:lnTo>
                    <a:pt x="366" y="214"/>
                  </a:lnTo>
                  <a:lnTo>
                    <a:pt x="361" y="208"/>
                  </a:lnTo>
                  <a:lnTo>
                    <a:pt x="348" y="204"/>
                  </a:lnTo>
                  <a:close/>
                  <a:moveTo>
                    <a:pt x="351" y="194"/>
                  </a:moveTo>
                  <a:lnTo>
                    <a:pt x="319" y="194"/>
                  </a:lnTo>
                  <a:lnTo>
                    <a:pt x="284" y="196"/>
                  </a:lnTo>
                  <a:lnTo>
                    <a:pt x="213" y="204"/>
                  </a:lnTo>
                  <a:lnTo>
                    <a:pt x="177" y="212"/>
                  </a:lnTo>
                  <a:lnTo>
                    <a:pt x="224" y="212"/>
                  </a:lnTo>
                  <a:lnTo>
                    <a:pt x="248" y="208"/>
                  </a:lnTo>
                  <a:lnTo>
                    <a:pt x="320" y="204"/>
                  </a:lnTo>
                  <a:lnTo>
                    <a:pt x="331" y="202"/>
                  </a:lnTo>
                  <a:lnTo>
                    <a:pt x="376" y="202"/>
                  </a:lnTo>
                  <a:lnTo>
                    <a:pt x="364" y="196"/>
                  </a:lnTo>
                  <a:lnTo>
                    <a:pt x="351" y="194"/>
                  </a:lnTo>
                  <a:close/>
                  <a:moveTo>
                    <a:pt x="240" y="136"/>
                  </a:moveTo>
                  <a:lnTo>
                    <a:pt x="231" y="136"/>
                  </a:lnTo>
                  <a:lnTo>
                    <a:pt x="233" y="142"/>
                  </a:lnTo>
                  <a:lnTo>
                    <a:pt x="235" y="146"/>
                  </a:lnTo>
                  <a:lnTo>
                    <a:pt x="238" y="152"/>
                  </a:lnTo>
                  <a:lnTo>
                    <a:pt x="242" y="158"/>
                  </a:lnTo>
                  <a:lnTo>
                    <a:pt x="246" y="162"/>
                  </a:lnTo>
                  <a:lnTo>
                    <a:pt x="250" y="166"/>
                  </a:lnTo>
                  <a:lnTo>
                    <a:pt x="261" y="174"/>
                  </a:lnTo>
                  <a:lnTo>
                    <a:pt x="273" y="180"/>
                  </a:lnTo>
                  <a:lnTo>
                    <a:pt x="288" y="184"/>
                  </a:lnTo>
                  <a:lnTo>
                    <a:pt x="305" y="188"/>
                  </a:lnTo>
                  <a:lnTo>
                    <a:pt x="310" y="190"/>
                  </a:lnTo>
                  <a:lnTo>
                    <a:pt x="326" y="190"/>
                  </a:lnTo>
                  <a:lnTo>
                    <a:pt x="337" y="188"/>
                  </a:lnTo>
                  <a:lnTo>
                    <a:pt x="345" y="184"/>
                  </a:lnTo>
                  <a:lnTo>
                    <a:pt x="348" y="182"/>
                  </a:lnTo>
                  <a:lnTo>
                    <a:pt x="316" y="182"/>
                  </a:lnTo>
                  <a:lnTo>
                    <a:pt x="311" y="180"/>
                  </a:lnTo>
                  <a:lnTo>
                    <a:pt x="307" y="180"/>
                  </a:lnTo>
                  <a:lnTo>
                    <a:pt x="291" y="176"/>
                  </a:lnTo>
                  <a:lnTo>
                    <a:pt x="277" y="172"/>
                  </a:lnTo>
                  <a:lnTo>
                    <a:pt x="266" y="166"/>
                  </a:lnTo>
                  <a:lnTo>
                    <a:pt x="256" y="160"/>
                  </a:lnTo>
                  <a:lnTo>
                    <a:pt x="252" y="156"/>
                  </a:lnTo>
                  <a:lnTo>
                    <a:pt x="249" y="152"/>
                  </a:lnTo>
                  <a:lnTo>
                    <a:pt x="246" y="146"/>
                  </a:lnTo>
                  <a:lnTo>
                    <a:pt x="240" y="136"/>
                  </a:lnTo>
                  <a:close/>
                  <a:moveTo>
                    <a:pt x="356" y="12"/>
                  </a:moveTo>
                  <a:lnTo>
                    <a:pt x="329" y="12"/>
                  </a:lnTo>
                  <a:lnTo>
                    <a:pt x="342" y="16"/>
                  </a:lnTo>
                  <a:lnTo>
                    <a:pt x="354" y="20"/>
                  </a:lnTo>
                  <a:lnTo>
                    <a:pt x="365" y="28"/>
                  </a:lnTo>
                  <a:lnTo>
                    <a:pt x="366" y="30"/>
                  </a:lnTo>
                  <a:lnTo>
                    <a:pt x="368" y="32"/>
                  </a:lnTo>
                  <a:lnTo>
                    <a:pt x="381" y="48"/>
                  </a:lnTo>
                  <a:lnTo>
                    <a:pt x="390" y="66"/>
                  </a:lnTo>
                  <a:lnTo>
                    <a:pt x="395" y="86"/>
                  </a:lnTo>
                  <a:lnTo>
                    <a:pt x="395" y="106"/>
                  </a:lnTo>
                  <a:lnTo>
                    <a:pt x="388" y="128"/>
                  </a:lnTo>
                  <a:lnTo>
                    <a:pt x="376" y="146"/>
                  </a:lnTo>
                  <a:lnTo>
                    <a:pt x="362" y="160"/>
                  </a:lnTo>
                  <a:lnTo>
                    <a:pt x="341" y="176"/>
                  </a:lnTo>
                  <a:lnTo>
                    <a:pt x="334" y="180"/>
                  </a:lnTo>
                  <a:lnTo>
                    <a:pt x="326" y="182"/>
                  </a:lnTo>
                  <a:lnTo>
                    <a:pt x="348" y="182"/>
                  </a:lnTo>
                  <a:lnTo>
                    <a:pt x="354" y="178"/>
                  </a:lnTo>
                  <a:lnTo>
                    <a:pt x="368" y="166"/>
                  </a:lnTo>
                  <a:lnTo>
                    <a:pt x="383" y="150"/>
                  </a:lnTo>
                  <a:lnTo>
                    <a:pt x="396" y="130"/>
                  </a:lnTo>
                  <a:lnTo>
                    <a:pt x="403" y="106"/>
                  </a:lnTo>
                  <a:lnTo>
                    <a:pt x="404" y="92"/>
                  </a:lnTo>
                  <a:lnTo>
                    <a:pt x="403" y="78"/>
                  </a:lnTo>
                  <a:lnTo>
                    <a:pt x="399" y="64"/>
                  </a:lnTo>
                  <a:lnTo>
                    <a:pt x="393" y="50"/>
                  </a:lnTo>
                  <a:lnTo>
                    <a:pt x="456" y="44"/>
                  </a:lnTo>
                  <a:lnTo>
                    <a:pt x="390" y="44"/>
                  </a:lnTo>
                  <a:lnTo>
                    <a:pt x="386" y="38"/>
                  </a:lnTo>
                  <a:lnTo>
                    <a:pt x="381" y="32"/>
                  </a:lnTo>
                  <a:lnTo>
                    <a:pt x="376" y="26"/>
                  </a:lnTo>
                  <a:lnTo>
                    <a:pt x="389" y="24"/>
                  </a:lnTo>
                  <a:lnTo>
                    <a:pt x="406" y="24"/>
                  </a:lnTo>
                  <a:lnTo>
                    <a:pt x="405" y="22"/>
                  </a:lnTo>
                  <a:lnTo>
                    <a:pt x="434" y="20"/>
                  </a:lnTo>
                  <a:lnTo>
                    <a:pt x="367" y="20"/>
                  </a:lnTo>
                  <a:lnTo>
                    <a:pt x="356" y="12"/>
                  </a:lnTo>
                  <a:close/>
                  <a:moveTo>
                    <a:pt x="235" y="120"/>
                  </a:moveTo>
                  <a:lnTo>
                    <a:pt x="226" y="120"/>
                  </a:lnTo>
                  <a:lnTo>
                    <a:pt x="226" y="122"/>
                  </a:lnTo>
                  <a:lnTo>
                    <a:pt x="227" y="126"/>
                  </a:lnTo>
                  <a:lnTo>
                    <a:pt x="228" y="128"/>
                  </a:lnTo>
                  <a:lnTo>
                    <a:pt x="211" y="132"/>
                  </a:lnTo>
                  <a:lnTo>
                    <a:pt x="194" y="138"/>
                  </a:lnTo>
                  <a:lnTo>
                    <a:pt x="180" y="148"/>
                  </a:lnTo>
                  <a:lnTo>
                    <a:pt x="167" y="160"/>
                  </a:lnTo>
                  <a:lnTo>
                    <a:pt x="180" y="160"/>
                  </a:lnTo>
                  <a:lnTo>
                    <a:pt x="183" y="156"/>
                  </a:lnTo>
                  <a:lnTo>
                    <a:pt x="198" y="146"/>
                  </a:lnTo>
                  <a:lnTo>
                    <a:pt x="214" y="140"/>
                  </a:lnTo>
                  <a:lnTo>
                    <a:pt x="231" y="136"/>
                  </a:lnTo>
                  <a:lnTo>
                    <a:pt x="240" y="136"/>
                  </a:lnTo>
                  <a:lnTo>
                    <a:pt x="239" y="134"/>
                  </a:lnTo>
                  <a:lnTo>
                    <a:pt x="235" y="120"/>
                  </a:lnTo>
                  <a:close/>
                  <a:moveTo>
                    <a:pt x="316" y="2"/>
                  </a:moveTo>
                  <a:lnTo>
                    <a:pt x="305" y="2"/>
                  </a:lnTo>
                  <a:lnTo>
                    <a:pt x="294" y="4"/>
                  </a:lnTo>
                  <a:lnTo>
                    <a:pt x="283" y="8"/>
                  </a:lnTo>
                  <a:lnTo>
                    <a:pt x="261" y="22"/>
                  </a:lnTo>
                  <a:lnTo>
                    <a:pt x="243" y="42"/>
                  </a:lnTo>
                  <a:lnTo>
                    <a:pt x="230" y="64"/>
                  </a:lnTo>
                  <a:lnTo>
                    <a:pt x="225" y="88"/>
                  </a:lnTo>
                  <a:lnTo>
                    <a:pt x="224" y="92"/>
                  </a:lnTo>
                  <a:lnTo>
                    <a:pt x="224" y="104"/>
                  </a:lnTo>
                  <a:lnTo>
                    <a:pt x="225" y="110"/>
                  </a:lnTo>
                  <a:lnTo>
                    <a:pt x="206" y="116"/>
                  </a:lnTo>
                  <a:lnTo>
                    <a:pt x="189" y="124"/>
                  </a:lnTo>
                  <a:lnTo>
                    <a:pt x="173" y="136"/>
                  </a:lnTo>
                  <a:lnTo>
                    <a:pt x="159" y="150"/>
                  </a:lnTo>
                  <a:lnTo>
                    <a:pt x="172" y="150"/>
                  </a:lnTo>
                  <a:lnTo>
                    <a:pt x="177" y="144"/>
                  </a:lnTo>
                  <a:lnTo>
                    <a:pt x="192" y="134"/>
                  </a:lnTo>
                  <a:lnTo>
                    <a:pt x="209" y="124"/>
                  </a:lnTo>
                  <a:lnTo>
                    <a:pt x="226" y="120"/>
                  </a:lnTo>
                  <a:lnTo>
                    <a:pt x="235" y="120"/>
                  </a:lnTo>
                  <a:lnTo>
                    <a:pt x="233" y="106"/>
                  </a:lnTo>
                  <a:lnTo>
                    <a:pt x="233" y="88"/>
                  </a:lnTo>
                  <a:lnTo>
                    <a:pt x="238" y="66"/>
                  </a:lnTo>
                  <a:lnTo>
                    <a:pt x="249" y="46"/>
                  </a:lnTo>
                  <a:lnTo>
                    <a:pt x="266" y="30"/>
                  </a:lnTo>
                  <a:lnTo>
                    <a:pt x="286" y="18"/>
                  </a:lnTo>
                  <a:lnTo>
                    <a:pt x="296" y="14"/>
                  </a:lnTo>
                  <a:lnTo>
                    <a:pt x="306" y="12"/>
                  </a:lnTo>
                  <a:lnTo>
                    <a:pt x="356" y="12"/>
                  </a:lnTo>
                  <a:lnTo>
                    <a:pt x="343" y="6"/>
                  </a:lnTo>
                  <a:lnTo>
                    <a:pt x="316" y="2"/>
                  </a:lnTo>
                  <a:close/>
                  <a:moveTo>
                    <a:pt x="629" y="30"/>
                  </a:moveTo>
                  <a:lnTo>
                    <a:pt x="613" y="30"/>
                  </a:lnTo>
                  <a:lnTo>
                    <a:pt x="621" y="34"/>
                  </a:lnTo>
                  <a:lnTo>
                    <a:pt x="624" y="40"/>
                  </a:lnTo>
                  <a:lnTo>
                    <a:pt x="627" y="46"/>
                  </a:lnTo>
                  <a:lnTo>
                    <a:pt x="632" y="58"/>
                  </a:lnTo>
                  <a:lnTo>
                    <a:pt x="634" y="60"/>
                  </a:lnTo>
                  <a:lnTo>
                    <a:pt x="636" y="66"/>
                  </a:lnTo>
                  <a:lnTo>
                    <a:pt x="640" y="74"/>
                  </a:lnTo>
                  <a:lnTo>
                    <a:pt x="642" y="78"/>
                  </a:lnTo>
                  <a:lnTo>
                    <a:pt x="651" y="74"/>
                  </a:lnTo>
                  <a:lnTo>
                    <a:pt x="655" y="70"/>
                  </a:lnTo>
                  <a:lnTo>
                    <a:pt x="656" y="66"/>
                  </a:lnTo>
                  <a:lnTo>
                    <a:pt x="646" y="66"/>
                  </a:lnTo>
                  <a:lnTo>
                    <a:pt x="643" y="58"/>
                  </a:lnTo>
                  <a:lnTo>
                    <a:pt x="642" y="56"/>
                  </a:lnTo>
                  <a:lnTo>
                    <a:pt x="640" y="54"/>
                  </a:lnTo>
                  <a:lnTo>
                    <a:pt x="639" y="50"/>
                  </a:lnTo>
                  <a:lnTo>
                    <a:pt x="635" y="42"/>
                  </a:lnTo>
                  <a:lnTo>
                    <a:pt x="629" y="30"/>
                  </a:lnTo>
                  <a:close/>
                  <a:moveTo>
                    <a:pt x="632" y="10"/>
                  </a:moveTo>
                  <a:lnTo>
                    <a:pt x="615" y="10"/>
                  </a:lnTo>
                  <a:lnTo>
                    <a:pt x="621" y="12"/>
                  </a:lnTo>
                  <a:lnTo>
                    <a:pt x="624" y="16"/>
                  </a:lnTo>
                  <a:lnTo>
                    <a:pt x="627" y="18"/>
                  </a:lnTo>
                  <a:lnTo>
                    <a:pt x="637" y="32"/>
                  </a:lnTo>
                  <a:lnTo>
                    <a:pt x="644" y="44"/>
                  </a:lnTo>
                  <a:lnTo>
                    <a:pt x="648" y="54"/>
                  </a:lnTo>
                  <a:lnTo>
                    <a:pt x="648" y="62"/>
                  </a:lnTo>
                  <a:lnTo>
                    <a:pt x="646" y="66"/>
                  </a:lnTo>
                  <a:lnTo>
                    <a:pt x="656" y="66"/>
                  </a:lnTo>
                  <a:lnTo>
                    <a:pt x="656" y="64"/>
                  </a:lnTo>
                  <a:lnTo>
                    <a:pt x="656" y="50"/>
                  </a:lnTo>
                  <a:lnTo>
                    <a:pt x="650" y="36"/>
                  </a:lnTo>
                  <a:lnTo>
                    <a:pt x="641" y="22"/>
                  </a:lnTo>
                  <a:lnTo>
                    <a:pt x="633" y="12"/>
                  </a:lnTo>
                  <a:lnTo>
                    <a:pt x="632" y="10"/>
                  </a:lnTo>
                  <a:close/>
                  <a:moveTo>
                    <a:pt x="612" y="20"/>
                  </a:moveTo>
                  <a:lnTo>
                    <a:pt x="605" y="20"/>
                  </a:lnTo>
                  <a:lnTo>
                    <a:pt x="599" y="22"/>
                  </a:lnTo>
                  <a:lnTo>
                    <a:pt x="390" y="42"/>
                  </a:lnTo>
                  <a:lnTo>
                    <a:pt x="390" y="44"/>
                  </a:lnTo>
                  <a:lnTo>
                    <a:pt x="456" y="44"/>
                  </a:lnTo>
                  <a:lnTo>
                    <a:pt x="605" y="30"/>
                  </a:lnTo>
                  <a:lnTo>
                    <a:pt x="629" y="30"/>
                  </a:lnTo>
                  <a:lnTo>
                    <a:pt x="628" y="28"/>
                  </a:lnTo>
                  <a:lnTo>
                    <a:pt x="616" y="22"/>
                  </a:lnTo>
                  <a:lnTo>
                    <a:pt x="612" y="20"/>
                  </a:lnTo>
                  <a:close/>
                  <a:moveTo>
                    <a:pt x="406" y="24"/>
                  </a:moveTo>
                  <a:lnTo>
                    <a:pt x="395" y="24"/>
                  </a:lnTo>
                  <a:lnTo>
                    <a:pt x="399" y="26"/>
                  </a:lnTo>
                  <a:lnTo>
                    <a:pt x="400" y="32"/>
                  </a:lnTo>
                  <a:lnTo>
                    <a:pt x="399" y="36"/>
                  </a:lnTo>
                  <a:lnTo>
                    <a:pt x="407" y="40"/>
                  </a:lnTo>
                  <a:lnTo>
                    <a:pt x="409" y="34"/>
                  </a:lnTo>
                  <a:lnTo>
                    <a:pt x="408" y="28"/>
                  </a:lnTo>
                  <a:lnTo>
                    <a:pt x="406" y="24"/>
                  </a:lnTo>
                  <a:close/>
                  <a:moveTo>
                    <a:pt x="617" y="0"/>
                  </a:moveTo>
                  <a:lnTo>
                    <a:pt x="604" y="0"/>
                  </a:lnTo>
                  <a:lnTo>
                    <a:pt x="481" y="6"/>
                  </a:lnTo>
                  <a:lnTo>
                    <a:pt x="405" y="14"/>
                  </a:lnTo>
                  <a:lnTo>
                    <a:pt x="367" y="20"/>
                  </a:lnTo>
                  <a:lnTo>
                    <a:pt x="434" y="20"/>
                  </a:lnTo>
                  <a:lnTo>
                    <a:pt x="462" y="16"/>
                  </a:lnTo>
                  <a:lnTo>
                    <a:pt x="491" y="16"/>
                  </a:lnTo>
                  <a:lnTo>
                    <a:pt x="519" y="14"/>
                  </a:lnTo>
                  <a:lnTo>
                    <a:pt x="604" y="10"/>
                  </a:lnTo>
                  <a:lnTo>
                    <a:pt x="632" y="10"/>
                  </a:lnTo>
                  <a:lnTo>
                    <a:pt x="630" y="8"/>
                  </a:lnTo>
                  <a:lnTo>
                    <a:pt x="626" y="4"/>
                  </a:lnTo>
                  <a:lnTo>
                    <a:pt x="617" y="0"/>
                  </a:lnTo>
                  <a:close/>
                </a:path>
              </a:pathLst>
            </a:custGeom>
            <a:solidFill>
              <a:srgbClr val="B7C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121" name="Picture 121"/>
            <p:cNvPicPr>
              <a:picLocks noChangeAspect="1" noChangeArrowheads="1"/>
            </p:cNvPicPr>
            <p:nvPr/>
          </p:nvPicPr>
          <p:blipFill>
            <a:blip r:embed="rId8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61433" y="2003042"/>
              <a:ext cx="251916" cy="89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" name="Picture 122"/>
            <p:cNvPicPr>
              <a:picLocks noChangeAspect="1" noChangeArrowheads="1"/>
            </p:cNvPicPr>
            <p:nvPr/>
          </p:nvPicPr>
          <p:blipFill>
            <a:blip r:embed="rId8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7705" y="1937245"/>
              <a:ext cx="261860" cy="881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Picture 123"/>
            <p:cNvPicPr>
              <a:picLocks noChangeAspect="1" noChangeArrowheads="1"/>
            </p:cNvPicPr>
            <p:nvPr/>
          </p:nvPicPr>
          <p:blipFill>
            <a:blip r:embed="rId8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13176" y="2465338"/>
              <a:ext cx="550237" cy="1476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4" name="Picture 124"/>
            <p:cNvPicPr>
              <a:picLocks noChangeAspect="1" noChangeArrowheads="1"/>
            </p:cNvPicPr>
            <p:nvPr/>
          </p:nvPicPr>
          <p:blipFill>
            <a:blip r:embed="rId9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3280" y="2913902"/>
              <a:ext cx="704369" cy="291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Picture 125"/>
            <p:cNvPicPr>
              <a:picLocks noChangeAspect="1" noChangeArrowheads="1"/>
            </p:cNvPicPr>
            <p:nvPr/>
          </p:nvPicPr>
          <p:blipFill>
            <a:blip r:embed="rId9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71656" y="1842269"/>
              <a:ext cx="472342" cy="487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6" name="Picture 126"/>
            <p:cNvPicPr>
              <a:picLocks noChangeAspect="1" noChangeArrowheads="1"/>
            </p:cNvPicPr>
            <p:nvPr/>
          </p:nvPicPr>
          <p:blipFill>
            <a:blip r:embed="rId9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6151" y="3693168"/>
              <a:ext cx="379531" cy="123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127"/>
            <p:cNvPicPr>
              <a:picLocks noChangeAspect="1" noChangeArrowheads="1"/>
            </p:cNvPicPr>
            <p:nvPr/>
          </p:nvPicPr>
          <p:blipFill>
            <a:blip r:embed="rId9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59862" y="1952121"/>
              <a:ext cx="1166767" cy="700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28"/>
            <p:cNvPicPr>
              <a:picLocks noChangeAspect="1" noChangeArrowheads="1"/>
            </p:cNvPicPr>
            <p:nvPr/>
          </p:nvPicPr>
          <p:blipFill>
            <a:blip r:embed="rId9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051" y="2918479"/>
              <a:ext cx="613216" cy="211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9" name="Picture 129"/>
            <p:cNvPicPr>
              <a:picLocks noChangeAspect="1" noChangeArrowheads="1"/>
            </p:cNvPicPr>
            <p:nvPr/>
          </p:nvPicPr>
          <p:blipFill>
            <a:blip r:embed="rId9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5764" y="2687332"/>
              <a:ext cx="392789" cy="136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0" name="Picture 130"/>
            <p:cNvPicPr>
              <a:picLocks noChangeAspect="1" noChangeArrowheads="1"/>
            </p:cNvPicPr>
            <p:nvPr/>
          </p:nvPicPr>
          <p:blipFill>
            <a:blip r:embed="rId9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3853" y="3520380"/>
              <a:ext cx="1025893" cy="257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1" name="Picture 131"/>
            <p:cNvPicPr>
              <a:picLocks noChangeAspect="1" noChangeArrowheads="1"/>
            </p:cNvPicPr>
            <p:nvPr/>
          </p:nvPicPr>
          <p:blipFill>
            <a:blip r:embed="rId9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2049" y="3466025"/>
              <a:ext cx="159105" cy="78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2" name="AutoShape 132"/>
            <p:cNvSpPr>
              <a:spLocks/>
            </p:cNvSpPr>
            <p:nvPr/>
          </p:nvSpPr>
          <p:spPr bwMode="auto">
            <a:xfrm>
              <a:off x="5879148" y="3147911"/>
              <a:ext cx="154133" cy="197963"/>
            </a:xfrm>
            <a:custGeom>
              <a:avLst/>
              <a:gdLst>
                <a:gd name="T0" fmla="+- 0 2956 2955"/>
                <a:gd name="T1" fmla="*/ T0 w 93"/>
                <a:gd name="T2" fmla="+- 0 3432 3371"/>
                <a:gd name="T3" fmla="*/ 3432 h 346"/>
                <a:gd name="T4" fmla="+- 0 2968 2955"/>
                <a:gd name="T5" fmla="*/ T4 w 93"/>
                <a:gd name="T6" fmla="+- 0 3532 3371"/>
                <a:gd name="T7" fmla="*/ 3532 h 346"/>
                <a:gd name="T8" fmla="+- 0 2997 2955"/>
                <a:gd name="T9" fmla="*/ T8 w 93"/>
                <a:gd name="T10" fmla="+- 0 3691 3371"/>
                <a:gd name="T11" fmla="*/ 3691 h 346"/>
                <a:gd name="T12" fmla="+- 0 3009 2955"/>
                <a:gd name="T13" fmla="*/ T12 w 93"/>
                <a:gd name="T14" fmla="+- 0 3716 3371"/>
                <a:gd name="T15" fmla="*/ 3716 h 346"/>
                <a:gd name="T16" fmla="+- 0 3020 2955"/>
                <a:gd name="T17" fmla="*/ T16 w 93"/>
                <a:gd name="T18" fmla="+- 0 3713 3371"/>
                <a:gd name="T19" fmla="*/ 3713 h 346"/>
                <a:gd name="T20" fmla="+- 0 3011 2955"/>
                <a:gd name="T21" fmla="*/ T20 w 93"/>
                <a:gd name="T22" fmla="+- 0 3702 3371"/>
                <a:gd name="T23" fmla="*/ 3702 h 346"/>
                <a:gd name="T24" fmla="+- 0 3003 2955"/>
                <a:gd name="T25" fmla="*/ T24 w 93"/>
                <a:gd name="T26" fmla="+- 0 3696 3371"/>
                <a:gd name="T27" fmla="*/ 3696 h 346"/>
                <a:gd name="T28" fmla="+- 0 3026 2955"/>
                <a:gd name="T29" fmla="*/ T28 w 93"/>
                <a:gd name="T30" fmla="+- 0 3664 3371"/>
                <a:gd name="T31" fmla="*/ 3664 h 346"/>
                <a:gd name="T32" fmla="+- 0 2996 2955"/>
                <a:gd name="T33" fmla="*/ T32 w 93"/>
                <a:gd name="T34" fmla="+- 0 3659 3371"/>
                <a:gd name="T35" fmla="*/ 3659 h 346"/>
                <a:gd name="T36" fmla="+- 0 2962 2955"/>
                <a:gd name="T37" fmla="*/ T36 w 93"/>
                <a:gd name="T38" fmla="+- 0 3482 3371"/>
                <a:gd name="T39" fmla="*/ 3482 h 346"/>
                <a:gd name="T40" fmla="+- 0 2959 2955"/>
                <a:gd name="T41" fmla="*/ T40 w 93"/>
                <a:gd name="T42" fmla="+- 0 3458 3371"/>
                <a:gd name="T43" fmla="*/ 3458 h 346"/>
                <a:gd name="T44" fmla="+- 0 2961 2955"/>
                <a:gd name="T45" fmla="*/ T44 w 93"/>
                <a:gd name="T46" fmla="+- 0 3407 3371"/>
                <a:gd name="T47" fmla="*/ 3407 h 346"/>
                <a:gd name="T48" fmla="+- 0 2973 2955"/>
                <a:gd name="T49" fmla="*/ T48 w 93"/>
                <a:gd name="T50" fmla="+- 0 3392 3371"/>
                <a:gd name="T51" fmla="*/ 3392 h 346"/>
                <a:gd name="T52" fmla="+- 0 2964 2955"/>
                <a:gd name="T53" fmla="*/ T52 w 93"/>
                <a:gd name="T54" fmla="+- 0 3372 3371"/>
                <a:gd name="T55" fmla="*/ 3372 h 346"/>
                <a:gd name="T56" fmla="+- 0 3043 2955"/>
                <a:gd name="T57" fmla="*/ T56 w 93"/>
                <a:gd name="T58" fmla="+- 0 3704 3371"/>
                <a:gd name="T59" fmla="*/ 3704 h 346"/>
                <a:gd name="T60" fmla="+- 0 3029 2955"/>
                <a:gd name="T61" fmla="*/ T60 w 93"/>
                <a:gd name="T62" fmla="+- 0 3713 3371"/>
                <a:gd name="T63" fmla="*/ 3713 h 346"/>
                <a:gd name="T64" fmla="+- 0 3011 2955"/>
                <a:gd name="T65" fmla="*/ T64 w 93"/>
                <a:gd name="T66" fmla="+- 0 3702 3371"/>
                <a:gd name="T67" fmla="*/ 3702 h 346"/>
                <a:gd name="T68" fmla="+- 0 3046 2955"/>
                <a:gd name="T69" fmla="*/ T68 w 93"/>
                <a:gd name="T70" fmla="+- 0 3671 3371"/>
                <a:gd name="T71" fmla="*/ 3671 h 346"/>
                <a:gd name="T72" fmla="+- 0 3043 2955"/>
                <a:gd name="T73" fmla="*/ T72 w 93"/>
                <a:gd name="T74" fmla="+- 0 3683 3371"/>
                <a:gd name="T75" fmla="*/ 3683 h 346"/>
                <a:gd name="T76" fmla="+- 0 3014 2955"/>
                <a:gd name="T77" fmla="*/ T76 w 93"/>
                <a:gd name="T78" fmla="+- 0 3697 3371"/>
                <a:gd name="T79" fmla="*/ 3697 h 346"/>
                <a:gd name="T80" fmla="+- 0 3043 2955"/>
                <a:gd name="T81" fmla="*/ T80 w 93"/>
                <a:gd name="T82" fmla="+- 0 3689 3371"/>
                <a:gd name="T83" fmla="*/ 3689 h 346"/>
                <a:gd name="T84" fmla="+- 0 3047 2955"/>
                <a:gd name="T85" fmla="*/ T84 w 93"/>
                <a:gd name="T86" fmla="+- 0 3683 3371"/>
                <a:gd name="T87" fmla="*/ 3683 h 346"/>
                <a:gd name="T88" fmla="+- 0 3004 2955"/>
                <a:gd name="T89" fmla="*/ T88 w 93"/>
                <a:gd name="T90" fmla="+- 0 3685 3371"/>
                <a:gd name="T91" fmla="*/ 3685 h 346"/>
                <a:gd name="T92" fmla="+- 0 3008 2955"/>
                <a:gd name="T93" fmla="*/ T92 w 93"/>
                <a:gd name="T94" fmla="+- 0 3683 3371"/>
                <a:gd name="T95" fmla="*/ 3683 h 346"/>
                <a:gd name="T96" fmla="+- 0 3041 2955"/>
                <a:gd name="T97" fmla="*/ T96 w 93"/>
                <a:gd name="T98" fmla="+- 0 3653 3371"/>
                <a:gd name="T99" fmla="*/ 3653 h 346"/>
                <a:gd name="T100" fmla="+- 0 3040 2955"/>
                <a:gd name="T101" fmla="*/ T100 w 93"/>
                <a:gd name="T102" fmla="+- 0 3675 3371"/>
                <a:gd name="T103" fmla="*/ 3675 h 346"/>
                <a:gd name="T104" fmla="+- 0 3014 2955"/>
                <a:gd name="T105" fmla="*/ T104 w 93"/>
                <a:gd name="T106" fmla="+- 0 3683 3371"/>
                <a:gd name="T107" fmla="*/ 3683 h 346"/>
                <a:gd name="T108" fmla="+- 0 3046 2955"/>
                <a:gd name="T109" fmla="*/ T108 w 93"/>
                <a:gd name="T110" fmla="+- 0 3671 3371"/>
                <a:gd name="T111" fmla="*/ 3671 h 346"/>
                <a:gd name="T112" fmla="+- 0 3026 2955"/>
                <a:gd name="T113" fmla="*/ T112 w 93"/>
                <a:gd name="T114" fmla="+- 0 3664 3371"/>
                <a:gd name="T115" fmla="*/ 3664 h 346"/>
                <a:gd name="T116" fmla="+- 0 3026 2955"/>
                <a:gd name="T117" fmla="*/ T116 w 93"/>
                <a:gd name="T118" fmla="+- 0 3664 3371"/>
                <a:gd name="T119" fmla="*/ 3664 h 346"/>
                <a:gd name="T120" fmla="+- 0 2983 2955"/>
                <a:gd name="T121" fmla="*/ T120 w 93"/>
                <a:gd name="T122" fmla="+- 0 3467 3371"/>
                <a:gd name="T123" fmla="*/ 3467 h 346"/>
                <a:gd name="T124" fmla="+- 0 3023 2955"/>
                <a:gd name="T125" fmla="*/ T124 w 93"/>
                <a:gd name="T126" fmla="+- 0 3661 3371"/>
                <a:gd name="T127" fmla="*/ 3661 h 346"/>
                <a:gd name="T128" fmla="+- 0 3034 2955"/>
                <a:gd name="T129" fmla="*/ T128 w 93"/>
                <a:gd name="T130" fmla="+- 0 3661 3371"/>
                <a:gd name="T131" fmla="*/ 3661 h 346"/>
                <a:gd name="T132" fmla="+- 0 2999 2955"/>
                <a:gd name="T133" fmla="*/ T132 w 93"/>
                <a:gd name="T134" fmla="+- 0 3517 3371"/>
                <a:gd name="T135" fmla="*/ 3517 h 346"/>
                <a:gd name="T136" fmla="+- 0 2982 2955"/>
                <a:gd name="T137" fmla="*/ T136 w 93"/>
                <a:gd name="T138" fmla="+- 0 3463 3371"/>
                <a:gd name="T139" fmla="*/ 3463 h 346"/>
                <a:gd name="T140" fmla="+- 0 2965 2955"/>
                <a:gd name="T141" fmla="*/ T140 w 93"/>
                <a:gd name="T142" fmla="+- 0 3468 3371"/>
                <a:gd name="T143" fmla="*/ 3468 h 346"/>
                <a:gd name="T144" fmla="+- 0 2984 2955"/>
                <a:gd name="T145" fmla="*/ T144 w 93"/>
                <a:gd name="T146" fmla="+- 0 3568 3371"/>
                <a:gd name="T147" fmla="*/ 3568 h 346"/>
                <a:gd name="T148" fmla="+- 0 2987 2955"/>
                <a:gd name="T149" fmla="*/ T148 w 93"/>
                <a:gd name="T150" fmla="+- 0 3564 3371"/>
                <a:gd name="T151" fmla="*/ 3564 h 346"/>
                <a:gd name="T152" fmla="+- 0 2970 2955"/>
                <a:gd name="T153" fmla="*/ T152 w 93"/>
                <a:gd name="T154" fmla="+- 0 3468 3371"/>
                <a:gd name="T155" fmla="*/ 3468 h 346"/>
                <a:gd name="T156" fmla="+- 0 3004 2955"/>
                <a:gd name="T157" fmla="*/ T156 w 93"/>
                <a:gd name="T158" fmla="+- 0 3453 3371"/>
                <a:gd name="T159" fmla="*/ 3453 h 346"/>
                <a:gd name="T160" fmla="+- 0 3003 2955"/>
                <a:gd name="T161" fmla="*/ T160 w 93"/>
                <a:gd name="T162" fmla="+- 0 3463 3371"/>
                <a:gd name="T163" fmla="*/ 3463 h 346"/>
                <a:gd name="T164" fmla="+- 0 3035 2955"/>
                <a:gd name="T165" fmla="*/ T164 w 93"/>
                <a:gd name="T166" fmla="+- 0 3655 3371"/>
                <a:gd name="T167" fmla="*/ 3655 h 346"/>
                <a:gd name="T168" fmla="+- 0 3042 2955"/>
                <a:gd name="T169" fmla="*/ T168 w 93"/>
                <a:gd name="T170" fmla="+- 0 3652 3371"/>
                <a:gd name="T171" fmla="*/ 3652 h 346"/>
                <a:gd name="T172" fmla="+- 0 3017 2955"/>
                <a:gd name="T173" fmla="*/ T172 w 93"/>
                <a:gd name="T174" fmla="+- 0 3517 3371"/>
                <a:gd name="T175" fmla="*/ 3517 h 346"/>
                <a:gd name="T176" fmla="+- 0 2973 2955"/>
                <a:gd name="T177" fmla="*/ T176 w 93"/>
                <a:gd name="T178" fmla="+- 0 3458 3371"/>
                <a:gd name="T179" fmla="*/ 3458 h 346"/>
                <a:gd name="T180" fmla="+- 0 2970 2955"/>
                <a:gd name="T181" fmla="*/ T180 w 93"/>
                <a:gd name="T182" fmla="+- 0 3466 3371"/>
                <a:gd name="T183" fmla="*/ 3466 h 346"/>
                <a:gd name="T184" fmla="+- 0 2986 2955"/>
                <a:gd name="T185" fmla="*/ T184 w 93"/>
                <a:gd name="T186" fmla="+- 0 3459 3371"/>
                <a:gd name="T187" fmla="*/ 3459 h 346"/>
                <a:gd name="T188" fmla="+- 0 3003 2955"/>
                <a:gd name="T189" fmla="*/ T188 w 93"/>
                <a:gd name="T190" fmla="+- 0 3451 3371"/>
                <a:gd name="T191" fmla="*/ 3451 h 346"/>
                <a:gd name="T192" fmla="+- 0 2974 2955"/>
                <a:gd name="T193" fmla="*/ T192 w 93"/>
                <a:gd name="T194" fmla="+- 0 3401 3371"/>
                <a:gd name="T195" fmla="*/ 3401 h 346"/>
                <a:gd name="T196" fmla="+- 0 2998 2955"/>
                <a:gd name="T197" fmla="*/ T196 w 93"/>
                <a:gd name="T198" fmla="+- 0 3448 3371"/>
                <a:gd name="T199" fmla="*/ 3448 h 346"/>
                <a:gd name="T200" fmla="+- 0 2977 2955"/>
                <a:gd name="T201" fmla="*/ T200 w 93"/>
                <a:gd name="T202" fmla="+- 0 3401 3371"/>
                <a:gd name="T203" fmla="*/ 3401 h 346"/>
                <a:gd name="T204" fmla="+- 0 2968 2955"/>
                <a:gd name="T205" fmla="*/ T204 w 93"/>
                <a:gd name="T206" fmla="+- 0 3380 3371"/>
                <a:gd name="T207" fmla="*/ 3380 h 34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</a:cxnLst>
              <a:rect l="0" t="0" r="r" b="b"/>
              <a:pathLst>
                <a:path w="93" h="346">
                  <a:moveTo>
                    <a:pt x="9" y="0"/>
                  </a:moveTo>
                  <a:lnTo>
                    <a:pt x="7" y="0"/>
                  </a:lnTo>
                  <a:lnTo>
                    <a:pt x="6" y="1"/>
                  </a:lnTo>
                  <a:lnTo>
                    <a:pt x="2" y="41"/>
                  </a:lnTo>
                  <a:lnTo>
                    <a:pt x="1" y="61"/>
                  </a:lnTo>
                  <a:lnTo>
                    <a:pt x="0" y="79"/>
                  </a:lnTo>
                  <a:lnTo>
                    <a:pt x="0" y="94"/>
                  </a:lnTo>
                  <a:lnTo>
                    <a:pt x="3" y="106"/>
                  </a:lnTo>
                  <a:lnTo>
                    <a:pt x="5" y="118"/>
                  </a:lnTo>
                  <a:lnTo>
                    <a:pt x="13" y="161"/>
                  </a:lnTo>
                  <a:lnTo>
                    <a:pt x="21" y="205"/>
                  </a:lnTo>
                  <a:lnTo>
                    <a:pt x="29" y="247"/>
                  </a:lnTo>
                  <a:lnTo>
                    <a:pt x="37" y="289"/>
                  </a:lnTo>
                  <a:lnTo>
                    <a:pt x="37" y="292"/>
                  </a:lnTo>
                  <a:lnTo>
                    <a:pt x="42" y="320"/>
                  </a:lnTo>
                  <a:lnTo>
                    <a:pt x="43" y="326"/>
                  </a:lnTo>
                  <a:lnTo>
                    <a:pt x="46" y="329"/>
                  </a:lnTo>
                  <a:lnTo>
                    <a:pt x="47" y="334"/>
                  </a:lnTo>
                  <a:lnTo>
                    <a:pt x="47" y="342"/>
                  </a:lnTo>
                  <a:lnTo>
                    <a:pt x="54" y="345"/>
                  </a:lnTo>
                  <a:lnTo>
                    <a:pt x="56" y="346"/>
                  </a:lnTo>
                  <a:lnTo>
                    <a:pt x="63" y="346"/>
                  </a:lnTo>
                  <a:lnTo>
                    <a:pt x="70" y="343"/>
                  </a:lnTo>
                  <a:lnTo>
                    <a:pt x="74" y="342"/>
                  </a:lnTo>
                  <a:lnTo>
                    <a:pt x="65" y="342"/>
                  </a:lnTo>
                  <a:lnTo>
                    <a:pt x="59" y="342"/>
                  </a:lnTo>
                  <a:lnTo>
                    <a:pt x="53" y="340"/>
                  </a:lnTo>
                  <a:lnTo>
                    <a:pt x="52" y="336"/>
                  </a:lnTo>
                  <a:lnTo>
                    <a:pt x="51" y="331"/>
                  </a:lnTo>
                  <a:lnTo>
                    <a:pt x="56" y="331"/>
                  </a:lnTo>
                  <a:lnTo>
                    <a:pt x="64" y="329"/>
                  </a:lnTo>
                  <a:lnTo>
                    <a:pt x="68" y="327"/>
                  </a:lnTo>
                  <a:lnTo>
                    <a:pt x="71" y="326"/>
                  </a:lnTo>
                  <a:lnTo>
                    <a:pt x="52" y="326"/>
                  </a:lnTo>
                  <a:lnTo>
                    <a:pt x="48" y="325"/>
                  </a:lnTo>
                  <a:lnTo>
                    <a:pt x="44" y="318"/>
                  </a:lnTo>
                  <a:lnTo>
                    <a:pt x="44" y="309"/>
                  </a:lnTo>
                  <a:lnTo>
                    <a:pt x="43" y="302"/>
                  </a:lnTo>
                  <a:lnTo>
                    <a:pt x="41" y="293"/>
                  </a:lnTo>
                  <a:lnTo>
                    <a:pt x="71" y="293"/>
                  </a:lnTo>
                  <a:lnTo>
                    <a:pt x="73" y="293"/>
                  </a:lnTo>
                  <a:lnTo>
                    <a:pt x="50" y="293"/>
                  </a:lnTo>
                  <a:lnTo>
                    <a:pt x="45" y="292"/>
                  </a:lnTo>
                  <a:lnTo>
                    <a:pt x="41" y="290"/>
                  </a:lnTo>
                  <a:lnTo>
                    <a:pt x="41" y="288"/>
                  </a:lnTo>
                  <a:lnTo>
                    <a:pt x="32" y="241"/>
                  </a:lnTo>
                  <a:lnTo>
                    <a:pt x="23" y="193"/>
                  </a:lnTo>
                  <a:lnTo>
                    <a:pt x="17" y="163"/>
                  </a:lnTo>
                  <a:lnTo>
                    <a:pt x="9" y="121"/>
                  </a:lnTo>
                  <a:lnTo>
                    <a:pt x="7" y="111"/>
                  </a:lnTo>
                  <a:lnTo>
                    <a:pt x="5" y="102"/>
                  </a:lnTo>
                  <a:lnTo>
                    <a:pt x="4" y="91"/>
                  </a:lnTo>
                  <a:lnTo>
                    <a:pt x="9" y="91"/>
                  </a:lnTo>
                  <a:lnTo>
                    <a:pt x="7" y="89"/>
                  </a:lnTo>
                  <a:lnTo>
                    <a:pt x="4" y="87"/>
                  </a:lnTo>
                  <a:lnTo>
                    <a:pt x="4" y="74"/>
                  </a:lnTo>
                  <a:lnTo>
                    <a:pt x="4" y="69"/>
                  </a:lnTo>
                  <a:lnTo>
                    <a:pt x="5" y="57"/>
                  </a:lnTo>
                  <a:lnTo>
                    <a:pt x="5" y="47"/>
                  </a:lnTo>
                  <a:lnTo>
                    <a:pt x="6" y="36"/>
                  </a:lnTo>
                  <a:lnTo>
                    <a:pt x="11" y="35"/>
                  </a:lnTo>
                  <a:lnTo>
                    <a:pt x="15" y="33"/>
                  </a:lnTo>
                  <a:lnTo>
                    <a:pt x="19" y="30"/>
                  </a:lnTo>
                  <a:lnTo>
                    <a:pt x="22" y="30"/>
                  </a:lnTo>
                  <a:lnTo>
                    <a:pt x="18" y="21"/>
                  </a:lnTo>
                  <a:lnTo>
                    <a:pt x="13" y="9"/>
                  </a:lnTo>
                  <a:lnTo>
                    <a:pt x="9" y="9"/>
                  </a:lnTo>
                  <a:lnTo>
                    <a:pt x="13" y="9"/>
                  </a:lnTo>
                  <a:lnTo>
                    <a:pt x="9" y="1"/>
                  </a:lnTo>
                  <a:lnTo>
                    <a:pt x="9" y="0"/>
                  </a:lnTo>
                  <a:close/>
                  <a:moveTo>
                    <a:pt x="91" y="318"/>
                  </a:moveTo>
                  <a:lnTo>
                    <a:pt x="88" y="318"/>
                  </a:lnTo>
                  <a:lnTo>
                    <a:pt x="88" y="324"/>
                  </a:lnTo>
                  <a:lnTo>
                    <a:pt x="88" y="333"/>
                  </a:lnTo>
                  <a:lnTo>
                    <a:pt x="81" y="336"/>
                  </a:lnTo>
                  <a:lnTo>
                    <a:pt x="74" y="338"/>
                  </a:lnTo>
                  <a:lnTo>
                    <a:pt x="71" y="340"/>
                  </a:lnTo>
                  <a:lnTo>
                    <a:pt x="65" y="342"/>
                  </a:lnTo>
                  <a:lnTo>
                    <a:pt x="74" y="342"/>
                  </a:lnTo>
                  <a:lnTo>
                    <a:pt x="80" y="340"/>
                  </a:lnTo>
                  <a:lnTo>
                    <a:pt x="87" y="338"/>
                  </a:lnTo>
                  <a:lnTo>
                    <a:pt x="93" y="327"/>
                  </a:lnTo>
                  <a:lnTo>
                    <a:pt x="91" y="318"/>
                  </a:lnTo>
                  <a:close/>
                  <a:moveTo>
                    <a:pt x="56" y="331"/>
                  </a:moveTo>
                  <a:lnTo>
                    <a:pt x="51" y="331"/>
                  </a:lnTo>
                  <a:lnTo>
                    <a:pt x="53" y="332"/>
                  </a:lnTo>
                  <a:lnTo>
                    <a:pt x="55" y="332"/>
                  </a:lnTo>
                  <a:lnTo>
                    <a:pt x="56" y="331"/>
                  </a:lnTo>
                  <a:close/>
                  <a:moveTo>
                    <a:pt x="91" y="300"/>
                  </a:moveTo>
                  <a:lnTo>
                    <a:pt x="89" y="300"/>
                  </a:lnTo>
                  <a:lnTo>
                    <a:pt x="89" y="303"/>
                  </a:lnTo>
                  <a:lnTo>
                    <a:pt x="89" y="308"/>
                  </a:lnTo>
                  <a:lnTo>
                    <a:pt x="88" y="312"/>
                  </a:lnTo>
                  <a:lnTo>
                    <a:pt x="85" y="314"/>
                  </a:lnTo>
                  <a:lnTo>
                    <a:pt x="75" y="320"/>
                  </a:lnTo>
                  <a:lnTo>
                    <a:pt x="66" y="324"/>
                  </a:lnTo>
                  <a:lnTo>
                    <a:pt x="63" y="325"/>
                  </a:lnTo>
                  <a:lnTo>
                    <a:pt x="59" y="326"/>
                  </a:lnTo>
                  <a:lnTo>
                    <a:pt x="71" y="326"/>
                  </a:lnTo>
                  <a:lnTo>
                    <a:pt x="72" y="325"/>
                  </a:lnTo>
                  <a:lnTo>
                    <a:pt x="78" y="324"/>
                  </a:lnTo>
                  <a:lnTo>
                    <a:pt x="84" y="322"/>
                  </a:lnTo>
                  <a:lnTo>
                    <a:pt x="88" y="318"/>
                  </a:lnTo>
                  <a:lnTo>
                    <a:pt x="91" y="318"/>
                  </a:lnTo>
                  <a:lnTo>
                    <a:pt x="90" y="316"/>
                  </a:lnTo>
                  <a:lnTo>
                    <a:pt x="91" y="314"/>
                  </a:lnTo>
                  <a:lnTo>
                    <a:pt x="92" y="312"/>
                  </a:lnTo>
                  <a:lnTo>
                    <a:pt x="92" y="309"/>
                  </a:lnTo>
                  <a:lnTo>
                    <a:pt x="91" y="300"/>
                  </a:lnTo>
                  <a:close/>
                  <a:moveTo>
                    <a:pt x="47" y="309"/>
                  </a:moveTo>
                  <a:lnTo>
                    <a:pt x="45" y="311"/>
                  </a:lnTo>
                  <a:lnTo>
                    <a:pt x="49" y="314"/>
                  </a:lnTo>
                  <a:lnTo>
                    <a:pt x="52" y="315"/>
                  </a:lnTo>
                  <a:lnTo>
                    <a:pt x="60" y="315"/>
                  </a:lnTo>
                  <a:lnTo>
                    <a:pt x="65" y="312"/>
                  </a:lnTo>
                  <a:lnTo>
                    <a:pt x="67" y="312"/>
                  </a:lnTo>
                  <a:lnTo>
                    <a:pt x="53" y="312"/>
                  </a:lnTo>
                  <a:lnTo>
                    <a:pt x="51" y="311"/>
                  </a:lnTo>
                  <a:lnTo>
                    <a:pt x="47" y="309"/>
                  </a:lnTo>
                  <a:close/>
                  <a:moveTo>
                    <a:pt x="87" y="281"/>
                  </a:moveTo>
                  <a:lnTo>
                    <a:pt x="85" y="281"/>
                  </a:lnTo>
                  <a:lnTo>
                    <a:pt x="86" y="282"/>
                  </a:lnTo>
                  <a:lnTo>
                    <a:pt x="86" y="283"/>
                  </a:lnTo>
                  <a:lnTo>
                    <a:pt x="86" y="288"/>
                  </a:lnTo>
                  <a:lnTo>
                    <a:pt x="88" y="293"/>
                  </a:lnTo>
                  <a:lnTo>
                    <a:pt x="89" y="299"/>
                  </a:lnTo>
                  <a:lnTo>
                    <a:pt x="85" y="304"/>
                  </a:lnTo>
                  <a:lnTo>
                    <a:pt x="78" y="305"/>
                  </a:lnTo>
                  <a:lnTo>
                    <a:pt x="69" y="308"/>
                  </a:lnTo>
                  <a:lnTo>
                    <a:pt x="66" y="310"/>
                  </a:lnTo>
                  <a:lnTo>
                    <a:pt x="61" y="311"/>
                  </a:lnTo>
                  <a:lnTo>
                    <a:pt x="59" y="312"/>
                  </a:lnTo>
                  <a:lnTo>
                    <a:pt x="67" y="312"/>
                  </a:lnTo>
                  <a:lnTo>
                    <a:pt x="77" y="308"/>
                  </a:lnTo>
                  <a:lnTo>
                    <a:pt x="85" y="307"/>
                  </a:lnTo>
                  <a:lnTo>
                    <a:pt x="89" y="300"/>
                  </a:lnTo>
                  <a:lnTo>
                    <a:pt x="91" y="300"/>
                  </a:lnTo>
                  <a:lnTo>
                    <a:pt x="90" y="298"/>
                  </a:lnTo>
                  <a:lnTo>
                    <a:pt x="90" y="290"/>
                  </a:lnTo>
                  <a:lnTo>
                    <a:pt x="89" y="289"/>
                  </a:lnTo>
                  <a:lnTo>
                    <a:pt x="87" y="281"/>
                  </a:lnTo>
                  <a:close/>
                  <a:moveTo>
                    <a:pt x="71" y="293"/>
                  </a:moveTo>
                  <a:lnTo>
                    <a:pt x="41" y="293"/>
                  </a:lnTo>
                  <a:lnTo>
                    <a:pt x="45" y="295"/>
                  </a:lnTo>
                  <a:lnTo>
                    <a:pt x="49" y="296"/>
                  </a:lnTo>
                  <a:lnTo>
                    <a:pt x="66" y="296"/>
                  </a:lnTo>
                  <a:lnTo>
                    <a:pt x="71" y="293"/>
                  </a:lnTo>
                  <a:close/>
                  <a:moveTo>
                    <a:pt x="27" y="91"/>
                  </a:moveTo>
                  <a:lnTo>
                    <a:pt x="15" y="91"/>
                  </a:lnTo>
                  <a:lnTo>
                    <a:pt x="22" y="92"/>
                  </a:lnTo>
                  <a:lnTo>
                    <a:pt x="25" y="92"/>
                  </a:lnTo>
                  <a:lnTo>
                    <a:pt x="28" y="96"/>
                  </a:lnTo>
                  <a:lnTo>
                    <a:pt x="30" y="99"/>
                  </a:lnTo>
                  <a:lnTo>
                    <a:pt x="31" y="99"/>
                  </a:lnTo>
                  <a:lnTo>
                    <a:pt x="41" y="149"/>
                  </a:lnTo>
                  <a:lnTo>
                    <a:pt x="60" y="247"/>
                  </a:lnTo>
                  <a:lnTo>
                    <a:pt x="68" y="290"/>
                  </a:lnTo>
                  <a:lnTo>
                    <a:pt x="63" y="292"/>
                  </a:lnTo>
                  <a:lnTo>
                    <a:pt x="59" y="293"/>
                  </a:lnTo>
                  <a:lnTo>
                    <a:pt x="73" y="293"/>
                  </a:lnTo>
                  <a:lnTo>
                    <a:pt x="79" y="290"/>
                  </a:lnTo>
                  <a:lnTo>
                    <a:pt x="80" y="289"/>
                  </a:lnTo>
                  <a:lnTo>
                    <a:pt x="70" y="289"/>
                  </a:lnTo>
                  <a:lnTo>
                    <a:pt x="61" y="238"/>
                  </a:lnTo>
                  <a:lnTo>
                    <a:pt x="53" y="193"/>
                  </a:lnTo>
                  <a:lnTo>
                    <a:pt x="44" y="146"/>
                  </a:lnTo>
                  <a:lnTo>
                    <a:pt x="32" y="99"/>
                  </a:lnTo>
                  <a:lnTo>
                    <a:pt x="32" y="98"/>
                  </a:lnTo>
                  <a:lnTo>
                    <a:pt x="33" y="95"/>
                  </a:lnTo>
                  <a:lnTo>
                    <a:pt x="30" y="95"/>
                  </a:lnTo>
                  <a:lnTo>
                    <a:pt x="27" y="92"/>
                  </a:lnTo>
                  <a:lnTo>
                    <a:pt x="27" y="91"/>
                  </a:lnTo>
                  <a:close/>
                  <a:moveTo>
                    <a:pt x="9" y="91"/>
                  </a:moveTo>
                  <a:lnTo>
                    <a:pt x="4" y="91"/>
                  </a:lnTo>
                  <a:lnTo>
                    <a:pt x="7" y="94"/>
                  </a:lnTo>
                  <a:lnTo>
                    <a:pt x="10" y="97"/>
                  </a:lnTo>
                  <a:lnTo>
                    <a:pt x="11" y="101"/>
                  </a:lnTo>
                  <a:lnTo>
                    <a:pt x="12" y="101"/>
                  </a:lnTo>
                  <a:lnTo>
                    <a:pt x="12" y="102"/>
                  </a:lnTo>
                  <a:lnTo>
                    <a:pt x="21" y="149"/>
                  </a:lnTo>
                  <a:lnTo>
                    <a:pt x="29" y="197"/>
                  </a:lnTo>
                  <a:lnTo>
                    <a:pt x="38" y="245"/>
                  </a:lnTo>
                  <a:lnTo>
                    <a:pt x="50" y="292"/>
                  </a:lnTo>
                  <a:lnTo>
                    <a:pt x="50" y="291"/>
                  </a:lnTo>
                  <a:lnTo>
                    <a:pt x="40" y="244"/>
                  </a:lnTo>
                  <a:lnTo>
                    <a:pt x="32" y="193"/>
                  </a:lnTo>
                  <a:lnTo>
                    <a:pt x="25" y="148"/>
                  </a:lnTo>
                  <a:lnTo>
                    <a:pt x="14" y="102"/>
                  </a:lnTo>
                  <a:lnTo>
                    <a:pt x="14" y="101"/>
                  </a:lnTo>
                  <a:lnTo>
                    <a:pt x="14" y="100"/>
                  </a:lnTo>
                  <a:lnTo>
                    <a:pt x="15" y="97"/>
                  </a:lnTo>
                  <a:lnTo>
                    <a:pt x="15" y="95"/>
                  </a:lnTo>
                  <a:lnTo>
                    <a:pt x="12" y="95"/>
                  </a:lnTo>
                  <a:lnTo>
                    <a:pt x="10" y="92"/>
                  </a:lnTo>
                  <a:lnTo>
                    <a:pt x="9" y="91"/>
                  </a:lnTo>
                  <a:close/>
                  <a:moveTo>
                    <a:pt x="49" y="82"/>
                  </a:moveTo>
                  <a:lnTo>
                    <a:pt x="42" y="82"/>
                  </a:lnTo>
                  <a:lnTo>
                    <a:pt x="44" y="82"/>
                  </a:lnTo>
                  <a:lnTo>
                    <a:pt x="45" y="83"/>
                  </a:lnTo>
                  <a:lnTo>
                    <a:pt x="48" y="92"/>
                  </a:lnTo>
                  <a:lnTo>
                    <a:pt x="50" y="102"/>
                  </a:lnTo>
                  <a:lnTo>
                    <a:pt x="60" y="153"/>
                  </a:lnTo>
                  <a:lnTo>
                    <a:pt x="79" y="247"/>
                  </a:lnTo>
                  <a:lnTo>
                    <a:pt x="85" y="280"/>
                  </a:lnTo>
                  <a:lnTo>
                    <a:pt x="80" y="284"/>
                  </a:lnTo>
                  <a:lnTo>
                    <a:pt x="75" y="287"/>
                  </a:lnTo>
                  <a:lnTo>
                    <a:pt x="70" y="289"/>
                  </a:lnTo>
                  <a:lnTo>
                    <a:pt x="80" y="289"/>
                  </a:lnTo>
                  <a:lnTo>
                    <a:pt x="85" y="281"/>
                  </a:lnTo>
                  <a:lnTo>
                    <a:pt x="87" y="281"/>
                  </a:lnTo>
                  <a:lnTo>
                    <a:pt x="86" y="280"/>
                  </a:lnTo>
                  <a:lnTo>
                    <a:pt x="79" y="238"/>
                  </a:lnTo>
                  <a:lnTo>
                    <a:pt x="71" y="193"/>
                  </a:lnTo>
                  <a:lnTo>
                    <a:pt x="62" y="146"/>
                  </a:lnTo>
                  <a:lnTo>
                    <a:pt x="52" y="99"/>
                  </a:lnTo>
                  <a:lnTo>
                    <a:pt x="52" y="86"/>
                  </a:lnTo>
                  <a:lnTo>
                    <a:pt x="49" y="82"/>
                  </a:lnTo>
                  <a:close/>
                  <a:moveTo>
                    <a:pt x="24" y="87"/>
                  </a:moveTo>
                  <a:lnTo>
                    <a:pt x="18" y="87"/>
                  </a:lnTo>
                  <a:lnTo>
                    <a:pt x="14" y="89"/>
                  </a:lnTo>
                  <a:lnTo>
                    <a:pt x="13" y="92"/>
                  </a:lnTo>
                  <a:lnTo>
                    <a:pt x="12" y="92"/>
                  </a:lnTo>
                  <a:lnTo>
                    <a:pt x="12" y="95"/>
                  </a:lnTo>
                  <a:lnTo>
                    <a:pt x="15" y="95"/>
                  </a:lnTo>
                  <a:lnTo>
                    <a:pt x="15" y="91"/>
                  </a:lnTo>
                  <a:lnTo>
                    <a:pt x="27" y="91"/>
                  </a:lnTo>
                  <a:lnTo>
                    <a:pt x="24" y="87"/>
                  </a:lnTo>
                  <a:close/>
                  <a:moveTo>
                    <a:pt x="35" y="79"/>
                  </a:moveTo>
                  <a:lnTo>
                    <a:pt x="31" y="88"/>
                  </a:lnTo>
                  <a:lnTo>
                    <a:pt x="30" y="95"/>
                  </a:lnTo>
                  <a:lnTo>
                    <a:pt x="33" y="95"/>
                  </a:lnTo>
                  <a:lnTo>
                    <a:pt x="35" y="82"/>
                  </a:lnTo>
                  <a:lnTo>
                    <a:pt x="49" y="82"/>
                  </a:lnTo>
                  <a:lnTo>
                    <a:pt x="48" y="80"/>
                  </a:lnTo>
                  <a:lnTo>
                    <a:pt x="44" y="80"/>
                  </a:lnTo>
                  <a:lnTo>
                    <a:pt x="43" y="80"/>
                  </a:lnTo>
                  <a:lnTo>
                    <a:pt x="35" y="79"/>
                  </a:lnTo>
                  <a:close/>
                  <a:moveTo>
                    <a:pt x="22" y="30"/>
                  </a:moveTo>
                  <a:lnTo>
                    <a:pt x="19" y="30"/>
                  </a:lnTo>
                  <a:lnTo>
                    <a:pt x="24" y="41"/>
                  </a:lnTo>
                  <a:lnTo>
                    <a:pt x="29" y="51"/>
                  </a:lnTo>
                  <a:lnTo>
                    <a:pt x="34" y="61"/>
                  </a:lnTo>
                  <a:lnTo>
                    <a:pt x="41" y="74"/>
                  </a:lnTo>
                  <a:lnTo>
                    <a:pt x="43" y="77"/>
                  </a:lnTo>
                  <a:lnTo>
                    <a:pt x="44" y="80"/>
                  </a:lnTo>
                  <a:lnTo>
                    <a:pt x="48" y="80"/>
                  </a:lnTo>
                  <a:lnTo>
                    <a:pt x="36" y="57"/>
                  </a:lnTo>
                  <a:lnTo>
                    <a:pt x="27" y="39"/>
                  </a:lnTo>
                  <a:lnTo>
                    <a:pt x="22" y="30"/>
                  </a:lnTo>
                  <a:close/>
                  <a:moveTo>
                    <a:pt x="13" y="9"/>
                  </a:moveTo>
                  <a:lnTo>
                    <a:pt x="9" y="9"/>
                  </a:lnTo>
                  <a:lnTo>
                    <a:pt x="13" y="9"/>
                  </a:lnTo>
                  <a:close/>
                </a:path>
              </a:pathLst>
            </a:custGeom>
            <a:solidFill>
              <a:srgbClr val="B7C2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133" name="Picture 133"/>
            <p:cNvPicPr>
              <a:picLocks noChangeAspect="1" noChangeArrowheads="1"/>
            </p:cNvPicPr>
            <p:nvPr/>
          </p:nvPicPr>
          <p:blipFill>
            <a:blip r:embed="rId9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5135" y="2933355"/>
              <a:ext cx="715971" cy="228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4" name="Picture 134"/>
            <p:cNvPicPr>
              <a:picLocks noChangeAspect="1" noChangeArrowheads="1"/>
            </p:cNvPicPr>
            <p:nvPr/>
          </p:nvPicPr>
          <p:blipFill>
            <a:blip r:embed="rId9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57343" y="2988854"/>
              <a:ext cx="386160" cy="153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5" name="Picture 135"/>
            <p:cNvPicPr>
              <a:picLocks noChangeAspect="1" noChangeArrowheads="1"/>
            </p:cNvPicPr>
            <p:nvPr/>
          </p:nvPicPr>
          <p:blipFill>
            <a:blip r:embed="rId10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1893" y="4095928"/>
              <a:ext cx="6718983" cy="20191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6" name="Rectangle 135"/>
            <p:cNvSpPr/>
            <p:nvPr/>
          </p:nvSpPr>
          <p:spPr>
            <a:xfrm>
              <a:off x="2107347" y="1555938"/>
              <a:ext cx="47705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d-ID" sz="2400" b="1" dirty="0">
                  <a:latin typeface="Century Gothic"/>
                  <a:cs typeface="Century Gothic"/>
                </a:rPr>
                <a:t>1</a:t>
              </a:r>
            </a:p>
          </p:txBody>
        </p:sp>
        <p:sp>
          <p:nvSpPr>
            <p:cNvPr id="137" name="Rectangle 136"/>
            <p:cNvSpPr/>
            <p:nvPr/>
          </p:nvSpPr>
          <p:spPr>
            <a:xfrm>
              <a:off x="2117401" y="2379259"/>
              <a:ext cx="47705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d-ID" sz="2400" b="1" dirty="0" smtClean="0">
                  <a:latin typeface="Century Gothic"/>
                  <a:cs typeface="Century Gothic"/>
                </a:rPr>
                <a:t>2</a:t>
              </a:r>
              <a:endParaRPr lang="id-ID" sz="2400" b="1" dirty="0">
                <a:latin typeface="Century Gothic"/>
                <a:cs typeface="Century Gothic"/>
              </a:endParaRPr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2104141" y="3139014"/>
              <a:ext cx="47705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d-ID" sz="2400" b="1" dirty="0" smtClean="0">
                  <a:latin typeface="Century Gothic"/>
                  <a:cs typeface="Century Gothic"/>
                </a:rPr>
                <a:t>3</a:t>
              </a:r>
              <a:endParaRPr lang="id-ID" sz="2400" b="1" dirty="0">
                <a:latin typeface="Century Gothic"/>
                <a:cs typeface="Century Gothic"/>
              </a:endParaRPr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2592529" y="1349144"/>
              <a:ext cx="761017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 err="1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Penumbuhan</a:t>
              </a:r>
              <a:r>
                <a:rPr lang="en-US" sz="2000" spc="-95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</a:t>
              </a:r>
              <a:r>
                <a:rPr lang="en-US" sz="2000" dirty="0" err="1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minat</a:t>
              </a:r>
              <a:r>
                <a:rPr lang="en-US" sz="2000" spc="-95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</a:t>
              </a:r>
              <a:r>
                <a:rPr lang="en-US" sz="2000" dirty="0" err="1" smtClean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baca</a:t>
              </a:r>
              <a:r>
                <a:rPr lang="id-ID" sz="2000" dirty="0" smtClean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</a:t>
              </a:r>
              <a:r>
                <a:rPr lang="en-US" sz="2000" dirty="0" err="1" smtClean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melalui</a:t>
              </a:r>
              <a:r>
                <a:rPr lang="en-US" sz="2000" spc="-90" dirty="0" smtClean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</a:t>
              </a:r>
              <a:r>
                <a:rPr lang="en-US" sz="2000" dirty="0" err="1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kegiatan</a:t>
              </a:r>
              <a:r>
                <a:rPr lang="en-US" sz="2000" spc="-9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</a:t>
              </a:r>
              <a:r>
                <a:rPr lang="en-US" sz="200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15</a:t>
              </a:r>
              <a:r>
                <a:rPr lang="en-US" sz="2000" spc="-9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</a:t>
              </a:r>
              <a:r>
                <a:rPr lang="en-US" sz="2000" dirty="0" err="1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menit</a:t>
              </a:r>
              <a:r>
                <a:rPr lang="en-US" sz="2000" spc="-9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</a:t>
              </a:r>
              <a:r>
                <a:rPr lang="en-US" sz="2000" dirty="0" err="1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membaca</a:t>
              </a:r>
              <a:r>
                <a:rPr lang="en-US" sz="200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(</a:t>
              </a:r>
              <a:r>
                <a:rPr lang="en-US" sz="2000" dirty="0" err="1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Permendikbud</a:t>
              </a:r>
              <a:r>
                <a:rPr lang="en-US" sz="2000" spc="-13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</a:t>
              </a:r>
              <a:r>
                <a:rPr lang="en-US" sz="200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No.</a:t>
              </a:r>
              <a:r>
                <a:rPr lang="en-US" sz="2000" spc="-13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</a:t>
              </a:r>
              <a:r>
                <a:rPr lang="en-US" sz="200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23</a:t>
              </a:r>
              <a:r>
                <a:rPr lang="en-US" sz="2000" spc="-15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</a:t>
              </a:r>
              <a:r>
                <a:rPr lang="en-US" sz="2000" spc="-15" dirty="0" err="1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Tahun</a:t>
              </a:r>
              <a:r>
                <a:rPr lang="en-US" sz="2000" spc="-13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</a:t>
              </a:r>
              <a:r>
                <a:rPr lang="en-US" sz="200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20</a:t>
              </a:r>
              <a:r>
                <a:rPr lang="en-US" sz="2000" u="sng" dirty="0">
                  <a:solidFill>
                    <a:srgbClr val="414042"/>
                  </a:solidFill>
                  <a:uFill>
                    <a:solidFill>
                      <a:srgbClr val="B7C2B5"/>
                    </a:solidFill>
                  </a:uFill>
                  <a:latin typeface="Century Gothic"/>
                  <a:ea typeface="Calibri" panose="020F0502020204030204" pitchFamily="34" charset="0"/>
                  <a:cs typeface="Century Gothic"/>
                </a:rPr>
                <a:t>15</a:t>
              </a:r>
              <a:r>
                <a:rPr lang="en-US" sz="2000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)</a:t>
              </a:r>
              <a:r>
                <a:rPr lang="en-US" sz="2000" spc="-65" dirty="0">
                  <a:solidFill>
                    <a:srgbClr val="414042"/>
                  </a:solidFill>
                  <a:latin typeface="Century Gothic"/>
                  <a:ea typeface="Calibri" panose="020F0502020204030204" pitchFamily="34" charset="0"/>
                  <a:cs typeface="Century Gothic"/>
                </a:rPr>
                <a:t> </a:t>
              </a:r>
              <a:endParaRPr lang="id-ID" sz="2000" dirty="0">
                <a:latin typeface="Century Gothic"/>
                <a:cs typeface="Century Gothic"/>
              </a:endParaRPr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2550751" y="2260940"/>
              <a:ext cx="759604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d-ID" sz="2000" dirty="0">
                  <a:latin typeface="Century Gothic"/>
                  <a:cs typeface="Century Gothic"/>
                </a:rPr>
                <a:t>Meningkatkan kemampuan literasi melalui kegiatan menanggapi buku pengayaan</a:t>
              </a:r>
            </a:p>
          </p:txBody>
        </p:sp>
        <p:sp>
          <p:nvSpPr>
            <p:cNvPr id="141" name="Rectangle 140"/>
            <p:cNvSpPr/>
            <p:nvPr/>
          </p:nvSpPr>
          <p:spPr>
            <a:xfrm>
              <a:off x="2600625" y="3017558"/>
              <a:ext cx="7827918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d-ID" sz="2000" dirty="0">
                  <a:latin typeface="Century Gothic"/>
                  <a:cs typeface="Century Gothic"/>
                </a:rPr>
                <a:t>Meningkatkan kemampuan literasi di semua mata pelajaran: menggunakan buku pengayaan dan strategi membaca di semua mata pelajaran</a:t>
              </a:r>
            </a:p>
          </p:txBody>
        </p:sp>
      </p:grpSp>
      <p:sp>
        <p:nvSpPr>
          <p:cNvPr id="142" name="Rectangle 141"/>
          <p:cNvSpPr/>
          <p:nvPr/>
        </p:nvSpPr>
        <p:spPr>
          <a:xfrm>
            <a:off x="1714713" y="290576"/>
            <a:ext cx="571182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sz="3200" dirty="0">
                <a:solidFill>
                  <a:srgbClr val="E46C0A"/>
                </a:solidFill>
                <a:latin typeface="Century Gothic"/>
                <a:cs typeface="Century Gothic"/>
              </a:rPr>
              <a:t>TAHAPAN PELAKSANAAN </a:t>
            </a:r>
            <a:endParaRPr lang="id-ID" sz="3200" dirty="0" smtClean="0">
              <a:solidFill>
                <a:srgbClr val="E46C0A"/>
              </a:solidFill>
              <a:latin typeface="Century Gothic"/>
              <a:cs typeface="Century Gothic"/>
            </a:endParaRPr>
          </a:p>
          <a:p>
            <a:pPr algn="ctr"/>
            <a:r>
              <a:rPr lang="id-ID" sz="3200" dirty="0" smtClean="0">
                <a:solidFill>
                  <a:srgbClr val="E46C0A"/>
                </a:solidFill>
                <a:latin typeface="Century Gothic"/>
                <a:cs typeface="Century Gothic"/>
              </a:rPr>
              <a:t>GERAKAN LITERASI SEKOLAH</a:t>
            </a:r>
            <a:endParaRPr lang="id-ID" sz="3200" dirty="0">
              <a:solidFill>
                <a:srgbClr val="E46C0A"/>
              </a:solidFill>
              <a:latin typeface="Century Gothic"/>
              <a:cs typeface="Century Gothic"/>
            </a:endParaRPr>
          </a:p>
        </p:txBody>
      </p:sp>
      <p:sp>
        <p:nvSpPr>
          <p:cNvPr id="143" name="Slide Number Placeholder 1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0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66299" y="1141510"/>
            <a:ext cx="60177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latin typeface="Century Gothic" panose="020B0502020202020204" pitchFamily="34" charset="0"/>
              </a:rPr>
              <a:t>6</a:t>
            </a:r>
            <a:r>
              <a:rPr lang="en-US" sz="8800" dirty="0" smtClean="0">
                <a:latin typeface="Century Gothic" panose="020B0502020202020204" pitchFamily="34" charset="0"/>
              </a:rPr>
              <a:t> </a:t>
            </a:r>
            <a:r>
              <a:rPr lang="en-US" sz="3600" dirty="0" smtClean="0">
                <a:latin typeface="Century Gothic" panose="020B0502020202020204" pitchFamily="34" charset="0"/>
              </a:rPr>
              <a:t> </a:t>
            </a:r>
            <a:endParaRPr lang="en-US" sz="3600" dirty="0">
              <a:latin typeface="Century Gothic" panose="020B0502020202020204" pitchFamily="34" charset="0"/>
            </a:endParaRPr>
          </a:p>
          <a:p>
            <a:pPr algn="ctr"/>
            <a:r>
              <a:rPr lang="en-US" sz="4800" dirty="0" err="1" smtClean="0">
                <a:latin typeface="Century Gothic" panose="020B0502020202020204" pitchFamily="34" charset="0"/>
              </a:rPr>
              <a:t>Kesimpulan</a:t>
            </a:r>
            <a:endParaRPr lang="en-US" sz="4800" dirty="0"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5798923"/>
            <a:ext cx="9144000" cy="1059095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65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138" y="1058258"/>
            <a:ext cx="78745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spcAft>
                <a:spcPts val="1200"/>
              </a:spcAft>
              <a:buAutoNum type="arabicPeriod"/>
            </a:pPr>
            <a:r>
              <a:rPr lang="en-US" sz="3200" dirty="0" err="1" smtClean="0">
                <a:latin typeface="Century Gothic"/>
                <a:cs typeface="Century Gothic"/>
              </a:rPr>
              <a:t>Kesimpulan</a:t>
            </a:r>
            <a:r>
              <a:rPr lang="en-US" sz="3200" dirty="0" smtClean="0">
                <a:latin typeface="Century Gothic"/>
                <a:cs typeface="Century Gothic"/>
              </a:rPr>
              <a:t> </a:t>
            </a:r>
            <a:r>
              <a:rPr lang="en-US" sz="3200" dirty="0" err="1" smtClean="0">
                <a:latin typeface="Century Gothic"/>
                <a:cs typeface="Century Gothic"/>
              </a:rPr>
              <a:t>apa</a:t>
            </a:r>
            <a:r>
              <a:rPr lang="en-US" sz="3200" dirty="0" smtClean="0">
                <a:latin typeface="Century Gothic"/>
                <a:cs typeface="Century Gothic"/>
              </a:rPr>
              <a:t> yang </a:t>
            </a:r>
            <a:r>
              <a:rPr lang="en-US" sz="3200" dirty="0" err="1" smtClean="0">
                <a:latin typeface="Century Gothic"/>
                <a:cs typeface="Century Gothic"/>
              </a:rPr>
              <a:t>dapat</a:t>
            </a:r>
            <a:r>
              <a:rPr lang="en-US" sz="3200" dirty="0" smtClean="0">
                <a:latin typeface="Century Gothic"/>
                <a:cs typeface="Century Gothic"/>
              </a:rPr>
              <a:t> </a:t>
            </a:r>
            <a:r>
              <a:rPr lang="en-US" sz="3200" dirty="0" err="1" smtClean="0">
                <a:latin typeface="Century Gothic"/>
                <a:cs typeface="Century Gothic"/>
              </a:rPr>
              <a:t>Bapak</a:t>
            </a:r>
            <a:r>
              <a:rPr lang="en-US" sz="3200" dirty="0" smtClean="0">
                <a:latin typeface="Century Gothic"/>
                <a:cs typeface="Century Gothic"/>
              </a:rPr>
              <a:t>/</a:t>
            </a:r>
            <a:r>
              <a:rPr lang="en-US" sz="3200" dirty="0" err="1" smtClean="0">
                <a:latin typeface="Century Gothic"/>
                <a:cs typeface="Century Gothic"/>
              </a:rPr>
              <a:t>Ibu</a:t>
            </a:r>
            <a:r>
              <a:rPr lang="en-US" sz="3200" dirty="0" smtClean="0">
                <a:latin typeface="Century Gothic"/>
                <a:cs typeface="Century Gothic"/>
              </a:rPr>
              <a:t> </a:t>
            </a:r>
            <a:r>
              <a:rPr lang="en-US" sz="3200" dirty="0" err="1" smtClean="0">
                <a:latin typeface="Century Gothic"/>
                <a:cs typeface="Century Gothic"/>
              </a:rPr>
              <a:t>sampaikan</a:t>
            </a:r>
            <a:r>
              <a:rPr lang="en-US" sz="3200" dirty="0" smtClean="0">
                <a:latin typeface="Century Gothic"/>
                <a:cs typeface="Century Gothic"/>
              </a:rPr>
              <a:t> </a:t>
            </a:r>
            <a:r>
              <a:rPr lang="en-US" sz="3200" dirty="0" err="1" smtClean="0">
                <a:latin typeface="Century Gothic"/>
                <a:cs typeface="Century Gothic"/>
              </a:rPr>
              <a:t>dari</a:t>
            </a:r>
            <a:r>
              <a:rPr lang="en-US" sz="3200" dirty="0" smtClean="0">
                <a:latin typeface="Century Gothic"/>
                <a:cs typeface="Century Gothic"/>
              </a:rPr>
              <a:t> </a:t>
            </a:r>
            <a:r>
              <a:rPr lang="en-US" sz="3200" dirty="0" err="1" smtClean="0">
                <a:latin typeface="Century Gothic"/>
                <a:cs typeface="Century Gothic"/>
              </a:rPr>
              <a:t>diskusi</a:t>
            </a:r>
            <a:r>
              <a:rPr lang="en-US" sz="3200" dirty="0" smtClean="0">
                <a:latin typeface="Century Gothic"/>
                <a:cs typeface="Century Gothic"/>
              </a:rPr>
              <a:t> </a:t>
            </a:r>
            <a:r>
              <a:rPr lang="en-US" sz="3200" dirty="0" err="1" smtClean="0">
                <a:latin typeface="Century Gothic"/>
                <a:cs typeface="Century Gothic"/>
              </a:rPr>
              <a:t>dan</a:t>
            </a:r>
            <a:r>
              <a:rPr lang="en-US" sz="3200" dirty="0">
                <a:latin typeface="Century Gothic"/>
                <a:cs typeface="Century Gothic"/>
              </a:rPr>
              <a:t> </a:t>
            </a:r>
            <a:r>
              <a:rPr lang="en-US" sz="3200" dirty="0" err="1" smtClean="0">
                <a:latin typeface="Century Gothic"/>
                <a:cs typeface="Century Gothic"/>
              </a:rPr>
              <a:t>paparan</a:t>
            </a:r>
            <a:r>
              <a:rPr lang="en-US" sz="3200" dirty="0" smtClean="0">
                <a:latin typeface="Century Gothic"/>
                <a:cs typeface="Century Gothic"/>
              </a:rPr>
              <a:t> di </a:t>
            </a:r>
            <a:r>
              <a:rPr lang="en-US" sz="3200" dirty="0" err="1" smtClean="0">
                <a:latin typeface="Century Gothic"/>
                <a:cs typeface="Century Gothic"/>
              </a:rPr>
              <a:t>atas</a:t>
            </a:r>
            <a:r>
              <a:rPr lang="en-US" sz="3200" dirty="0" smtClean="0">
                <a:latin typeface="Century Gothic"/>
                <a:cs typeface="Century Gothic"/>
              </a:rPr>
              <a:t>?</a:t>
            </a:r>
          </a:p>
        </p:txBody>
      </p:sp>
      <p:sp>
        <p:nvSpPr>
          <p:cNvPr id="3" name="Title 6"/>
          <p:cNvSpPr txBox="1">
            <a:spLocks/>
          </p:cNvSpPr>
          <p:nvPr/>
        </p:nvSpPr>
        <p:spPr>
          <a:xfrm>
            <a:off x="254732" y="184309"/>
            <a:ext cx="8638691" cy="578434"/>
          </a:xfrm>
          <a:prstGeom prst="rect">
            <a:avLst/>
          </a:prstGeom>
          <a:solidFill>
            <a:srgbClr val="1F497D"/>
          </a:solidFill>
        </p:spPr>
        <p:txBody>
          <a:bodyPr>
            <a:noAutofit/>
          </a:bodyPr>
          <a:lstStyle>
            <a:lvl1pPr algn="ctr" defTabSz="548640" rtl="0" eaLnBrk="1" latinLnBrk="0" hangingPunct="1">
              <a:spcBef>
                <a:spcPct val="0"/>
              </a:spcBef>
              <a:buNone/>
              <a:defRPr sz="528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2800" dirty="0" smtClean="0">
                <a:solidFill>
                  <a:srgbClr val="FFFFFF"/>
                </a:solidFill>
                <a:latin typeface="Century Gothic"/>
                <a:cs typeface="Century Gothic"/>
              </a:rPr>
              <a:t>KESIMPULAN</a:t>
            </a:r>
            <a:endParaRPr lang="en-US" sz="2800" dirty="0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33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09600" y="2697540"/>
            <a:ext cx="78745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dirty="0" smtClean="0">
                <a:latin typeface="Century Gothic"/>
                <a:cs typeface="Century Gothic"/>
              </a:rPr>
              <a:t>2. </a:t>
            </a:r>
            <a:r>
              <a:rPr lang="en-US" sz="3200" dirty="0" err="1" smtClean="0">
                <a:latin typeface="Century Gothic"/>
                <a:cs typeface="Century Gothic"/>
              </a:rPr>
              <a:t>Bagaimana</a:t>
            </a:r>
            <a:r>
              <a:rPr lang="en-US" sz="3200" dirty="0" smtClean="0">
                <a:latin typeface="Century Gothic"/>
                <a:cs typeface="Century Gothic"/>
              </a:rPr>
              <a:t> </a:t>
            </a:r>
            <a:r>
              <a:rPr lang="en-US" sz="3200" dirty="0" err="1" smtClean="0">
                <a:latin typeface="Century Gothic"/>
                <a:cs typeface="Century Gothic"/>
              </a:rPr>
              <a:t>mengintegrasikan</a:t>
            </a:r>
            <a:r>
              <a:rPr lang="en-US" sz="3200" dirty="0" smtClean="0">
                <a:latin typeface="Century Gothic"/>
                <a:cs typeface="Century Gothic"/>
              </a:rPr>
              <a:t> </a:t>
            </a:r>
          </a:p>
          <a:p>
            <a:pPr>
              <a:spcAft>
                <a:spcPts val="1200"/>
              </a:spcAft>
            </a:pPr>
            <a:r>
              <a:rPr lang="en-US" sz="3200" dirty="0">
                <a:latin typeface="Century Gothic"/>
                <a:cs typeface="Century Gothic"/>
              </a:rPr>
              <a:t> </a:t>
            </a:r>
            <a:r>
              <a:rPr lang="en-US" sz="3200" dirty="0" smtClean="0">
                <a:latin typeface="Century Gothic"/>
                <a:cs typeface="Century Gothic"/>
              </a:rPr>
              <a:t>   </a:t>
            </a:r>
            <a:r>
              <a:rPr lang="en-US" sz="3200" dirty="0" err="1" smtClean="0">
                <a:latin typeface="Century Gothic"/>
                <a:cs typeface="Century Gothic"/>
              </a:rPr>
              <a:t>kesimpulan</a:t>
            </a:r>
            <a:r>
              <a:rPr lang="en-US" sz="3200" dirty="0" smtClean="0">
                <a:latin typeface="Century Gothic"/>
                <a:cs typeface="Century Gothic"/>
              </a:rPr>
              <a:t> di </a:t>
            </a:r>
            <a:r>
              <a:rPr lang="en-US" sz="3200" dirty="0" err="1" smtClean="0">
                <a:latin typeface="Century Gothic"/>
                <a:cs typeface="Century Gothic"/>
              </a:rPr>
              <a:t>atas</a:t>
            </a:r>
            <a:r>
              <a:rPr lang="en-US" sz="3200" dirty="0" smtClean="0">
                <a:latin typeface="Century Gothic"/>
                <a:cs typeface="Century Gothic"/>
              </a:rPr>
              <a:t> </a:t>
            </a:r>
            <a:r>
              <a:rPr lang="en-US" sz="3200" dirty="0" err="1" smtClean="0">
                <a:latin typeface="Century Gothic"/>
                <a:cs typeface="Century Gothic"/>
              </a:rPr>
              <a:t>pada</a:t>
            </a:r>
            <a:r>
              <a:rPr lang="en-US" sz="3200" dirty="0" smtClean="0">
                <a:latin typeface="Century Gothic"/>
                <a:cs typeface="Century Gothic"/>
              </a:rPr>
              <a:t> </a:t>
            </a:r>
          </a:p>
          <a:p>
            <a:pPr>
              <a:spcAft>
                <a:spcPts val="1200"/>
              </a:spcAft>
            </a:pPr>
            <a:r>
              <a:rPr lang="en-US" sz="3200" dirty="0">
                <a:latin typeface="Century Gothic"/>
                <a:cs typeface="Century Gothic"/>
              </a:rPr>
              <a:t> </a:t>
            </a:r>
            <a:r>
              <a:rPr lang="en-US" sz="3200" dirty="0" smtClean="0">
                <a:latin typeface="Century Gothic"/>
                <a:cs typeface="Century Gothic"/>
              </a:rPr>
              <a:t>   </a:t>
            </a:r>
            <a:r>
              <a:rPr lang="en-US" sz="3200" dirty="0" err="1" smtClean="0">
                <a:latin typeface="Century Gothic"/>
                <a:cs typeface="Century Gothic"/>
              </a:rPr>
              <a:t>pembelajaran</a:t>
            </a:r>
            <a:r>
              <a:rPr lang="en-US" sz="3200" dirty="0" smtClean="0">
                <a:latin typeface="Century Gothic"/>
                <a:cs typeface="Century Gothic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9025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/>
              <a:t>Sumber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sz="2000" dirty="0" err="1" smtClean="0"/>
              <a:t>Presentasi</a:t>
            </a:r>
            <a:r>
              <a:rPr lang="en-US" sz="2000" dirty="0" smtClean="0"/>
              <a:t> </a:t>
            </a:r>
            <a:r>
              <a:rPr lang="en-US" sz="2000" dirty="0" smtClean="0">
                <a:cs typeface="Century Gothic"/>
              </a:rPr>
              <a:t>Hamid Muhammad, </a:t>
            </a:r>
            <a:r>
              <a:rPr lang="en-US" sz="2000" dirty="0" err="1" smtClean="0">
                <a:cs typeface="Century Gothic"/>
              </a:rPr>
              <a:t>Ph.D</a:t>
            </a:r>
            <a:r>
              <a:rPr lang="en-US" sz="2000" dirty="0" smtClean="0">
                <a:cs typeface="Century Gothic"/>
              </a:rPr>
              <a:t>, </a:t>
            </a:r>
            <a:r>
              <a:rPr lang="en-US" sz="2000" dirty="0" err="1" smtClean="0">
                <a:cs typeface="Century Gothic"/>
              </a:rPr>
              <a:t>Kebijakan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dan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Strategi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Revitalisasi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Pendidikan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dan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Pengajaran</a:t>
            </a:r>
            <a:r>
              <a:rPr lang="en-US" sz="2000" dirty="0" smtClean="0">
                <a:cs typeface="Century Gothic"/>
              </a:rPr>
              <a:t> (</a:t>
            </a:r>
            <a:r>
              <a:rPr lang="en-US" sz="2000" dirty="0" err="1" smtClean="0">
                <a:cs typeface="Century Gothic"/>
              </a:rPr>
              <a:t>Pedagogi</a:t>
            </a:r>
            <a:r>
              <a:rPr lang="en-US" sz="2000" dirty="0" smtClean="0">
                <a:cs typeface="Century Gothic"/>
              </a:rPr>
              <a:t>) </a:t>
            </a:r>
            <a:r>
              <a:rPr lang="en-US" sz="2000" dirty="0" err="1">
                <a:cs typeface="Century Gothic"/>
              </a:rPr>
              <a:t>d</a:t>
            </a:r>
            <a:r>
              <a:rPr lang="en-US" sz="2000" dirty="0" err="1" smtClean="0">
                <a:cs typeface="Century Gothic"/>
              </a:rPr>
              <a:t>alam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Sistem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Pendidikan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Nasional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Guna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Meningkatkan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Daya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Saing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Bangsa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dalam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Rangka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Ketahanan</a:t>
            </a:r>
            <a:r>
              <a:rPr lang="en-US" sz="2000" dirty="0" smtClean="0">
                <a:cs typeface="Century Gothic"/>
              </a:rPr>
              <a:t> </a:t>
            </a:r>
            <a:r>
              <a:rPr lang="en-US" sz="2000" dirty="0" err="1" smtClean="0">
                <a:cs typeface="Century Gothic"/>
              </a:rPr>
              <a:t>Nasional</a:t>
            </a:r>
            <a:r>
              <a:rPr lang="en-US" sz="2000" dirty="0" smtClean="0">
                <a:cs typeface="Century Gothic"/>
              </a:rPr>
              <a:t>, </a:t>
            </a:r>
            <a:r>
              <a:rPr lang="en-US" sz="2000" dirty="0" err="1" smtClean="0">
                <a:cs typeface="Century Gothic"/>
              </a:rPr>
              <a:t>Juni</a:t>
            </a:r>
            <a:r>
              <a:rPr lang="en-US" sz="2000" dirty="0" smtClean="0">
                <a:cs typeface="Century Gothic"/>
              </a:rPr>
              <a:t> 2017.</a:t>
            </a:r>
          </a:p>
          <a:p>
            <a:pPr marL="457200" indent="-457200">
              <a:buAutoNum type="arabicPeriod"/>
            </a:pPr>
            <a:r>
              <a:rPr lang="en-US" sz="2000" dirty="0" err="1" smtClean="0">
                <a:ea typeface="Avenir Next" charset="0"/>
                <a:cs typeface="Avenir Next" charset="0"/>
              </a:rPr>
              <a:t>Kebijakan</a:t>
            </a:r>
            <a:r>
              <a:rPr lang="en-US" sz="2000" dirty="0" smtClean="0">
                <a:ea typeface="Avenir Next" charset="0"/>
                <a:cs typeface="Avenir Next" charset="0"/>
              </a:rPr>
              <a:t> </a:t>
            </a:r>
            <a:r>
              <a:rPr lang="en-US" sz="2000" dirty="0" err="1" smtClean="0">
                <a:ea typeface="Avenir Next" charset="0"/>
                <a:cs typeface="Avenir Next" charset="0"/>
              </a:rPr>
              <a:t>dan</a:t>
            </a:r>
            <a:r>
              <a:rPr lang="en-US" sz="2000" dirty="0" smtClean="0"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ea typeface="Avenir Next" charset="0"/>
                <a:cs typeface="Avenir Next" charset="0"/>
              </a:rPr>
              <a:t>Dinamika</a:t>
            </a:r>
            <a:r>
              <a:rPr lang="en-US" sz="2000" dirty="0">
                <a:ea typeface="Avenir Next" charset="0"/>
                <a:cs typeface="Avenir Next" charset="0"/>
              </a:rPr>
              <a:t> </a:t>
            </a:r>
            <a:r>
              <a:rPr lang="en-US" sz="2000" dirty="0" err="1" smtClean="0">
                <a:ea typeface="Avenir Next" charset="0"/>
                <a:cs typeface="Avenir Next" charset="0"/>
              </a:rPr>
              <a:t>Perkembangan</a:t>
            </a:r>
            <a:r>
              <a:rPr lang="en-US" sz="2000" dirty="0" smtClean="0">
                <a:ea typeface="Avenir Next" charset="0"/>
                <a:cs typeface="Avenir Next" charset="0"/>
              </a:rPr>
              <a:t> </a:t>
            </a:r>
            <a:r>
              <a:rPr lang="en-US" sz="2000" dirty="0" err="1" smtClean="0">
                <a:ea typeface="Avenir Next" charset="0"/>
                <a:cs typeface="Avenir Next" charset="0"/>
              </a:rPr>
              <a:t>Kurikulum</a:t>
            </a:r>
            <a:r>
              <a:rPr lang="en-US" sz="2000" dirty="0" smtClean="0">
                <a:ea typeface="Avenir Next" charset="0"/>
                <a:cs typeface="Avenir Next" charset="0"/>
              </a:rPr>
              <a:t> 2013, </a:t>
            </a:r>
            <a:r>
              <a:rPr lang="en-US" sz="2000" dirty="0" err="1" smtClean="0">
                <a:ea typeface="Avenir Next" charset="0"/>
                <a:cs typeface="Avenir Next" charset="0"/>
              </a:rPr>
              <a:t>Badan</a:t>
            </a:r>
            <a:r>
              <a:rPr lang="en-US" sz="2000" dirty="0" smtClean="0"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ea typeface="Avenir Next" charset="0"/>
                <a:cs typeface="Avenir Next" charset="0"/>
              </a:rPr>
              <a:t>Penelitian</a:t>
            </a:r>
            <a:r>
              <a:rPr lang="en-US" sz="2000" dirty="0"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ea typeface="Avenir Next" charset="0"/>
                <a:cs typeface="Avenir Next" charset="0"/>
              </a:rPr>
              <a:t>dan</a:t>
            </a:r>
            <a:r>
              <a:rPr lang="en-US" sz="2000" dirty="0">
                <a:ea typeface="Avenir Next" charset="0"/>
                <a:cs typeface="Avenir Next" charset="0"/>
              </a:rPr>
              <a:t> </a:t>
            </a:r>
            <a:r>
              <a:rPr lang="en-US" sz="2000" dirty="0" err="1" smtClean="0">
                <a:ea typeface="Avenir Next" charset="0"/>
                <a:cs typeface="Avenir Next" charset="0"/>
              </a:rPr>
              <a:t>Pengembangan</a:t>
            </a:r>
            <a:r>
              <a:rPr lang="en-US" sz="2000" dirty="0" smtClean="0">
                <a:ea typeface="Avenir Next" charset="0"/>
                <a:cs typeface="Avenir Next" charset="0"/>
              </a:rPr>
              <a:t> </a:t>
            </a:r>
            <a:r>
              <a:rPr lang="en-US" sz="2000" dirty="0" err="1" smtClean="0">
                <a:ea typeface="Avenir Next" charset="0"/>
                <a:cs typeface="Avenir Next" charset="0"/>
              </a:rPr>
              <a:t>Kementerian</a:t>
            </a:r>
            <a:r>
              <a:rPr lang="en-US" sz="2000" dirty="0" smtClean="0"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ea typeface="Avenir Next" charset="0"/>
                <a:cs typeface="Avenir Next" charset="0"/>
              </a:rPr>
              <a:t>Pendidikan</a:t>
            </a:r>
            <a:r>
              <a:rPr lang="en-US" sz="2000" dirty="0">
                <a:ea typeface="Avenir Next" charset="0"/>
                <a:cs typeface="Avenir Next" charset="0"/>
              </a:rPr>
              <a:t> </a:t>
            </a:r>
            <a:r>
              <a:rPr lang="en-US" sz="2000" dirty="0" err="1">
                <a:ea typeface="Avenir Next" charset="0"/>
                <a:cs typeface="Avenir Next" charset="0"/>
              </a:rPr>
              <a:t>dan</a:t>
            </a:r>
            <a:r>
              <a:rPr lang="en-US" sz="2000" dirty="0">
                <a:ea typeface="Avenir Next" charset="0"/>
                <a:cs typeface="Avenir Next" charset="0"/>
              </a:rPr>
              <a:t> </a:t>
            </a:r>
            <a:r>
              <a:rPr lang="en-US" sz="2000" dirty="0" err="1" smtClean="0">
                <a:ea typeface="Avenir Next" charset="0"/>
                <a:cs typeface="Avenir Next" charset="0"/>
              </a:rPr>
              <a:t>Kebudayaan</a:t>
            </a:r>
            <a:r>
              <a:rPr lang="en-US" sz="2000" dirty="0" smtClean="0">
                <a:ea typeface="Avenir Next" charset="0"/>
                <a:cs typeface="Avenir Next" charset="0"/>
              </a:rPr>
              <a:t> </a:t>
            </a:r>
            <a:r>
              <a:rPr lang="en-US" sz="2000" dirty="0" err="1" smtClean="0">
                <a:ea typeface="Avenir Next" charset="0"/>
                <a:cs typeface="Avenir Next" charset="0"/>
              </a:rPr>
              <a:t>Republik</a:t>
            </a:r>
            <a:r>
              <a:rPr lang="en-US" sz="2000" dirty="0" smtClean="0">
                <a:ea typeface="Avenir Next" charset="0"/>
                <a:cs typeface="Avenir Next" charset="0"/>
              </a:rPr>
              <a:t> Indonesia,2017.</a:t>
            </a:r>
            <a:endParaRPr lang="en-US" sz="2000" dirty="0">
              <a:ea typeface="Avenir Next" charset="0"/>
              <a:cs typeface="Avenir Next" charset="0"/>
            </a:endParaRPr>
          </a:p>
          <a:p>
            <a:pPr marL="457200" indent="-457200">
              <a:buAutoNum type="arabicPeriod"/>
            </a:pPr>
            <a:endParaRPr lang="en-US" sz="2000" b="1" dirty="0">
              <a:latin typeface="Century Gothic" panose="020B0502020202020204" pitchFamily="34" charset="0"/>
              <a:ea typeface="Avenir Next" charset="0"/>
              <a:cs typeface="Avenir Next" charset="0"/>
            </a:endParaRPr>
          </a:p>
          <a:p>
            <a:pPr marL="457200" indent="-457200">
              <a:buAutoNum type="arabicPeriod"/>
            </a:pPr>
            <a:endParaRPr lang="en-US" sz="2000" dirty="0" smtClean="0">
              <a:cs typeface="Century Gothic"/>
            </a:endParaRPr>
          </a:p>
          <a:p>
            <a:pPr marL="0" indent="0">
              <a:buNone/>
            </a:pPr>
            <a:endParaRPr lang="en-US" sz="2000" dirty="0" smtClean="0">
              <a:cs typeface="Century Gothic"/>
            </a:endParaRPr>
          </a:p>
          <a:p>
            <a:pPr marL="457200" indent="-457200">
              <a:buAutoNum type="arabicPeriod"/>
            </a:pPr>
            <a:endParaRPr lang="en-US" sz="2000" dirty="0" smtClean="0">
              <a:cs typeface="Century Gothic"/>
            </a:endParaRP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4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552" b="2946"/>
          <a:stretch/>
        </p:blipFill>
        <p:spPr>
          <a:xfrm>
            <a:off x="251750" y="178925"/>
            <a:ext cx="8641947" cy="647700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2792" y="685800"/>
            <a:ext cx="8681291" cy="1491676"/>
          </a:xfrm>
          <a:prstGeom prst="rect">
            <a:avLst/>
          </a:prstGeom>
          <a:solidFill>
            <a:srgbClr val="3382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10" name="TextBox 9"/>
          <p:cNvSpPr txBox="1"/>
          <p:nvPr/>
        </p:nvSpPr>
        <p:spPr>
          <a:xfrm>
            <a:off x="7108825" y="6445905"/>
            <a:ext cx="1352768" cy="203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720" noProof="1">
                <a:latin typeface="Century Gothic"/>
                <a:cs typeface="Century Gothic"/>
              </a:rPr>
              <a:t>foto: anakbersinar.com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8591" y="720573"/>
            <a:ext cx="6939686" cy="138499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800" noProof="1">
                <a:solidFill>
                  <a:srgbClr val="FFFFFF"/>
                </a:solidFill>
                <a:latin typeface="Century Gothic"/>
                <a:cs typeface="Century Gothic"/>
              </a:rPr>
              <a:t>Kuatkan Karakter Bangsa</a:t>
            </a:r>
            <a:endParaRPr lang="id-ID" sz="2800" noProof="1">
              <a:solidFill>
                <a:srgbClr val="FFFFFF"/>
              </a:solidFill>
              <a:latin typeface="Century Gothic"/>
              <a:cs typeface="Century Gothic"/>
            </a:endParaRPr>
          </a:p>
          <a:p>
            <a:r>
              <a:rPr lang="en-US" sz="2800" noProof="1">
                <a:solidFill>
                  <a:srgbClr val="FFFFFF"/>
                </a:solidFill>
                <a:latin typeface="Century Gothic"/>
                <a:cs typeface="Century Gothic"/>
              </a:rPr>
              <a:t>Raihlah</a:t>
            </a:r>
            <a:r>
              <a:rPr lang="id-ID" sz="2800" noProof="1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id-ID" sz="2800" noProof="1" smtClean="0">
                <a:solidFill>
                  <a:srgbClr val="FFFFFF"/>
                </a:solidFill>
                <a:latin typeface="Century Gothic"/>
                <a:cs typeface="Century Gothic"/>
              </a:rPr>
              <a:t>Kebahagiaan </a:t>
            </a:r>
            <a:r>
              <a:rPr lang="en-US" sz="2800" noProof="1" smtClean="0">
                <a:solidFill>
                  <a:srgbClr val="FFFFFF"/>
                </a:solidFill>
                <a:latin typeface="Century Gothic"/>
                <a:cs typeface="Century Gothic"/>
              </a:rPr>
              <a:t>Menuju </a:t>
            </a:r>
            <a:r>
              <a:rPr lang="en-US" sz="2800" noProof="1">
                <a:solidFill>
                  <a:srgbClr val="FFFFFF"/>
                </a:solidFill>
                <a:latin typeface="Century Gothic"/>
                <a:cs typeface="Century Gothic"/>
              </a:rPr>
              <a:t>Generasi Emas 2045</a:t>
            </a:r>
            <a:endParaRPr lang="id-ID" sz="2800" noProof="1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584548" y="6036197"/>
            <a:ext cx="2287448" cy="617494"/>
          </a:xfrm>
          <a:prstGeom prst="rect">
            <a:avLst/>
          </a:prstGeom>
          <a:solidFill>
            <a:srgbClr val="3382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60"/>
          </a:p>
        </p:txBody>
      </p:sp>
      <p:sp>
        <p:nvSpPr>
          <p:cNvPr id="12" name="TextBox 11"/>
          <p:cNvSpPr txBox="1"/>
          <p:nvPr/>
        </p:nvSpPr>
        <p:spPr>
          <a:xfrm>
            <a:off x="6523783" y="6091535"/>
            <a:ext cx="2309144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en-US" sz="2400" b="1" noProof="1">
                <a:solidFill>
                  <a:srgbClr val="FFFFFF"/>
                </a:solidFill>
                <a:latin typeface="Century Gothic"/>
                <a:cs typeface="Century Gothic"/>
              </a:rPr>
              <a:t>Terima Kasih</a:t>
            </a:r>
            <a:endParaRPr lang="id-ID" sz="2400" b="1" noProof="1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41C70-6AFB-482E-B553-35FD89C8EF9A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54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1051</TotalTime>
  <Words>1625</Words>
  <Application>Microsoft Office PowerPoint</Application>
  <PresentationFormat>On-screen Show (4:3)</PresentationFormat>
  <Paragraphs>384</Paragraphs>
  <Slides>35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Perkembangan Kurikulum 2013</vt:lpstr>
      <vt:lpstr>PowerPoint Presentation</vt:lpstr>
      <vt:lpstr>DAFTAR ISI</vt:lpstr>
      <vt:lpstr>PowerPoint Presentation</vt:lpstr>
      <vt:lpstr>PowerPoint Presentation</vt:lpstr>
      <vt:lpstr>PowerPoint Presentation</vt:lpstr>
      <vt:lpstr>PowerPoint Presentation</vt:lpstr>
      <vt:lpstr>MENCERMATI TANTANGAN AKIBAT GAP ANTAR GENERASI</vt:lpstr>
      <vt:lpstr>PowerPoint Presentation</vt:lpstr>
      <vt:lpstr>KERANGKA STRATEGIS KEMENDIKBUD 2015-2019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Sumber: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Perkembangan Kurikulum 2013</dc:title>
  <dc:creator>hp</dc:creator>
  <cp:lastModifiedBy>hp</cp:lastModifiedBy>
  <cp:revision>26</cp:revision>
  <dcterms:created xsi:type="dcterms:W3CDTF">2017-06-11T01:36:32Z</dcterms:created>
  <dcterms:modified xsi:type="dcterms:W3CDTF">2017-09-01T23:52:36Z</dcterms:modified>
</cp:coreProperties>
</file>