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</p:sldIdLst>
  <p:sldSz cx="12192000" cy="6858000"/>
  <p:notesSz cx="6858000" cy="9144000"/>
  <p:custDataLst>
    <p:tags r:id="rId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5B9BD5"/>
    <a:srgbClr val="7030A0"/>
    <a:srgbClr val="FFE699"/>
    <a:srgbClr val="D6DCE5"/>
    <a:srgbClr val="FFF2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6" d="100"/>
          <a:sy n="66" d="100"/>
        </p:scale>
        <p:origin x="90" y="2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tags" Target="tags/tag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573D7-70A2-42EB-8D23-2DE9256FB45C}" type="datetimeFigureOut">
              <a:rPr lang="en-US" smtClean="0"/>
              <a:t>2/16/2017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21E99-47FD-4E2B-98EA-21F72E2A63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4482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573D7-70A2-42EB-8D23-2DE9256FB45C}" type="datetimeFigureOut">
              <a:rPr lang="en-US" smtClean="0"/>
              <a:t>2/16/2017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21E99-47FD-4E2B-98EA-21F72E2A63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3168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573D7-70A2-42EB-8D23-2DE9256FB45C}" type="datetimeFigureOut">
              <a:rPr lang="en-US" smtClean="0"/>
              <a:t>2/16/2017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21E99-47FD-4E2B-98EA-21F72E2A63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94740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573D7-70A2-42EB-8D23-2DE9256FB45C}" type="datetimeFigureOut">
              <a:rPr lang="en-US" smtClean="0"/>
              <a:t>2/16/2017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21E99-47FD-4E2B-98EA-21F72E2A63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86334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573D7-70A2-42EB-8D23-2DE9256FB45C}" type="datetimeFigureOut">
              <a:rPr lang="en-US" smtClean="0"/>
              <a:t>2/16/2017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21E99-47FD-4E2B-98EA-21F72E2A63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35588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573D7-70A2-42EB-8D23-2DE9256FB45C}" type="datetimeFigureOut">
              <a:rPr lang="en-US" smtClean="0"/>
              <a:t>2/16/2017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21E99-47FD-4E2B-98EA-21F72E2A63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25014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573D7-70A2-42EB-8D23-2DE9256FB45C}" type="datetimeFigureOut">
              <a:rPr lang="en-US" smtClean="0"/>
              <a:t>2/16/2017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21E99-47FD-4E2B-98EA-21F72E2A63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49005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573D7-70A2-42EB-8D23-2DE9256FB45C}" type="datetimeFigureOut">
              <a:rPr lang="en-US" smtClean="0"/>
              <a:t>2/16/2017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21E99-47FD-4E2B-98EA-21F72E2A63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70419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573D7-70A2-42EB-8D23-2DE9256FB45C}" type="datetimeFigureOut">
              <a:rPr lang="en-US" smtClean="0"/>
              <a:t>2/16/2017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21E99-47FD-4E2B-98EA-21F72E2A63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87628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573D7-70A2-42EB-8D23-2DE9256FB45C}" type="datetimeFigureOut">
              <a:rPr lang="en-US" smtClean="0"/>
              <a:t>2/16/2017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21E99-47FD-4E2B-98EA-21F72E2A63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80608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573D7-70A2-42EB-8D23-2DE9256FB45C}" type="datetimeFigureOut">
              <a:rPr lang="en-US" smtClean="0"/>
              <a:t>2/16/2017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21E99-47FD-4E2B-98EA-21F72E2A63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11396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0573D7-70A2-42EB-8D23-2DE9256FB45C}" type="datetimeFigureOut">
              <a:rPr lang="en-US" smtClean="0"/>
              <a:t>2/16/2017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C21E99-47FD-4E2B-98EA-21F72E2A63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73953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/>
          <p:cNvGrpSpPr/>
          <p:nvPr/>
        </p:nvGrpSpPr>
        <p:grpSpPr>
          <a:xfrm>
            <a:off x="2611405" y="1181809"/>
            <a:ext cx="5420924" cy="4761786"/>
            <a:chOff x="2611405" y="1181809"/>
            <a:chExt cx="5420924" cy="4761786"/>
          </a:xfrm>
        </p:grpSpPr>
        <p:grpSp>
          <p:nvGrpSpPr>
            <p:cNvPr id="23" name="Group 22"/>
            <p:cNvGrpSpPr/>
            <p:nvPr/>
          </p:nvGrpSpPr>
          <p:grpSpPr>
            <a:xfrm>
              <a:off x="2611405" y="1181809"/>
              <a:ext cx="5420924" cy="4761786"/>
              <a:chOff x="2611405" y="1181809"/>
              <a:chExt cx="5420924" cy="4761786"/>
            </a:xfrm>
          </p:grpSpPr>
          <p:grpSp>
            <p:nvGrpSpPr>
              <p:cNvPr id="15" name="Group 14"/>
              <p:cNvGrpSpPr/>
              <p:nvPr/>
            </p:nvGrpSpPr>
            <p:grpSpPr>
              <a:xfrm>
                <a:off x="2611405" y="1375450"/>
                <a:ext cx="5420922" cy="4546379"/>
                <a:chOff x="2608261" y="1375450"/>
                <a:chExt cx="5142368" cy="4546379"/>
              </a:xfrm>
            </p:grpSpPr>
            <p:sp>
              <p:nvSpPr>
                <p:cNvPr id="5" name="Cube 4"/>
                <p:cNvSpPr/>
                <p:nvPr/>
              </p:nvSpPr>
              <p:spPr>
                <a:xfrm>
                  <a:off x="2608261" y="1375455"/>
                  <a:ext cx="2187073" cy="4546374"/>
                </a:xfrm>
                <a:prstGeom prst="cube">
                  <a:avLst>
                    <a:gd name="adj" fmla="val 73977"/>
                  </a:avLst>
                </a:prstGeom>
                <a:solidFill>
                  <a:schemeClr val="tx1">
                    <a:alpha val="50196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vert270" rtlCol="0" anchor="ctr"/>
                <a:lstStyle/>
                <a:p>
                  <a:pPr algn="ctr"/>
                  <a:r>
                    <a:rPr lang="en-GB" b="1" dirty="0" err="1" smtClean="0">
                      <a:solidFill>
                        <a:schemeClr val="bg1"/>
                      </a:solidFill>
                    </a:rPr>
                    <a:t>Mengingat</a:t>
                  </a:r>
                  <a:endParaRPr lang="en-US" b="1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6" name="Cube 5"/>
                <p:cNvSpPr/>
                <p:nvPr/>
              </p:nvSpPr>
              <p:spPr>
                <a:xfrm>
                  <a:off x="3194889" y="1375453"/>
                  <a:ext cx="2187073" cy="4546374"/>
                </a:xfrm>
                <a:prstGeom prst="cube">
                  <a:avLst>
                    <a:gd name="adj" fmla="val 73977"/>
                  </a:avLst>
                </a:prstGeom>
                <a:solidFill>
                  <a:schemeClr val="accent5">
                    <a:lumMod val="75000"/>
                    <a:alpha val="50196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vert270" rtlCol="0" anchor="ctr"/>
                <a:lstStyle/>
                <a:p>
                  <a:pPr algn="ctr"/>
                  <a:r>
                    <a:rPr lang="en-GB" b="1" dirty="0" err="1" smtClean="0">
                      <a:solidFill>
                        <a:schemeClr val="bg1"/>
                      </a:solidFill>
                    </a:rPr>
                    <a:t>Memahami</a:t>
                  </a:r>
                  <a:endParaRPr lang="en-US" b="1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7" name="Cube 6"/>
                <p:cNvSpPr/>
                <p:nvPr/>
              </p:nvSpPr>
              <p:spPr>
                <a:xfrm>
                  <a:off x="3781516" y="1375453"/>
                  <a:ext cx="2187073" cy="4546374"/>
                </a:xfrm>
                <a:prstGeom prst="cube">
                  <a:avLst>
                    <a:gd name="adj" fmla="val 73977"/>
                  </a:avLst>
                </a:prstGeom>
                <a:solidFill>
                  <a:srgbClr val="00B0F0">
                    <a:alpha val="50196"/>
                  </a:srgb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vert270" rtlCol="0" anchor="ctr"/>
                <a:lstStyle/>
                <a:p>
                  <a:pPr algn="ctr"/>
                  <a:r>
                    <a:rPr lang="en-GB" b="1" dirty="0" err="1" smtClean="0">
                      <a:solidFill>
                        <a:schemeClr val="bg1"/>
                      </a:solidFill>
                    </a:rPr>
                    <a:t>Menerapkan</a:t>
                  </a:r>
                  <a:endParaRPr lang="en-US" b="1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8" name="Cube 7"/>
                <p:cNvSpPr/>
                <p:nvPr/>
              </p:nvSpPr>
              <p:spPr>
                <a:xfrm>
                  <a:off x="4368144" y="1375452"/>
                  <a:ext cx="2187073" cy="4546374"/>
                </a:xfrm>
                <a:prstGeom prst="cube">
                  <a:avLst>
                    <a:gd name="adj" fmla="val 73977"/>
                  </a:avLst>
                </a:prstGeom>
                <a:solidFill>
                  <a:schemeClr val="accent6">
                    <a:lumMod val="60000"/>
                    <a:lumOff val="40000"/>
                    <a:alpha val="50196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vert270" rtlCol="0" anchor="ctr"/>
                <a:lstStyle/>
                <a:p>
                  <a:pPr algn="ctr"/>
                  <a:r>
                    <a:rPr lang="en-GB" b="1" dirty="0" err="1" smtClean="0">
                      <a:solidFill>
                        <a:sysClr val="windowText" lastClr="000000"/>
                      </a:solidFill>
                    </a:rPr>
                    <a:t>Menganalisis</a:t>
                  </a:r>
                  <a:endParaRPr lang="en-US" b="1" dirty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9" name="Cube 8"/>
                <p:cNvSpPr/>
                <p:nvPr/>
              </p:nvSpPr>
              <p:spPr>
                <a:xfrm>
                  <a:off x="4954772" y="1375452"/>
                  <a:ext cx="2187073" cy="4546374"/>
                </a:xfrm>
                <a:prstGeom prst="cube">
                  <a:avLst>
                    <a:gd name="adj" fmla="val 73977"/>
                  </a:avLst>
                </a:prstGeom>
                <a:solidFill>
                  <a:srgbClr val="FFFF00">
                    <a:alpha val="50196"/>
                  </a:srgb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vert270" rtlCol="0" anchor="ctr"/>
                <a:lstStyle/>
                <a:p>
                  <a:pPr algn="ctr"/>
                  <a:r>
                    <a:rPr lang="en-GB" b="1" dirty="0" err="1" smtClean="0">
                      <a:solidFill>
                        <a:schemeClr val="tx1"/>
                      </a:solidFill>
                    </a:rPr>
                    <a:t>Mengevaluasi</a:t>
                  </a:r>
                  <a:endParaRPr lang="en-US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0" name="Cube 9"/>
                <p:cNvSpPr/>
                <p:nvPr/>
              </p:nvSpPr>
              <p:spPr>
                <a:xfrm>
                  <a:off x="5563556" y="1375453"/>
                  <a:ext cx="2187073" cy="4546374"/>
                </a:xfrm>
                <a:prstGeom prst="cube">
                  <a:avLst>
                    <a:gd name="adj" fmla="val 73977"/>
                  </a:avLst>
                </a:prstGeom>
                <a:solidFill>
                  <a:schemeClr val="accent4">
                    <a:lumMod val="20000"/>
                    <a:lumOff val="80000"/>
                    <a:alpha val="50196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vert270" rtlCol="0" anchor="ctr"/>
                <a:lstStyle/>
                <a:p>
                  <a:pPr algn="ctr"/>
                  <a:r>
                    <a:rPr lang="en-GB" b="1" dirty="0" err="1" smtClean="0">
                      <a:solidFill>
                        <a:schemeClr val="tx1"/>
                      </a:solidFill>
                    </a:rPr>
                    <a:t>Mencipta</a:t>
                  </a:r>
                  <a:endParaRPr lang="en-US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2" name="Parallelogram 11"/>
                <p:cNvSpPr/>
                <p:nvPr/>
              </p:nvSpPr>
              <p:spPr>
                <a:xfrm>
                  <a:off x="3490551" y="1375450"/>
                  <a:ext cx="4253915" cy="841829"/>
                </a:xfrm>
                <a:prstGeom prst="parallelogram">
                  <a:avLst>
                    <a:gd name="adj" fmla="val 99803"/>
                  </a:avLst>
                </a:prstGeom>
                <a:solidFill>
                  <a:schemeClr val="accent4">
                    <a:lumMod val="50000"/>
                    <a:alpha val="38824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GB" b="1" dirty="0" smtClean="0">
                      <a:solidFill>
                        <a:schemeClr val="bg1"/>
                      </a:solidFill>
                    </a:rPr>
                    <a:t>KONTEKS</a:t>
                  </a:r>
                </a:p>
                <a:p>
                  <a:pPr algn="ctr"/>
                  <a:r>
                    <a:rPr lang="en-GB" b="1" dirty="0" smtClean="0">
                      <a:solidFill>
                        <a:schemeClr val="bg1"/>
                      </a:solidFill>
                    </a:rPr>
                    <a:t>DI</a:t>
                  </a:r>
                  <a:r>
                    <a:rPr lang="en-US" b="1" dirty="0" smtClean="0">
                      <a:solidFill>
                        <a:schemeClr val="bg1"/>
                      </a:solidFill>
                    </a:rPr>
                    <a:t> KELAS</a:t>
                  </a:r>
                  <a:endParaRPr lang="en-GB" b="1" dirty="0" smtClean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3" name="Parallelogram 12"/>
                <p:cNvSpPr/>
                <p:nvPr/>
              </p:nvSpPr>
              <p:spPr>
                <a:xfrm>
                  <a:off x="2608261" y="2239047"/>
                  <a:ext cx="4372604" cy="841829"/>
                </a:xfrm>
                <a:prstGeom prst="parallelogram">
                  <a:avLst>
                    <a:gd name="adj" fmla="val 99803"/>
                  </a:avLst>
                </a:prstGeom>
                <a:solidFill>
                  <a:schemeClr val="accent4">
                    <a:lumMod val="40000"/>
                    <a:lumOff val="60000"/>
                    <a:alpha val="38824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GB" b="1" dirty="0" smtClean="0">
                      <a:solidFill>
                        <a:schemeClr val="bg1"/>
                      </a:solidFill>
                    </a:rPr>
                    <a:t>KONTEKS</a:t>
                  </a:r>
                </a:p>
                <a:p>
                  <a:pPr algn="ctr"/>
                  <a:r>
                    <a:rPr lang="en-GB" b="1" dirty="0" smtClean="0">
                      <a:solidFill>
                        <a:schemeClr val="bg1"/>
                      </a:solidFill>
                    </a:rPr>
                    <a:t>DI LUAR</a:t>
                  </a:r>
                  <a:r>
                    <a:rPr lang="en-US" b="1" dirty="0" smtClean="0">
                      <a:solidFill>
                        <a:schemeClr val="bg1"/>
                      </a:solidFill>
                    </a:rPr>
                    <a:t> KELAS</a:t>
                  </a:r>
                  <a:endParaRPr lang="en-GB" b="1" dirty="0" smtClean="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14" name="Parallelogram 13"/>
              <p:cNvSpPr/>
              <p:nvPr/>
            </p:nvSpPr>
            <p:spPr>
              <a:xfrm rot="5400000" flipV="1">
                <a:off x="5961919" y="3873184"/>
                <a:ext cx="2452912" cy="1687909"/>
              </a:xfrm>
              <a:prstGeom prst="parallelogram">
                <a:avLst>
                  <a:gd name="adj" fmla="val 102037"/>
                </a:avLst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270" rtlCol="0" anchor="ctr"/>
              <a:lstStyle/>
              <a:p>
                <a:pPr algn="ctr"/>
                <a:endParaRPr lang="en-US" b="1" dirty="0"/>
              </a:p>
            </p:txBody>
          </p:sp>
          <p:sp>
            <p:nvSpPr>
              <p:cNvPr id="16" name="Parallelogram 15"/>
              <p:cNvSpPr/>
              <p:nvPr/>
            </p:nvSpPr>
            <p:spPr>
              <a:xfrm rot="5400000" flipV="1">
                <a:off x="5953845" y="3144056"/>
                <a:ext cx="2452912" cy="1687909"/>
              </a:xfrm>
              <a:prstGeom prst="parallelogram">
                <a:avLst>
                  <a:gd name="adj" fmla="val 102037"/>
                </a:avLst>
              </a:prstGeom>
              <a:solidFill>
                <a:schemeClr val="accent1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/>
              </a:p>
            </p:txBody>
          </p:sp>
          <p:sp>
            <p:nvSpPr>
              <p:cNvPr id="17" name="Parallelogram 16"/>
              <p:cNvSpPr/>
              <p:nvPr/>
            </p:nvSpPr>
            <p:spPr>
              <a:xfrm rot="5400000" flipV="1">
                <a:off x="5940965" y="2391229"/>
                <a:ext cx="2452912" cy="1687909"/>
              </a:xfrm>
              <a:prstGeom prst="parallelogram">
                <a:avLst>
                  <a:gd name="adj" fmla="val 102037"/>
                </a:avLst>
              </a:prstGeom>
              <a:solidFill>
                <a:schemeClr val="accent6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/>
              </a:p>
            </p:txBody>
          </p:sp>
          <p:sp>
            <p:nvSpPr>
              <p:cNvPr id="18" name="Parallelogram 17"/>
              <p:cNvSpPr/>
              <p:nvPr/>
            </p:nvSpPr>
            <p:spPr>
              <a:xfrm rot="5400000" flipV="1">
                <a:off x="5955479" y="1698383"/>
                <a:ext cx="2452912" cy="1687909"/>
              </a:xfrm>
              <a:prstGeom prst="parallelogram">
                <a:avLst>
                  <a:gd name="adj" fmla="val 102037"/>
                </a:avLst>
              </a:prstGeom>
              <a:solidFill>
                <a:schemeClr val="accent2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/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 rot="18843136">
                <a:off x="6603098" y="3947767"/>
                <a:ext cx="222068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b="1" dirty="0" err="1" smtClean="0">
                    <a:solidFill>
                      <a:schemeClr val="bg1"/>
                    </a:solidFill>
                  </a:rPr>
                  <a:t>Faktual</a:t>
                </a:r>
                <a:endParaRPr lang="en-US" sz="24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0" name="TextBox 19"/>
              <p:cNvSpPr txBox="1"/>
              <p:nvPr/>
            </p:nvSpPr>
            <p:spPr>
              <a:xfrm rot="18843136">
                <a:off x="6448298" y="3308577"/>
                <a:ext cx="222068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b="1" dirty="0" err="1" smtClean="0">
                    <a:solidFill>
                      <a:schemeClr val="bg1"/>
                    </a:solidFill>
                  </a:rPr>
                  <a:t>Konseptual</a:t>
                </a:r>
                <a:endParaRPr lang="en-US" sz="24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 rot="18843136">
                <a:off x="6301187" y="2700510"/>
                <a:ext cx="222068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b="1" dirty="0" err="1" smtClean="0"/>
                  <a:t>Prosedural</a:t>
                </a:r>
                <a:endParaRPr lang="en-US" sz="2400" b="1" dirty="0"/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 rot="18843136">
                <a:off x="6246133" y="2061319"/>
                <a:ext cx="222068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b="1" dirty="0" err="1" smtClean="0"/>
                  <a:t>Metakognitif</a:t>
                </a:r>
                <a:endParaRPr lang="en-US" sz="2400" b="1" dirty="0"/>
              </a:p>
            </p:txBody>
          </p:sp>
        </p:grpSp>
        <p:sp>
          <p:nvSpPr>
            <p:cNvPr id="24" name="Cube 23"/>
            <p:cNvSpPr/>
            <p:nvPr/>
          </p:nvSpPr>
          <p:spPr>
            <a:xfrm>
              <a:off x="4428748" y="2267690"/>
              <a:ext cx="2719548" cy="2961292"/>
            </a:xfrm>
            <a:prstGeom prst="cube">
              <a:avLst>
                <a:gd name="adj" fmla="val 28734"/>
              </a:avLst>
            </a:prstGeom>
            <a:solidFill>
              <a:srgbClr val="FF0000">
                <a:alpha val="32941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</p:grpSp>
      <p:sp>
        <p:nvSpPr>
          <p:cNvPr id="26" name="TextBox 25"/>
          <p:cNvSpPr txBox="1"/>
          <p:nvPr/>
        </p:nvSpPr>
        <p:spPr>
          <a:xfrm>
            <a:off x="2611405" y="519598"/>
            <a:ext cx="65459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 err="1" smtClean="0">
                <a:solidFill>
                  <a:schemeClr val="bg1"/>
                </a:solidFill>
              </a:rPr>
              <a:t>Pembelajaran</a:t>
            </a:r>
            <a:r>
              <a:rPr lang="en-GB" sz="3200" b="1" dirty="0" smtClean="0">
                <a:solidFill>
                  <a:schemeClr val="bg1"/>
                </a:solidFill>
              </a:rPr>
              <a:t> </a:t>
            </a:r>
            <a:r>
              <a:rPr lang="en-GB" sz="3200" b="1" dirty="0" err="1" smtClean="0">
                <a:solidFill>
                  <a:schemeClr val="bg1"/>
                </a:solidFill>
              </a:rPr>
              <a:t>dan</a:t>
            </a:r>
            <a:r>
              <a:rPr lang="en-GB" sz="3200" b="1" dirty="0" smtClean="0">
                <a:solidFill>
                  <a:schemeClr val="bg1"/>
                </a:solidFill>
              </a:rPr>
              <a:t> </a:t>
            </a:r>
            <a:r>
              <a:rPr lang="en-GB" sz="3200" b="1" dirty="0" err="1" smtClean="0">
                <a:solidFill>
                  <a:schemeClr val="bg1"/>
                </a:solidFill>
              </a:rPr>
              <a:t>Penilaian</a:t>
            </a:r>
            <a:r>
              <a:rPr lang="en-GB" sz="3200" b="1" dirty="0" smtClean="0">
                <a:solidFill>
                  <a:schemeClr val="bg1"/>
                </a:solidFill>
              </a:rPr>
              <a:t> HOTS</a:t>
            </a:r>
            <a:endParaRPr lang="en-US" sz="3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3618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5964e1dcd2adca16564f036888830c8fd81c16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371</TotalTime>
  <Words>21</Words>
  <Application>Microsoft Office PowerPoint</Application>
  <PresentationFormat>Widescreen</PresentationFormat>
  <Paragraphs>15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11</cp:revision>
  <dcterms:created xsi:type="dcterms:W3CDTF">2017-02-16T03:11:02Z</dcterms:created>
  <dcterms:modified xsi:type="dcterms:W3CDTF">2017-02-16T09:22:19Z</dcterms:modified>
</cp:coreProperties>
</file>