
<file path=[Content_Types].xml><?xml version="1.0" encoding="utf-8"?>
<Types xmlns="http://schemas.openxmlformats.org/package/2006/content-types">
  <Override PartName="/ppt/slides/slide29.xml" ContentType="application/vnd.openxmlformats-officedocument.presentationml.slide+xml"/>
  <Override PartName="/ppt/slides/slide47.xml" ContentType="application/vnd.openxmlformats-officedocument.presentationml.slide+xml"/>
  <Override PartName="/ppt/slides/slide58.xml" ContentType="application/vnd.openxmlformats-officedocument.presentationml.slide+xml"/>
  <Override PartName="/ppt/slides/slide76.xml" ContentType="application/vnd.openxmlformats-officedocument.presentationml.slide+xml"/>
  <Override PartName="/ppt/notesSlides/notesSlide2.xml" ContentType="application/vnd.openxmlformats-officedocument.presentationml.notesSlide+xml"/>
  <Override PartName="/customXml/itemProps1.xml" ContentType="application/vnd.openxmlformats-officedocument.customXmlProperties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36.xml" ContentType="application/vnd.openxmlformats-officedocument.presentationml.slide+xml"/>
  <Override PartName="/ppt/slides/slide54.xml" ContentType="application/vnd.openxmlformats-officedocument.presentationml.slide+xml"/>
  <Override PartName="/ppt/slides/slide65.xml" ContentType="application/vnd.openxmlformats-officedocument.presentationml.slide+xml"/>
  <Override PartName="/ppt/slideLayouts/slideLayout6.xml" ContentType="application/vnd.openxmlformats-officedocument.presentationml.slideLayout+xml"/>
  <Override PartName="/ppt/slides/slide25.xml" ContentType="application/vnd.openxmlformats-officedocument.presentationml.slide+xml"/>
  <Override PartName="/ppt/slides/slide43.xml" ContentType="application/vnd.openxmlformats-officedocument.presentationml.slide+xml"/>
  <Override PartName="/ppt/slides/slide7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Default Extension="xml" ContentType="application/xml"/>
  <Override PartName="/ppt/slides/slide14.xml" ContentType="application/vnd.openxmlformats-officedocument.presentationml.slide+xml"/>
  <Override PartName="/ppt/slides/slide32.xml" ContentType="application/vnd.openxmlformats-officedocument.presentationml.slide+xml"/>
  <Override PartName="/ppt/slides/slide50.xml" ContentType="application/vnd.openxmlformats-officedocument.presentationml.slide+xml"/>
  <Override PartName="/ppt/slides/slide61.xml" ContentType="application/vnd.openxmlformats-officedocument.presentationml.slide+xml"/>
  <Override PartName="/ppt/notesMasters/notesMaster1.xml" ContentType="application/vnd.openxmlformats-officedocument.presentationml.notesMaster+xml"/>
  <Default Extension="docx" ContentType="application/vnd.openxmlformats-officedocument.wordprocessingml.document"/>
  <Override PartName="/ppt/slides/slide10.xml" ContentType="application/vnd.openxmlformats-officedocument.presentationml.slide+xml"/>
  <Override PartName="/ppt/slides/slide12.xml" ContentType="application/vnd.openxmlformats-officedocument.presentationml.slide+xml"/>
  <Override PartName="/ppt/slides/slide21.xml" ContentType="application/vnd.openxmlformats-officedocument.presentationml.slide+xml"/>
  <Override PartName="/ppt/slides/slide30.xml" ContentType="application/vnd.openxmlformats-officedocument.presentationml.slide+xml"/>
  <Override PartName="/ppt/tableStyles.xml" ContentType="application/vnd.openxmlformats-officedocument.presentationml.tableStyles+xml"/>
  <Override PartName="/docProps/custom.xml" ContentType="application/vnd.openxmlformats-officedocument.custom-properties+xml"/>
  <Override PartName="/ppt/diagrams/layout1.xml" ContentType="application/vnd.openxmlformats-officedocument.drawingml.diagramLayout+xml"/>
  <Override PartName="/ppt/slides/slide7.xml" ContentType="application/vnd.openxmlformats-officedocument.presentationml.slide+xml"/>
  <Override PartName="/ppt/slides/slide9.xml" ContentType="application/vnd.openxmlformats-officedocument.presentationml.slide+xml"/>
  <Override PartName="/ppt/slides/slide59.xml" ContentType="application/vnd.openxmlformats-officedocument.presentationml.slide+xml"/>
  <Override PartName="/ppt/slides/slide68.xml" ContentType="application/vnd.openxmlformats-officedocument.presentationml.slide+xml"/>
  <Override PartName="/ppt/slides/slide77.xml" ContentType="application/vnd.openxmlformats-officedocument.presentationml.slide+xml"/>
  <Override PartName="/ppt/viewProps.xml" ContentType="application/vnd.openxmlformats-officedocument.presentationml.viewProps+xml"/>
  <Override PartName="/ppt/notesSlides/notesSlide5.xml" ContentType="application/vnd.openxmlformats-officedocument.presentationml.notesSlide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s/slide39.xml" ContentType="application/vnd.openxmlformats-officedocument.presentationml.slide+xml"/>
  <Override PartName="/ppt/slides/slide48.xml" ContentType="application/vnd.openxmlformats-officedocument.presentationml.slide+xml"/>
  <Override PartName="/ppt/slides/slide57.xml" ContentType="application/vnd.openxmlformats-officedocument.presentationml.slide+xml"/>
  <Override PartName="/ppt/slides/slide66.xml" ContentType="application/vnd.openxmlformats-officedocument.presentationml.slide+xml"/>
  <Override PartName="/ppt/slides/slide75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notesSlides/notesSlide1.xml" ContentType="application/vnd.openxmlformats-officedocument.presentationml.notesSlide+xml"/>
  <Override PartName="/ppt/notesSlides/notesSlide3.xml" ContentType="application/vnd.openxmlformats-officedocument.presentationml.notesSlide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slides/slide37.xml" ContentType="application/vnd.openxmlformats-officedocument.presentationml.slide+xml"/>
  <Override PartName="/ppt/slides/slide46.xml" ContentType="application/vnd.openxmlformats-officedocument.presentationml.slide+xml"/>
  <Override PartName="/ppt/slides/slide55.xml" ContentType="application/vnd.openxmlformats-officedocument.presentationml.slide+xml"/>
  <Override PartName="/ppt/slides/slide64.xml" ContentType="application/vnd.openxmlformats-officedocument.presentationml.slide+xml"/>
  <Override PartName="/ppt/slides/slide73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diagrams/drawing1.xml" ContentType="application/vnd.ms-office.drawingml.diagramDrawing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s/slide33.xml" ContentType="application/vnd.openxmlformats-officedocument.presentationml.slide+xml"/>
  <Override PartName="/ppt/slides/slide35.xml" ContentType="application/vnd.openxmlformats-officedocument.presentationml.slide+xml"/>
  <Override PartName="/ppt/slides/slide44.xml" ContentType="application/vnd.openxmlformats-officedocument.presentationml.slide+xml"/>
  <Override PartName="/ppt/slides/slide53.xml" ContentType="application/vnd.openxmlformats-officedocument.presentationml.slide+xml"/>
  <Override PartName="/ppt/slides/slide62.xml" ContentType="application/vnd.openxmlformats-officedocument.presentationml.slide+xml"/>
  <Override PartName="/ppt/slides/slide71.xml" ContentType="application/vnd.openxmlformats-officedocument.presentationml.slide+xml"/>
  <Override PartName="/ppt/slideLayouts/slideLayout3.xml" ContentType="application/vnd.openxmlformats-officedocument.presentationml.slideLayout+xml"/>
  <Default Extension="jpeg" ContentType="image/jpeg"/>
  <Override PartName="/ppt/diagrams/quickStyle1.xml" ContentType="application/vnd.openxmlformats-officedocument.drawingml.diagramStyle+xml"/>
  <Default Extension="emf" ContentType="image/x-emf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22.xml" ContentType="application/vnd.openxmlformats-officedocument.presentationml.slide+xml"/>
  <Override PartName="/ppt/slides/slide31.xml" ContentType="application/vnd.openxmlformats-officedocument.presentationml.slide+xml"/>
  <Override PartName="/ppt/slides/slide42.xml" ContentType="application/vnd.openxmlformats-officedocument.presentationml.slide+xml"/>
  <Override PartName="/ppt/slides/slide51.xml" ContentType="application/vnd.openxmlformats-officedocument.presentationml.slide+xml"/>
  <Override PartName="/ppt/slides/slide60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1.xml" ContentType="application/vnd.openxmlformats-officedocument.presentationml.slide+xml"/>
  <Override PartName="/ppt/slides/slide20.xml" ContentType="application/vnd.openxmlformats-officedocument.presentationml.slide+xml"/>
  <Override PartName="/ppt/slides/slide40.xml" ContentType="application/vnd.openxmlformats-officedocument.presentationml.slide+xml"/>
  <Default Extension="vml" ContentType="application/vnd.openxmlformats-officedocument.vmlDrawing"/>
  <Override PartName="/ppt/notesSlides/notesSlide6.xml" ContentType="application/vnd.openxmlformats-officedocument.presentationml.notesSlide+xml"/>
  <Override PartName="/ppt/slides/slide8.xml" ContentType="application/vnd.openxmlformats-officedocument.presentationml.slide+xml"/>
  <Override PartName="/ppt/slides/slide49.xml" ContentType="application/vnd.openxmlformats-officedocument.presentationml.slide+xml"/>
  <Override PartName="/ppt/slides/slide69.xml" ContentType="application/vnd.openxmlformats-officedocument.presentationml.slide+xml"/>
  <Override PartName="/ppt/handoutMasters/handoutMaster1.xml" ContentType="application/vnd.openxmlformats-officedocument.presentationml.handoutMaster+xml"/>
  <Override PartName="/ppt/diagrams/data1.xml" ContentType="application/vnd.openxmlformats-officedocument.drawingml.diagramData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ppt/slides/slide6.xml" ContentType="application/vnd.openxmlformats-officedocument.presentationml.slide+xml"/>
  <Override PartName="/ppt/slides/slide38.xml" ContentType="application/vnd.openxmlformats-officedocument.presentationml.slide+xml"/>
  <Override PartName="/ppt/slides/slide56.xml" ContentType="application/vnd.openxmlformats-officedocument.presentationml.slide+xml"/>
  <Override PartName="/ppt/slides/slide67.xml" ContentType="application/vnd.openxmlformats-officedocument.presentationml.slide+xml"/>
  <Override PartName="/ppt/diagrams/colors1.xml" ContentType="application/vnd.openxmlformats-officedocument.drawingml.diagramColors+xml"/>
  <Override PartName="/ppt/slideMasters/slideMaster1.xml" ContentType="application/vnd.openxmlformats-officedocument.presentationml.slideMaster+xml"/>
  <Override PartName="/ppt/slides/slide27.xml" ContentType="application/vnd.openxmlformats-officedocument.presentationml.slide+xml"/>
  <Override PartName="/ppt/slides/slide45.xml" ContentType="application/vnd.openxmlformats-officedocument.presentationml.slide+xml"/>
  <Override PartName="/ppt/slides/slide74.xml" ContentType="application/vnd.openxmlformats-officedocument.presentationml.slide+xml"/>
  <Override PartName="/ppt/slideLayouts/slideLayout4.xml" ContentType="application/vnd.openxmlformats-officedocument.presentationml.slideLayout+xml"/>
  <Override PartName="/ppt/theme/theme3.xml" ContentType="application/vnd.openxmlformats-officedocument.theme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34.xml" ContentType="application/vnd.openxmlformats-officedocument.presentationml.slide+xml"/>
  <Override PartName="/ppt/slides/slide52.xml" ContentType="application/vnd.openxmlformats-officedocument.presentationml.slide+xml"/>
  <Override PartName="/ppt/slides/slide63.xml" ContentType="application/vnd.openxmlformats-officedocument.presentationml.slide+xml"/>
  <Default Extension="rels" ContentType="application/vnd.openxmlformats-package.relationships+xml"/>
  <Override PartName="/ppt/slides/slide23.xml" ContentType="application/vnd.openxmlformats-officedocument.presentationml.slide+xml"/>
  <Override PartName="/ppt/slides/slide41.xml" ContentType="application/vnd.openxmlformats-officedocument.presentationml.slide+xml"/>
  <Override PartName="/ppt/slides/slide70.xml" ContentType="application/vnd.openxmlformats-officedocument.presentationml.slide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emovePersonalInfoOnSave="1">
  <p:sldMasterIdLst>
    <p:sldMasterId id="2147483648" r:id="rId2"/>
  </p:sldMasterIdLst>
  <p:notesMasterIdLst>
    <p:notesMasterId r:id="rId80"/>
  </p:notesMasterIdLst>
  <p:handoutMasterIdLst>
    <p:handoutMasterId r:id="rId81"/>
  </p:handoutMasterIdLst>
  <p:sldIdLst>
    <p:sldId id="256" r:id="rId3"/>
    <p:sldId id="266" r:id="rId4"/>
    <p:sldId id="267" r:id="rId5"/>
    <p:sldId id="361" r:id="rId6"/>
    <p:sldId id="259" r:id="rId7"/>
    <p:sldId id="362" r:id="rId8"/>
    <p:sldId id="323" r:id="rId9"/>
    <p:sldId id="326" r:id="rId10"/>
    <p:sldId id="327" r:id="rId11"/>
    <p:sldId id="325" r:id="rId12"/>
    <p:sldId id="324" r:id="rId13"/>
    <p:sldId id="328" r:id="rId14"/>
    <p:sldId id="258" r:id="rId15"/>
    <p:sldId id="260" r:id="rId16"/>
    <p:sldId id="311" r:id="rId17"/>
    <p:sldId id="312" r:id="rId18"/>
    <p:sldId id="313" r:id="rId19"/>
    <p:sldId id="355" r:id="rId20"/>
    <p:sldId id="356" r:id="rId21"/>
    <p:sldId id="357" r:id="rId22"/>
    <p:sldId id="358" r:id="rId23"/>
    <p:sldId id="264" r:id="rId24"/>
    <p:sldId id="268" r:id="rId25"/>
    <p:sldId id="269" r:id="rId26"/>
    <p:sldId id="270" r:id="rId27"/>
    <p:sldId id="271" r:id="rId28"/>
    <p:sldId id="272" r:id="rId29"/>
    <p:sldId id="273" r:id="rId30"/>
    <p:sldId id="274" r:id="rId31"/>
    <p:sldId id="275" r:id="rId32"/>
    <p:sldId id="276" r:id="rId33"/>
    <p:sldId id="329" r:id="rId34"/>
    <p:sldId id="338" r:id="rId35"/>
    <p:sldId id="339" r:id="rId36"/>
    <p:sldId id="340" r:id="rId37"/>
    <p:sldId id="341" r:id="rId38"/>
    <p:sldId id="342" r:id="rId39"/>
    <p:sldId id="343" r:id="rId40"/>
    <p:sldId id="344" r:id="rId41"/>
    <p:sldId id="345" r:id="rId42"/>
    <p:sldId id="346" r:id="rId43"/>
    <p:sldId id="283" r:id="rId44"/>
    <p:sldId id="285" r:id="rId45"/>
    <p:sldId id="347" r:id="rId46"/>
    <p:sldId id="348" r:id="rId47"/>
    <p:sldId id="337" r:id="rId48"/>
    <p:sldId id="286" r:id="rId49"/>
    <p:sldId id="287" r:id="rId50"/>
    <p:sldId id="288" r:id="rId51"/>
    <p:sldId id="289" r:id="rId52"/>
    <p:sldId id="290" r:id="rId53"/>
    <p:sldId id="291" r:id="rId54"/>
    <p:sldId id="292" r:id="rId55"/>
    <p:sldId id="349" r:id="rId56"/>
    <p:sldId id="350" r:id="rId57"/>
    <p:sldId id="351" r:id="rId58"/>
    <p:sldId id="353" r:id="rId59"/>
    <p:sldId id="352" r:id="rId60"/>
    <p:sldId id="294" r:id="rId61"/>
    <p:sldId id="295" r:id="rId62"/>
    <p:sldId id="296" r:id="rId63"/>
    <p:sldId id="293" r:id="rId64"/>
    <p:sldId id="354" r:id="rId65"/>
    <p:sldId id="363" r:id="rId66"/>
    <p:sldId id="364" r:id="rId67"/>
    <p:sldId id="365" r:id="rId68"/>
    <p:sldId id="366" r:id="rId69"/>
    <p:sldId id="367" r:id="rId70"/>
    <p:sldId id="308" r:id="rId71"/>
    <p:sldId id="321" r:id="rId72"/>
    <p:sldId id="309" r:id="rId73"/>
    <p:sldId id="310" r:id="rId74"/>
    <p:sldId id="359" r:id="rId75"/>
    <p:sldId id="360" r:id="rId76"/>
    <p:sldId id="263" r:id="rId77"/>
    <p:sldId id="322" r:id="rId78"/>
    <p:sldId id="320" r:id="rId79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</p:extLst>
</p:presentationPr>
</file>

<file path=ppt/tableStyles.xml><?xml version="1.0" encoding="utf-8"?>
<a:tblStyleLst xmlns:a="http://schemas.openxmlformats.org/drawingml/2006/main" def="{0FF1CE12-B100-0000-0000-000000000002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34580"/>
    <p:restoredTop sz="86410"/>
  </p:normalViewPr>
  <p:slideViewPr>
    <p:cSldViewPr>
      <p:cViewPr>
        <p:scale>
          <a:sx n="60" d="100"/>
          <a:sy n="60" d="100"/>
        </p:scale>
        <p:origin x="-1410" y="-144"/>
      </p:cViewPr>
      <p:guideLst>
        <p:guide orient="horz" pos="2160"/>
        <p:guide pos="2880"/>
      </p:guideLst>
    </p:cSldViewPr>
  </p:slideViewPr>
  <p:outlineViewPr>
    <p:cViewPr>
      <p:scale>
        <a:sx n="1" d="1"/>
        <a:sy n="1" d="1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10" d="100"/>
        <a:sy n="110" d="100"/>
      </p:scale>
      <p:origin x="0" y="906"/>
    </p:cViewPr>
  </p:sorter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slide" Target="slides/slide24.xml"/><Relationship Id="rId39" Type="http://schemas.openxmlformats.org/officeDocument/2006/relationships/slide" Target="slides/slide37.xml"/><Relationship Id="rId21" Type="http://schemas.openxmlformats.org/officeDocument/2006/relationships/slide" Target="slides/slide19.xml"/><Relationship Id="rId34" Type="http://schemas.openxmlformats.org/officeDocument/2006/relationships/slide" Target="slides/slide32.xml"/><Relationship Id="rId42" Type="http://schemas.openxmlformats.org/officeDocument/2006/relationships/slide" Target="slides/slide40.xml"/><Relationship Id="rId47" Type="http://schemas.openxmlformats.org/officeDocument/2006/relationships/slide" Target="slides/slide45.xml"/><Relationship Id="rId50" Type="http://schemas.openxmlformats.org/officeDocument/2006/relationships/slide" Target="slides/slide48.xml"/><Relationship Id="rId55" Type="http://schemas.openxmlformats.org/officeDocument/2006/relationships/slide" Target="slides/slide53.xml"/><Relationship Id="rId63" Type="http://schemas.openxmlformats.org/officeDocument/2006/relationships/slide" Target="slides/slide61.xml"/><Relationship Id="rId68" Type="http://schemas.openxmlformats.org/officeDocument/2006/relationships/slide" Target="slides/slide66.xml"/><Relationship Id="rId76" Type="http://schemas.openxmlformats.org/officeDocument/2006/relationships/slide" Target="slides/slide74.xml"/><Relationship Id="rId84" Type="http://schemas.openxmlformats.org/officeDocument/2006/relationships/theme" Target="theme/theme1.xml"/><Relationship Id="rId7" Type="http://schemas.openxmlformats.org/officeDocument/2006/relationships/slide" Target="slides/slide5.xml"/><Relationship Id="rId71" Type="http://schemas.openxmlformats.org/officeDocument/2006/relationships/slide" Target="slides/slide69.xml"/><Relationship Id="rId2" Type="http://schemas.openxmlformats.org/officeDocument/2006/relationships/slideMaster" Target="slideMasters/slideMaster1.xml"/><Relationship Id="rId16" Type="http://schemas.openxmlformats.org/officeDocument/2006/relationships/slide" Target="slides/slide14.xml"/><Relationship Id="rId29" Type="http://schemas.openxmlformats.org/officeDocument/2006/relationships/slide" Target="slides/slide27.xml"/><Relationship Id="rId11" Type="http://schemas.openxmlformats.org/officeDocument/2006/relationships/slide" Target="slides/slide9.xml"/><Relationship Id="rId24" Type="http://schemas.openxmlformats.org/officeDocument/2006/relationships/slide" Target="slides/slide22.xml"/><Relationship Id="rId32" Type="http://schemas.openxmlformats.org/officeDocument/2006/relationships/slide" Target="slides/slide30.xml"/><Relationship Id="rId37" Type="http://schemas.openxmlformats.org/officeDocument/2006/relationships/slide" Target="slides/slide35.xml"/><Relationship Id="rId40" Type="http://schemas.openxmlformats.org/officeDocument/2006/relationships/slide" Target="slides/slide38.xml"/><Relationship Id="rId45" Type="http://schemas.openxmlformats.org/officeDocument/2006/relationships/slide" Target="slides/slide43.xml"/><Relationship Id="rId53" Type="http://schemas.openxmlformats.org/officeDocument/2006/relationships/slide" Target="slides/slide51.xml"/><Relationship Id="rId58" Type="http://schemas.openxmlformats.org/officeDocument/2006/relationships/slide" Target="slides/slide56.xml"/><Relationship Id="rId66" Type="http://schemas.openxmlformats.org/officeDocument/2006/relationships/slide" Target="slides/slide64.xml"/><Relationship Id="rId74" Type="http://schemas.openxmlformats.org/officeDocument/2006/relationships/slide" Target="slides/slide72.xml"/><Relationship Id="rId79" Type="http://schemas.openxmlformats.org/officeDocument/2006/relationships/slide" Target="slides/slide77.xml"/><Relationship Id="rId5" Type="http://schemas.openxmlformats.org/officeDocument/2006/relationships/slide" Target="slides/slide3.xml"/><Relationship Id="rId61" Type="http://schemas.openxmlformats.org/officeDocument/2006/relationships/slide" Target="slides/slide59.xml"/><Relationship Id="rId82" Type="http://schemas.openxmlformats.org/officeDocument/2006/relationships/presProps" Target="presProps.xml"/><Relationship Id="rId19" Type="http://schemas.openxmlformats.org/officeDocument/2006/relationships/slide" Target="slides/slide17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slide" Target="slides/slide25.xml"/><Relationship Id="rId30" Type="http://schemas.openxmlformats.org/officeDocument/2006/relationships/slide" Target="slides/slide28.xml"/><Relationship Id="rId35" Type="http://schemas.openxmlformats.org/officeDocument/2006/relationships/slide" Target="slides/slide33.xml"/><Relationship Id="rId43" Type="http://schemas.openxmlformats.org/officeDocument/2006/relationships/slide" Target="slides/slide41.xml"/><Relationship Id="rId48" Type="http://schemas.openxmlformats.org/officeDocument/2006/relationships/slide" Target="slides/slide46.xml"/><Relationship Id="rId56" Type="http://schemas.openxmlformats.org/officeDocument/2006/relationships/slide" Target="slides/slide54.xml"/><Relationship Id="rId64" Type="http://schemas.openxmlformats.org/officeDocument/2006/relationships/slide" Target="slides/slide62.xml"/><Relationship Id="rId69" Type="http://schemas.openxmlformats.org/officeDocument/2006/relationships/slide" Target="slides/slide67.xml"/><Relationship Id="rId77" Type="http://schemas.openxmlformats.org/officeDocument/2006/relationships/slide" Target="slides/slide75.xml"/><Relationship Id="rId8" Type="http://schemas.openxmlformats.org/officeDocument/2006/relationships/slide" Target="slides/slide6.xml"/><Relationship Id="rId51" Type="http://schemas.openxmlformats.org/officeDocument/2006/relationships/slide" Target="slides/slide49.xml"/><Relationship Id="rId72" Type="http://schemas.openxmlformats.org/officeDocument/2006/relationships/slide" Target="slides/slide70.xml"/><Relationship Id="rId80" Type="http://schemas.openxmlformats.org/officeDocument/2006/relationships/notesMaster" Target="notesMasters/notesMaster1.xml"/><Relationship Id="rId85" Type="http://schemas.openxmlformats.org/officeDocument/2006/relationships/tableStyles" Target="tableStyles.xml"/><Relationship Id="rId3" Type="http://schemas.openxmlformats.org/officeDocument/2006/relationships/slide" Target="slides/slide1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slide" Target="slides/slide23.xml"/><Relationship Id="rId33" Type="http://schemas.openxmlformats.org/officeDocument/2006/relationships/slide" Target="slides/slide31.xml"/><Relationship Id="rId38" Type="http://schemas.openxmlformats.org/officeDocument/2006/relationships/slide" Target="slides/slide36.xml"/><Relationship Id="rId46" Type="http://schemas.openxmlformats.org/officeDocument/2006/relationships/slide" Target="slides/slide44.xml"/><Relationship Id="rId59" Type="http://schemas.openxmlformats.org/officeDocument/2006/relationships/slide" Target="slides/slide57.xml"/><Relationship Id="rId67" Type="http://schemas.openxmlformats.org/officeDocument/2006/relationships/slide" Target="slides/slide65.xml"/><Relationship Id="rId20" Type="http://schemas.openxmlformats.org/officeDocument/2006/relationships/slide" Target="slides/slide18.xml"/><Relationship Id="rId41" Type="http://schemas.openxmlformats.org/officeDocument/2006/relationships/slide" Target="slides/slide39.xml"/><Relationship Id="rId54" Type="http://schemas.openxmlformats.org/officeDocument/2006/relationships/slide" Target="slides/slide52.xml"/><Relationship Id="rId62" Type="http://schemas.openxmlformats.org/officeDocument/2006/relationships/slide" Target="slides/slide60.xml"/><Relationship Id="rId70" Type="http://schemas.openxmlformats.org/officeDocument/2006/relationships/slide" Target="slides/slide68.xml"/><Relationship Id="rId75" Type="http://schemas.openxmlformats.org/officeDocument/2006/relationships/slide" Target="slides/slide73.xml"/><Relationship Id="rId83" Type="http://schemas.openxmlformats.org/officeDocument/2006/relationships/viewProps" Target="viewProps.xml"/><Relationship Id="rId1" Type="http://schemas.openxmlformats.org/officeDocument/2006/relationships/customXml" Target="../customXml/item1.xml"/><Relationship Id="rId6" Type="http://schemas.openxmlformats.org/officeDocument/2006/relationships/slide" Target="slides/slide4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slide" Target="slides/slide26.xml"/><Relationship Id="rId36" Type="http://schemas.openxmlformats.org/officeDocument/2006/relationships/slide" Target="slides/slide34.xml"/><Relationship Id="rId49" Type="http://schemas.openxmlformats.org/officeDocument/2006/relationships/slide" Target="slides/slide47.xml"/><Relationship Id="rId57" Type="http://schemas.openxmlformats.org/officeDocument/2006/relationships/slide" Target="slides/slide55.xml"/><Relationship Id="rId10" Type="http://schemas.openxmlformats.org/officeDocument/2006/relationships/slide" Target="slides/slide8.xml"/><Relationship Id="rId31" Type="http://schemas.openxmlformats.org/officeDocument/2006/relationships/slide" Target="slides/slide29.xml"/><Relationship Id="rId44" Type="http://schemas.openxmlformats.org/officeDocument/2006/relationships/slide" Target="slides/slide42.xml"/><Relationship Id="rId52" Type="http://schemas.openxmlformats.org/officeDocument/2006/relationships/slide" Target="slides/slide50.xml"/><Relationship Id="rId60" Type="http://schemas.openxmlformats.org/officeDocument/2006/relationships/slide" Target="slides/slide58.xml"/><Relationship Id="rId65" Type="http://schemas.openxmlformats.org/officeDocument/2006/relationships/slide" Target="slides/slide63.xml"/><Relationship Id="rId73" Type="http://schemas.openxmlformats.org/officeDocument/2006/relationships/slide" Target="slides/slide71.xml"/><Relationship Id="rId78" Type="http://schemas.openxmlformats.org/officeDocument/2006/relationships/slide" Target="slides/slide76.xml"/><Relationship Id="rId81" Type="http://schemas.openxmlformats.org/officeDocument/2006/relationships/handoutMaster" Target="handoutMasters/handoutMaster1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391AC3A1-1406-4CD1-9074-1DF6717D4C32}" type="doc">
      <dgm:prSet loTypeId="urn:microsoft.com/office/officeart/2005/8/layout/hierarchy1" loCatId="hierarchy" qsTypeId="urn:microsoft.com/office/officeart/2005/8/quickstyle/simple3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40CC0E51-0A23-412F-8BA1-FE6424424F0E}">
      <dgm:prSet phldrT="[Text]" custT="1"/>
      <dgm:spPr>
        <a:ln w="19050"/>
      </dgm:spPr>
      <dgm:t>
        <a:bodyPr/>
        <a:lstStyle/>
        <a:p>
          <a:r>
            <a:rPr lang="en-US" sz="2800" b="1" dirty="0" err="1" smtClean="0">
              <a:latin typeface="Arial" pitchFamily="34" charset="0"/>
              <a:cs typeface="Arial" pitchFamily="34" charset="0"/>
            </a:rPr>
            <a:t>Kurikulum</a:t>
          </a:r>
          <a:r>
            <a:rPr lang="en-US" sz="2800" b="1" dirty="0" smtClean="0">
              <a:latin typeface="Arial" pitchFamily="34" charset="0"/>
              <a:cs typeface="Arial" pitchFamily="34" charset="0"/>
            </a:rPr>
            <a:t> 2013</a:t>
          </a:r>
          <a:endParaRPr lang="en-US" sz="2800" b="1" dirty="0">
            <a:latin typeface="Arial" pitchFamily="34" charset="0"/>
            <a:cs typeface="Arial" pitchFamily="34" charset="0"/>
          </a:endParaRPr>
        </a:p>
      </dgm:t>
    </dgm:pt>
    <dgm:pt modelId="{9FF8AA7A-A79E-4ED2-AF14-F56CA019713A}" type="parTrans" cxnId="{6BE1D62F-C624-4091-BA3A-774C681C8086}">
      <dgm:prSet/>
      <dgm:spPr/>
      <dgm:t>
        <a:bodyPr/>
        <a:lstStyle/>
        <a:p>
          <a:endParaRPr lang="en-US"/>
        </a:p>
      </dgm:t>
    </dgm:pt>
    <dgm:pt modelId="{82A68F17-10C1-4862-BDC3-922329AF36DA}" type="sibTrans" cxnId="{6BE1D62F-C624-4091-BA3A-774C681C8086}">
      <dgm:prSet/>
      <dgm:spPr/>
      <dgm:t>
        <a:bodyPr/>
        <a:lstStyle/>
        <a:p>
          <a:endParaRPr lang="en-US"/>
        </a:p>
      </dgm:t>
    </dgm:pt>
    <dgm:pt modelId="{B7392FC3-0DF7-4DB1-9A63-6F5E01CBB0D2}">
      <dgm:prSet phldrT="[Text]" custT="1"/>
      <dgm:spPr>
        <a:ln w="19050"/>
      </dgm:spPr>
      <dgm:t>
        <a:bodyPr/>
        <a:lstStyle/>
        <a:p>
          <a:r>
            <a:rPr lang="en-US" sz="2400" dirty="0" err="1" smtClean="0">
              <a:latin typeface="Arial" pitchFamily="34" charset="0"/>
              <a:cs typeface="Arial" pitchFamily="34" charset="0"/>
            </a:rPr>
            <a:t>Tantangan</a:t>
          </a:r>
          <a:r>
            <a:rPr lang="en-US" sz="2400" dirty="0" smtClean="0">
              <a:latin typeface="Arial" pitchFamily="34" charset="0"/>
              <a:cs typeface="Arial" pitchFamily="34" charset="0"/>
            </a:rPr>
            <a:t> Internal</a:t>
          </a:r>
          <a:endParaRPr lang="en-US" sz="2400" dirty="0">
            <a:latin typeface="Arial" pitchFamily="34" charset="0"/>
            <a:cs typeface="Arial" pitchFamily="34" charset="0"/>
          </a:endParaRPr>
        </a:p>
      </dgm:t>
    </dgm:pt>
    <dgm:pt modelId="{EE36F5F6-786F-49D2-959F-7D85E4AB0F86}" type="parTrans" cxnId="{CBB061B6-396A-426B-91D5-3B341FA3AA14}">
      <dgm:prSet/>
      <dgm:spPr/>
      <dgm:t>
        <a:bodyPr/>
        <a:lstStyle/>
        <a:p>
          <a:endParaRPr lang="en-US"/>
        </a:p>
      </dgm:t>
    </dgm:pt>
    <dgm:pt modelId="{257E759E-4D2E-4A5E-8EC0-EB53ACD2F94F}" type="sibTrans" cxnId="{CBB061B6-396A-426B-91D5-3B341FA3AA14}">
      <dgm:prSet/>
      <dgm:spPr/>
      <dgm:t>
        <a:bodyPr/>
        <a:lstStyle/>
        <a:p>
          <a:endParaRPr lang="en-US"/>
        </a:p>
      </dgm:t>
    </dgm:pt>
    <dgm:pt modelId="{59D63A86-2339-45E8-AEAF-193A13E43574}">
      <dgm:prSet phldrT="[Text]" custT="1"/>
      <dgm:spPr>
        <a:ln w="19050"/>
      </dgm:spPr>
      <dgm:t>
        <a:bodyPr/>
        <a:lstStyle/>
        <a:p>
          <a:r>
            <a:rPr lang="en-US" sz="2400" dirty="0" err="1" smtClean="0">
              <a:latin typeface="Arial" pitchFamily="34" charset="0"/>
              <a:cs typeface="Arial" pitchFamily="34" charset="0"/>
            </a:rPr>
            <a:t>Tantangan</a:t>
          </a:r>
          <a:r>
            <a:rPr lang="en-US" sz="2400" dirty="0" smtClean="0">
              <a:latin typeface="Arial" pitchFamily="34" charset="0"/>
              <a:cs typeface="Arial" pitchFamily="34" charset="0"/>
            </a:rPr>
            <a:t> </a:t>
          </a:r>
          <a:r>
            <a:rPr lang="en-US" sz="2400" dirty="0" err="1" smtClean="0">
              <a:latin typeface="Arial" pitchFamily="34" charset="0"/>
              <a:cs typeface="Arial" pitchFamily="34" charset="0"/>
            </a:rPr>
            <a:t>Eksternal</a:t>
          </a:r>
          <a:endParaRPr lang="en-US" sz="2400" dirty="0" smtClean="0">
            <a:latin typeface="Arial" pitchFamily="34" charset="0"/>
            <a:cs typeface="Arial" pitchFamily="34" charset="0"/>
          </a:endParaRPr>
        </a:p>
        <a:p>
          <a:r>
            <a:rPr lang="en-US" sz="2400" dirty="0" smtClean="0">
              <a:latin typeface="Arial" pitchFamily="34" charset="0"/>
              <a:cs typeface="Arial" pitchFamily="34" charset="0"/>
            </a:rPr>
            <a:t>(</a:t>
          </a:r>
          <a:r>
            <a:rPr lang="en-US" sz="2400" dirty="0" err="1" smtClean="0">
              <a:latin typeface="Arial" pitchFamily="34" charset="0"/>
              <a:cs typeface="Arial" pitchFamily="34" charset="0"/>
            </a:rPr>
            <a:t>Globalisasi</a:t>
          </a:r>
          <a:r>
            <a:rPr lang="en-US" sz="2400" dirty="0" smtClean="0">
              <a:latin typeface="Arial" pitchFamily="34" charset="0"/>
              <a:cs typeface="Arial" pitchFamily="34" charset="0"/>
            </a:rPr>
            <a:t>)</a:t>
          </a:r>
          <a:endParaRPr lang="en-US" sz="2400" dirty="0">
            <a:latin typeface="Arial" pitchFamily="34" charset="0"/>
            <a:cs typeface="Arial" pitchFamily="34" charset="0"/>
          </a:endParaRPr>
        </a:p>
      </dgm:t>
    </dgm:pt>
    <dgm:pt modelId="{9CD84E5F-154D-4575-AEB5-C3D1D89F9AE1}" type="parTrans" cxnId="{BE7692A5-F62D-4D94-8CEB-B5332C067F1B}">
      <dgm:prSet/>
      <dgm:spPr/>
      <dgm:t>
        <a:bodyPr/>
        <a:lstStyle/>
        <a:p>
          <a:endParaRPr lang="en-US"/>
        </a:p>
      </dgm:t>
    </dgm:pt>
    <dgm:pt modelId="{21210086-D005-43B6-93C2-751BEEA67873}" type="sibTrans" cxnId="{BE7692A5-F62D-4D94-8CEB-B5332C067F1B}">
      <dgm:prSet/>
      <dgm:spPr/>
      <dgm:t>
        <a:bodyPr/>
        <a:lstStyle/>
        <a:p>
          <a:endParaRPr lang="en-US"/>
        </a:p>
      </dgm:t>
    </dgm:pt>
    <dgm:pt modelId="{612AF5CC-CDA4-4F8A-AC84-5A0701705F28}">
      <dgm:prSet custT="1"/>
      <dgm:spPr>
        <a:ln w="19050"/>
      </dgm:spPr>
      <dgm:t>
        <a:bodyPr/>
        <a:lstStyle/>
        <a:p>
          <a:r>
            <a:rPr lang="en-US" sz="2000" dirty="0" err="1" smtClean="0">
              <a:latin typeface="Arial" pitchFamily="34" charset="0"/>
              <a:cs typeface="Arial" pitchFamily="34" charset="0"/>
            </a:rPr>
            <a:t>Lingkungan</a:t>
          </a:r>
          <a:r>
            <a:rPr lang="en-US" sz="2000" dirty="0" smtClean="0">
              <a:latin typeface="Arial" pitchFamily="34" charset="0"/>
              <a:cs typeface="Arial" pitchFamily="34" charset="0"/>
            </a:rPr>
            <a:t> </a:t>
          </a:r>
          <a:r>
            <a:rPr lang="en-US" sz="2000" dirty="0" err="1" smtClean="0">
              <a:latin typeface="Arial" pitchFamily="34" charset="0"/>
              <a:cs typeface="Arial" pitchFamily="34" charset="0"/>
            </a:rPr>
            <a:t>Hidup</a:t>
          </a:r>
          <a:endParaRPr lang="en-US" sz="2000" dirty="0">
            <a:latin typeface="Arial" pitchFamily="34" charset="0"/>
            <a:cs typeface="Arial" pitchFamily="34" charset="0"/>
          </a:endParaRPr>
        </a:p>
      </dgm:t>
    </dgm:pt>
    <dgm:pt modelId="{DBB41B76-3367-49D8-965B-A45C6060FBF5}" type="parTrans" cxnId="{276C25F3-E4FA-438D-96D2-024B4F5AF27E}">
      <dgm:prSet/>
      <dgm:spPr/>
      <dgm:t>
        <a:bodyPr/>
        <a:lstStyle/>
        <a:p>
          <a:endParaRPr lang="en-US"/>
        </a:p>
      </dgm:t>
    </dgm:pt>
    <dgm:pt modelId="{178180D1-F209-430B-B788-C2CA354865F6}" type="sibTrans" cxnId="{276C25F3-E4FA-438D-96D2-024B4F5AF27E}">
      <dgm:prSet/>
      <dgm:spPr/>
      <dgm:t>
        <a:bodyPr/>
        <a:lstStyle/>
        <a:p>
          <a:endParaRPr lang="en-US"/>
        </a:p>
      </dgm:t>
    </dgm:pt>
    <dgm:pt modelId="{83E0C0A2-6FF7-4A7F-A7BB-6032D6226131}">
      <dgm:prSet custT="1"/>
      <dgm:spPr>
        <a:ln w="19050"/>
      </dgm:spPr>
      <dgm:t>
        <a:bodyPr/>
        <a:lstStyle/>
        <a:p>
          <a:r>
            <a:rPr lang="en-US" sz="2000" dirty="0" err="1" smtClean="0">
              <a:latin typeface="Arial" pitchFamily="34" charset="0"/>
              <a:cs typeface="Arial" pitchFamily="34" charset="0"/>
            </a:rPr>
            <a:t>Kemajuan</a:t>
          </a:r>
          <a:r>
            <a:rPr lang="en-US" sz="2000" dirty="0" smtClean="0">
              <a:latin typeface="Arial" pitchFamily="34" charset="0"/>
              <a:cs typeface="Arial" pitchFamily="34" charset="0"/>
            </a:rPr>
            <a:t> </a:t>
          </a:r>
          <a:r>
            <a:rPr lang="en-US" sz="2000" dirty="0" err="1" smtClean="0">
              <a:latin typeface="Arial" pitchFamily="34" charset="0"/>
              <a:cs typeface="Arial" pitchFamily="34" charset="0"/>
            </a:rPr>
            <a:t>Teknologi</a:t>
          </a:r>
          <a:endParaRPr lang="en-US" sz="2000" dirty="0">
            <a:latin typeface="Arial" pitchFamily="34" charset="0"/>
            <a:cs typeface="Arial" pitchFamily="34" charset="0"/>
          </a:endParaRPr>
        </a:p>
      </dgm:t>
    </dgm:pt>
    <dgm:pt modelId="{C212928B-2458-42B9-8221-812072950B66}" type="parTrans" cxnId="{E4532AA7-44FF-49CF-A5C7-4A00EB33A913}">
      <dgm:prSet/>
      <dgm:spPr/>
      <dgm:t>
        <a:bodyPr/>
        <a:lstStyle/>
        <a:p>
          <a:endParaRPr lang="en-US"/>
        </a:p>
      </dgm:t>
    </dgm:pt>
    <dgm:pt modelId="{B33C0CFD-2816-4D45-9E55-A0E8BF992AD9}" type="sibTrans" cxnId="{E4532AA7-44FF-49CF-A5C7-4A00EB33A913}">
      <dgm:prSet/>
      <dgm:spPr/>
      <dgm:t>
        <a:bodyPr/>
        <a:lstStyle/>
        <a:p>
          <a:endParaRPr lang="en-US"/>
        </a:p>
      </dgm:t>
    </dgm:pt>
    <dgm:pt modelId="{553EDEB9-9C6D-480F-9CEA-4CE03704F3D5}">
      <dgm:prSet custT="1"/>
      <dgm:spPr>
        <a:ln w="19050"/>
      </dgm:spPr>
      <dgm:t>
        <a:bodyPr/>
        <a:lstStyle/>
        <a:p>
          <a:r>
            <a:rPr lang="en-US" sz="2000" dirty="0" err="1" smtClean="0">
              <a:latin typeface="Arial" pitchFamily="34" charset="0"/>
              <a:cs typeface="Arial" pitchFamily="34" charset="0"/>
            </a:rPr>
            <a:t>Industri</a:t>
          </a:r>
          <a:r>
            <a:rPr lang="en-US" sz="2000" dirty="0" smtClean="0">
              <a:latin typeface="Arial" pitchFamily="34" charset="0"/>
              <a:cs typeface="Arial" pitchFamily="34" charset="0"/>
            </a:rPr>
            <a:t> </a:t>
          </a:r>
          <a:r>
            <a:rPr lang="en-US" sz="2000" dirty="0" err="1" smtClean="0">
              <a:latin typeface="Arial" pitchFamily="34" charset="0"/>
              <a:cs typeface="Arial" pitchFamily="34" charset="0"/>
            </a:rPr>
            <a:t>Kreatif</a:t>
          </a:r>
          <a:endParaRPr lang="en-US" sz="2000" dirty="0">
            <a:latin typeface="Arial" pitchFamily="34" charset="0"/>
            <a:cs typeface="Arial" pitchFamily="34" charset="0"/>
          </a:endParaRPr>
        </a:p>
      </dgm:t>
    </dgm:pt>
    <dgm:pt modelId="{60AC774E-315D-4F00-AA0B-1F2ADC9F9BA1}" type="parTrans" cxnId="{F7BE0564-301C-447A-A698-9EFF36358060}">
      <dgm:prSet/>
      <dgm:spPr/>
      <dgm:t>
        <a:bodyPr/>
        <a:lstStyle/>
        <a:p>
          <a:endParaRPr lang="en-US"/>
        </a:p>
      </dgm:t>
    </dgm:pt>
    <dgm:pt modelId="{9DA531D7-6A12-4843-BB99-CD058E352624}" type="sibTrans" cxnId="{F7BE0564-301C-447A-A698-9EFF36358060}">
      <dgm:prSet/>
      <dgm:spPr/>
      <dgm:t>
        <a:bodyPr/>
        <a:lstStyle/>
        <a:p>
          <a:endParaRPr lang="en-US"/>
        </a:p>
      </dgm:t>
    </dgm:pt>
    <dgm:pt modelId="{DDA80C58-93EF-44C3-BBFB-0E8D4558EEDC}">
      <dgm:prSet custT="1"/>
      <dgm:spPr>
        <a:ln w="19050"/>
      </dgm:spPr>
      <dgm:t>
        <a:bodyPr/>
        <a:lstStyle/>
        <a:p>
          <a:r>
            <a:rPr lang="en-US" sz="2000" dirty="0" err="1" smtClean="0">
              <a:latin typeface="Arial" pitchFamily="34" charset="0"/>
              <a:cs typeface="Arial" pitchFamily="34" charset="0"/>
            </a:rPr>
            <a:t>Kemajuan</a:t>
          </a:r>
          <a:r>
            <a:rPr lang="en-US" sz="2000" dirty="0" smtClean="0">
              <a:latin typeface="Arial" pitchFamily="34" charset="0"/>
              <a:cs typeface="Arial" pitchFamily="34" charset="0"/>
            </a:rPr>
            <a:t> </a:t>
          </a:r>
          <a:r>
            <a:rPr lang="en-US" sz="2000" dirty="0" err="1" smtClean="0">
              <a:latin typeface="Arial" pitchFamily="34" charset="0"/>
              <a:cs typeface="Arial" pitchFamily="34" charset="0"/>
            </a:rPr>
            <a:t>Pendidikan</a:t>
          </a:r>
          <a:r>
            <a:rPr lang="en-US" sz="2000" dirty="0" smtClean="0">
              <a:latin typeface="Arial" pitchFamily="34" charset="0"/>
              <a:cs typeface="Arial" pitchFamily="34" charset="0"/>
            </a:rPr>
            <a:t> </a:t>
          </a:r>
          <a:r>
            <a:rPr lang="en-US" sz="2000" dirty="0" err="1" smtClean="0">
              <a:latin typeface="Arial" pitchFamily="34" charset="0"/>
              <a:cs typeface="Arial" pitchFamily="34" charset="0"/>
            </a:rPr>
            <a:t>Internasional</a:t>
          </a:r>
          <a:endParaRPr lang="en-US" sz="2000" dirty="0">
            <a:latin typeface="Arial" pitchFamily="34" charset="0"/>
            <a:cs typeface="Arial" pitchFamily="34" charset="0"/>
          </a:endParaRPr>
        </a:p>
      </dgm:t>
    </dgm:pt>
    <dgm:pt modelId="{3B2D4BD6-833A-4C19-BCE1-43453F708A63}" type="parTrans" cxnId="{AB9B5ED7-06C8-4E8F-A5B1-4F706A333CE3}">
      <dgm:prSet/>
      <dgm:spPr/>
      <dgm:t>
        <a:bodyPr/>
        <a:lstStyle/>
        <a:p>
          <a:endParaRPr lang="en-US"/>
        </a:p>
      </dgm:t>
    </dgm:pt>
    <dgm:pt modelId="{940D2B3A-2791-457E-B2E1-F608A9DB17ED}" type="sibTrans" cxnId="{AB9B5ED7-06C8-4E8F-A5B1-4F706A333CE3}">
      <dgm:prSet/>
      <dgm:spPr/>
      <dgm:t>
        <a:bodyPr/>
        <a:lstStyle/>
        <a:p>
          <a:endParaRPr lang="en-US"/>
        </a:p>
      </dgm:t>
    </dgm:pt>
    <dgm:pt modelId="{B09B1458-12CD-4282-9410-5C3EE4659ABE}">
      <dgm:prSet custT="1"/>
      <dgm:spPr>
        <a:ln w="19050"/>
      </dgm:spPr>
      <dgm:t>
        <a:bodyPr/>
        <a:lstStyle/>
        <a:p>
          <a:r>
            <a:rPr lang="en-US" sz="2400" dirty="0" err="1" smtClean="0">
              <a:latin typeface="Arial" pitchFamily="34" charset="0"/>
              <a:cs typeface="Arial" pitchFamily="34" charset="0"/>
            </a:rPr>
            <a:t>Konten</a:t>
          </a:r>
          <a:r>
            <a:rPr lang="en-US" sz="2400" dirty="0" smtClean="0">
              <a:latin typeface="Arial" pitchFamily="34" charset="0"/>
              <a:cs typeface="Arial" pitchFamily="34" charset="0"/>
            </a:rPr>
            <a:t> </a:t>
          </a:r>
          <a:endParaRPr lang="en-US" sz="2400" dirty="0">
            <a:latin typeface="Arial" pitchFamily="34" charset="0"/>
            <a:cs typeface="Arial" pitchFamily="34" charset="0"/>
          </a:endParaRPr>
        </a:p>
      </dgm:t>
    </dgm:pt>
    <dgm:pt modelId="{FC1E3654-BC9A-4C75-B536-6E916105775B}" type="parTrans" cxnId="{02222508-3CAB-4E97-8423-B5153A0C702F}">
      <dgm:prSet/>
      <dgm:spPr/>
      <dgm:t>
        <a:bodyPr/>
        <a:lstStyle/>
        <a:p>
          <a:endParaRPr lang="en-US"/>
        </a:p>
      </dgm:t>
    </dgm:pt>
    <dgm:pt modelId="{00826E31-887E-474B-916C-098C99F7E412}" type="sibTrans" cxnId="{02222508-3CAB-4E97-8423-B5153A0C702F}">
      <dgm:prSet/>
      <dgm:spPr/>
      <dgm:t>
        <a:bodyPr/>
        <a:lstStyle/>
        <a:p>
          <a:endParaRPr lang="en-US"/>
        </a:p>
      </dgm:t>
    </dgm:pt>
    <dgm:pt modelId="{D39242D5-EA5E-4BB0-A724-5E45D0565A73}">
      <dgm:prSet/>
      <dgm:spPr>
        <a:solidFill>
          <a:srgbClr val="FF0000">
            <a:alpha val="90000"/>
          </a:srgbClr>
        </a:solidFill>
        <a:ln w="19050"/>
      </dgm:spPr>
      <dgm:t>
        <a:bodyPr/>
        <a:lstStyle/>
        <a:p>
          <a:r>
            <a:rPr lang="en-US" dirty="0" err="1" smtClean="0">
              <a:latin typeface="Arial" pitchFamily="34" charset="0"/>
              <a:cs typeface="Arial" pitchFamily="34" charset="0"/>
            </a:rPr>
            <a:t>Sistem</a:t>
          </a:r>
          <a:r>
            <a:rPr lang="en-US" dirty="0" smtClean="0">
              <a:latin typeface="Arial" pitchFamily="34" charset="0"/>
              <a:cs typeface="Arial" pitchFamily="34" charset="0"/>
            </a:rPr>
            <a:t> </a:t>
          </a:r>
          <a:r>
            <a:rPr lang="en-US" dirty="0" err="1" smtClean="0">
              <a:latin typeface="Arial" pitchFamily="34" charset="0"/>
              <a:cs typeface="Arial" pitchFamily="34" charset="0"/>
            </a:rPr>
            <a:t>Evaluasi</a:t>
          </a:r>
          <a:endParaRPr lang="en-US" dirty="0">
            <a:latin typeface="Arial" pitchFamily="34" charset="0"/>
            <a:cs typeface="Arial" pitchFamily="34" charset="0"/>
          </a:endParaRPr>
        </a:p>
      </dgm:t>
    </dgm:pt>
    <dgm:pt modelId="{420E7195-94BA-4F5F-98E7-D9B45B11B2A1}" type="parTrans" cxnId="{8AC94F27-89D2-498B-8E0E-9E6A94A95A05}">
      <dgm:prSet/>
      <dgm:spPr/>
      <dgm:t>
        <a:bodyPr/>
        <a:lstStyle/>
        <a:p>
          <a:endParaRPr lang="en-US"/>
        </a:p>
      </dgm:t>
    </dgm:pt>
    <dgm:pt modelId="{4C1D8A8F-63C6-4A87-A4AB-E6BB780738E3}" type="sibTrans" cxnId="{8AC94F27-89D2-498B-8E0E-9E6A94A95A05}">
      <dgm:prSet/>
      <dgm:spPr/>
      <dgm:t>
        <a:bodyPr/>
        <a:lstStyle/>
        <a:p>
          <a:endParaRPr lang="en-US"/>
        </a:p>
      </dgm:t>
    </dgm:pt>
    <dgm:pt modelId="{34E1231C-912D-4480-A6CC-B2DB17C4353D}" type="pres">
      <dgm:prSet presAssocID="{391AC3A1-1406-4CD1-9074-1DF6717D4C32}" presName="hierChild1" presStyleCnt="0">
        <dgm:presLayoutVars>
          <dgm:chPref val="1"/>
          <dgm:dir/>
          <dgm:animOne val="branch"/>
          <dgm:animLvl val="lvl"/>
          <dgm:resizeHandles/>
        </dgm:presLayoutVars>
      </dgm:prSet>
      <dgm:spPr/>
      <dgm:t>
        <a:bodyPr/>
        <a:lstStyle/>
        <a:p>
          <a:endParaRPr lang="en-US"/>
        </a:p>
      </dgm:t>
    </dgm:pt>
    <dgm:pt modelId="{1FF06EE3-77D6-4567-B54F-5D227641D88C}" type="pres">
      <dgm:prSet presAssocID="{40CC0E51-0A23-412F-8BA1-FE6424424F0E}" presName="hierRoot1" presStyleCnt="0"/>
      <dgm:spPr/>
    </dgm:pt>
    <dgm:pt modelId="{260F5DA8-F595-4618-BB07-FF973903C516}" type="pres">
      <dgm:prSet presAssocID="{40CC0E51-0A23-412F-8BA1-FE6424424F0E}" presName="composite" presStyleCnt="0"/>
      <dgm:spPr/>
    </dgm:pt>
    <dgm:pt modelId="{19ACA8B1-9241-46EC-9A3E-A1F06982A979}" type="pres">
      <dgm:prSet presAssocID="{40CC0E51-0A23-412F-8BA1-FE6424424F0E}" presName="background" presStyleLbl="node0" presStyleIdx="0" presStyleCnt="1"/>
      <dgm:spPr/>
    </dgm:pt>
    <dgm:pt modelId="{8F839F7E-A823-4864-A773-FF0C450B5693}" type="pres">
      <dgm:prSet presAssocID="{40CC0E51-0A23-412F-8BA1-FE6424424F0E}" presName="text" presStyleLbl="fgAcc0" presStyleIdx="0" presStyleCnt="1" custScaleX="251219" custLinFactX="15524" custLinFactNeighborX="100000" custLinFactNeighborY="-7132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B33078B7-ACC0-4250-8196-53C750A07625}" type="pres">
      <dgm:prSet presAssocID="{40CC0E51-0A23-412F-8BA1-FE6424424F0E}" presName="hierChild2" presStyleCnt="0"/>
      <dgm:spPr/>
    </dgm:pt>
    <dgm:pt modelId="{3485822C-C530-4A7C-9C4A-0E5E8ACCD083}" type="pres">
      <dgm:prSet presAssocID="{EE36F5F6-786F-49D2-959F-7D85E4AB0F86}" presName="Name10" presStyleLbl="parChTrans1D2" presStyleIdx="0" presStyleCnt="2"/>
      <dgm:spPr/>
      <dgm:t>
        <a:bodyPr/>
        <a:lstStyle/>
        <a:p>
          <a:endParaRPr lang="en-US"/>
        </a:p>
      </dgm:t>
    </dgm:pt>
    <dgm:pt modelId="{73DFF3A6-42B4-4A99-9502-FC656595B056}" type="pres">
      <dgm:prSet presAssocID="{B7392FC3-0DF7-4DB1-9A63-6F5E01CBB0D2}" presName="hierRoot2" presStyleCnt="0"/>
      <dgm:spPr/>
    </dgm:pt>
    <dgm:pt modelId="{20A08BB5-E7EB-47EE-90CD-325ECE7607E1}" type="pres">
      <dgm:prSet presAssocID="{B7392FC3-0DF7-4DB1-9A63-6F5E01CBB0D2}" presName="composite2" presStyleCnt="0"/>
      <dgm:spPr/>
    </dgm:pt>
    <dgm:pt modelId="{57D83D23-39E0-4737-A323-B492E3525959}" type="pres">
      <dgm:prSet presAssocID="{B7392FC3-0DF7-4DB1-9A63-6F5E01CBB0D2}" presName="background2" presStyleLbl="node2" presStyleIdx="0" presStyleCnt="2"/>
      <dgm:spPr/>
    </dgm:pt>
    <dgm:pt modelId="{26C561E9-76A8-49D7-AA92-ED6A044C11C3}" type="pres">
      <dgm:prSet presAssocID="{B7392FC3-0DF7-4DB1-9A63-6F5E01CBB0D2}" presName="text2" presStyleLbl="fgAcc2" presStyleIdx="0" presStyleCnt="2" custScaleX="136007" custLinFactX="-42234" custLinFactNeighborX="-100000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B273F31E-B289-4E15-824C-A0F21A1A9F94}" type="pres">
      <dgm:prSet presAssocID="{B7392FC3-0DF7-4DB1-9A63-6F5E01CBB0D2}" presName="hierChild3" presStyleCnt="0"/>
      <dgm:spPr/>
    </dgm:pt>
    <dgm:pt modelId="{2DF7535C-8A10-48A1-A3D1-03C0DAF6D04A}" type="pres">
      <dgm:prSet presAssocID="{9CD84E5F-154D-4575-AEB5-C3D1D89F9AE1}" presName="Name10" presStyleLbl="parChTrans1D2" presStyleIdx="1" presStyleCnt="2"/>
      <dgm:spPr/>
      <dgm:t>
        <a:bodyPr/>
        <a:lstStyle/>
        <a:p>
          <a:endParaRPr lang="en-US"/>
        </a:p>
      </dgm:t>
    </dgm:pt>
    <dgm:pt modelId="{3E45D626-0E3E-4328-8D97-308839E90E22}" type="pres">
      <dgm:prSet presAssocID="{59D63A86-2339-45E8-AEAF-193A13E43574}" presName="hierRoot2" presStyleCnt="0"/>
      <dgm:spPr/>
    </dgm:pt>
    <dgm:pt modelId="{C97CEDE6-FADA-43DA-990B-007A7616AA6C}" type="pres">
      <dgm:prSet presAssocID="{59D63A86-2339-45E8-AEAF-193A13E43574}" presName="composite2" presStyleCnt="0"/>
      <dgm:spPr/>
    </dgm:pt>
    <dgm:pt modelId="{E34F729A-F554-49B0-B407-98C2319DF7BC}" type="pres">
      <dgm:prSet presAssocID="{59D63A86-2339-45E8-AEAF-193A13E43574}" presName="background2" presStyleLbl="node2" presStyleIdx="1" presStyleCnt="2"/>
      <dgm:spPr/>
    </dgm:pt>
    <dgm:pt modelId="{05E654C3-8204-4244-A573-33579128BCF7}" type="pres">
      <dgm:prSet presAssocID="{59D63A86-2339-45E8-AEAF-193A13E43574}" presName="text2" presStyleLbl="fgAcc2" presStyleIdx="1" presStyleCnt="2" custScaleX="275767" custLinFactX="6111" custLinFactNeighborX="100000" custLinFactNeighborY="0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65C8DF39-B5E2-49D1-A6A3-0E680C1EE0FA}" type="pres">
      <dgm:prSet presAssocID="{59D63A86-2339-45E8-AEAF-193A13E43574}" presName="hierChild3" presStyleCnt="0"/>
      <dgm:spPr/>
    </dgm:pt>
    <dgm:pt modelId="{EA48F838-EF9A-4616-8BC4-0DE382B67872}" type="pres">
      <dgm:prSet presAssocID="{DBB41B76-3367-49D8-965B-A45C6060FBF5}" presName="Name17" presStyleLbl="parChTrans1D3" presStyleIdx="0" presStyleCnt="4"/>
      <dgm:spPr/>
      <dgm:t>
        <a:bodyPr/>
        <a:lstStyle/>
        <a:p>
          <a:endParaRPr lang="en-US"/>
        </a:p>
      </dgm:t>
    </dgm:pt>
    <dgm:pt modelId="{8EDD383F-CA22-429B-938D-23A11B8F2221}" type="pres">
      <dgm:prSet presAssocID="{612AF5CC-CDA4-4F8A-AC84-5A0701705F28}" presName="hierRoot3" presStyleCnt="0"/>
      <dgm:spPr/>
    </dgm:pt>
    <dgm:pt modelId="{B12D8D64-8ECF-4302-8488-D98AD02A5A29}" type="pres">
      <dgm:prSet presAssocID="{612AF5CC-CDA4-4F8A-AC84-5A0701705F28}" presName="composite3" presStyleCnt="0"/>
      <dgm:spPr/>
    </dgm:pt>
    <dgm:pt modelId="{C231D6C0-9D51-4635-BBCD-D7E493B7D153}" type="pres">
      <dgm:prSet presAssocID="{612AF5CC-CDA4-4F8A-AC84-5A0701705F28}" presName="background3" presStyleLbl="node3" presStyleIdx="0" presStyleCnt="4"/>
      <dgm:spPr/>
    </dgm:pt>
    <dgm:pt modelId="{6FC95B37-84ED-4A07-9711-8800F0AFC584}" type="pres">
      <dgm:prSet presAssocID="{612AF5CC-CDA4-4F8A-AC84-5A0701705F28}" presName="text3" presStyleLbl="fgAcc3" presStyleIdx="0" presStyleCnt="4" custScaleX="130999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AEC0B5B8-65B5-43B9-8991-609E674A155B}" type="pres">
      <dgm:prSet presAssocID="{612AF5CC-CDA4-4F8A-AC84-5A0701705F28}" presName="hierChild4" presStyleCnt="0"/>
      <dgm:spPr/>
    </dgm:pt>
    <dgm:pt modelId="{467B88B3-1109-4080-AB7F-812CB4430831}" type="pres">
      <dgm:prSet presAssocID="{C212928B-2458-42B9-8221-812072950B66}" presName="Name17" presStyleLbl="parChTrans1D3" presStyleIdx="1" presStyleCnt="4"/>
      <dgm:spPr/>
      <dgm:t>
        <a:bodyPr/>
        <a:lstStyle/>
        <a:p>
          <a:endParaRPr lang="en-US"/>
        </a:p>
      </dgm:t>
    </dgm:pt>
    <dgm:pt modelId="{8D227BDA-F35A-482D-8B20-2290A7DA1FE3}" type="pres">
      <dgm:prSet presAssocID="{83E0C0A2-6FF7-4A7F-A7BB-6032D6226131}" presName="hierRoot3" presStyleCnt="0"/>
      <dgm:spPr/>
    </dgm:pt>
    <dgm:pt modelId="{5DB8671D-A1FD-49F7-BAE9-E016D7551C10}" type="pres">
      <dgm:prSet presAssocID="{83E0C0A2-6FF7-4A7F-A7BB-6032D6226131}" presName="composite3" presStyleCnt="0"/>
      <dgm:spPr/>
    </dgm:pt>
    <dgm:pt modelId="{15E0BDFC-C16E-47D1-8F91-7528A829F6C2}" type="pres">
      <dgm:prSet presAssocID="{83E0C0A2-6FF7-4A7F-A7BB-6032D6226131}" presName="background3" presStyleLbl="node3" presStyleIdx="1" presStyleCnt="4"/>
      <dgm:spPr/>
    </dgm:pt>
    <dgm:pt modelId="{1C60FCEA-7172-4601-B8DD-D7AA62432069}" type="pres">
      <dgm:prSet presAssocID="{83E0C0A2-6FF7-4A7F-A7BB-6032D6226131}" presName="text3" presStyleLbl="fgAcc3" presStyleIdx="1" presStyleCnt="4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C5B3DC1A-35FA-4200-BC2D-8EC30E12A29F}" type="pres">
      <dgm:prSet presAssocID="{83E0C0A2-6FF7-4A7F-A7BB-6032D6226131}" presName="hierChild4" presStyleCnt="0"/>
      <dgm:spPr/>
    </dgm:pt>
    <dgm:pt modelId="{E16A3621-3195-4279-ADA0-62E65B0DB825}" type="pres">
      <dgm:prSet presAssocID="{60AC774E-315D-4F00-AA0B-1F2ADC9F9BA1}" presName="Name17" presStyleLbl="parChTrans1D3" presStyleIdx="2" presStyleCnt="4"/>
      <dgm:spPr/>
      <dgm:t>
        <a:bodyPr/>
        <a:lstStyle/>
        <a:p>
          <a:endParaRPr lang="en-US"/>
        </a:p>
      </dgm:t>
    </dgm:pt>
    <dgm:pt modelId="{02F42699-6A79-4FDE-A83A-C263CFEB958C}" type="pres">
      <dgm:prSet presAssocID="{553EDEB9-9C6D-480F-9CEA-4CE03704F3D5}" presName="hierRoot3" presStyleCnt="0"/>
      <dgm:spPr/>
    </dgm:pt>
    <dgm:pt modelId="{78C40F78-97AB-492E-843D-9AAC9112367B}" type="pres">
      <dgm:prSet presAssocID="{553EDEB9-9C6D-480F-9CEA-4CE03704F3D5}" presName="composite3" presStyleCnt="0"/>
      <dgm:spPr/>
    </dgm:pt>
    <dgm:pt modelId="{C614245B-5EB5-4E7B-89C1-A76F38B35040}" type="pres">
      <dgm:prSet presAssocID="{553EDEB9-9C6D-480F-9CEA-4CE03704F3D5}" presName="background3" presStyleLbl="node3" presStyleIdx="2" presStyleCnt="4"/>
      <dgm:spPr/>
    </dgm:pt>
    <dgm:pt modelId="{C0112700-8F52-4FB0-B68A-9E123C44A423}" type="pres">
      <dgm:prSet presAssocID="{553EDEB9-9C6D-480F-9CEA-4CE03704F3D5}" presName="text3" presStyleLbl="fgAcc3" presStyleIdx="2" presStyleCnt="4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59DEAD6F-D4ED-4AD9-BCBE-57E9EE39498E}" type="pres">
      <dgm:prSet presAssocID="{553EDEB9-9C6D-480F-9CEA-4CE03704F3D5}" presName="hierChild4" presStyleCnt="0"/>
      <dgm:spPr/>
    </dgm:pt>
    <dgm:pt modelId="{35EF4817-99A8-4769-ADC2-351F2998784C}" type="pres">
      <dgm:prSet presAssocID="{3B2D4BD6-833A-4C19-BCE1-43453F708A63}" presName="Name17" presStyleLbl="parChTrans1D3" presStyleIdx="3" presStyleCnt="4"/>
      <dgm:spPr/>
      <dgm:t>
        <a:bodyPr/>
        <a:lstStyle/>
        <a:p>
          <a:endParaRPr lang="en-US"/>
        </a:p>
      </dgm:t>
    </dgm:pt>
    <dgm:pt modelId="{4609C77E-C377-43D0-9B94-445F5A869FF7}" type="pres">
      <dgm:prSet presAssocID="{DDA80C58-93EF-44C3-BBFB-0E8D4558EEDC}" presName="hierRoot3" presStyleCnt="0"/>
      <dgm:spPr/>
    </dgm:pt>
    <dgm:pt modelId="{568BE5F4-4DA8-4D7E-95A4-76D9B6BCCFB8}" type="pres">
      <dgm:prSet presAssocID="{DDA80C58-93EF-44C3-BBFB-0E8D4558EEDC}" presName="composite3" presStyleCnt="0"/>
      <dgm:spPr/>
    </dgm:pt>
    <dgm:pt modelId="{7613D0DC-1F00-422A-9A61-21ACB72C61AB}" type="pres">
      <dgm:prSet presAssocID="{DDA80C58-93EF-44C3-BBFB-0E8D4558EEDC}" presName="background3" presStyleLbl="node3" presStyleIdx="3" presStyleCnt="4"/>
      <dgm:spPr/>
    </dgm:pt>
    <dgm:pt modelId="{36F0C698-44E0-47D1-8364-A3B2B4F076AD}" type="pres">
      <dgm:prSet presAssocID="{DDA80C58-93EF-44C3-BBFB-0E8D4558EEDC}" presName="text3" presStyleLbl="fgAcc3" presStyleIdx="3" presStyleCnt="4" custScaleX="163561" custLinFactNeighborX="2128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B77571C9-BF3B-4DE0-81F7-1515B7670A53}" type="pres">
      <dgm:prSet presAssocID="{DDA80C58-93EF-44C3-BBFB-0E8D4558EEDC}" presName="hierChild4" presStyleCnt="0"/>
      <dgm:spPr/>
    </dgm:pt>
    <dgm:pt modelId="{D96C27E5-4A22-444E-9B25-494F622879B6}" type="pres">
      <dgm:prSet presAssocID="{FC1E3654-BC9A-4C75-B536-6E916105775B}" presName="Name23" presStyleLbl="parChTrans1D4" presStyleIdx="0" presStyleCnt="2"/>
      <dgm:spPr/>
      <dgm:t>
        <a:bodyPr/>
        <a:lstStyle/>
        <a:p>
          <a:endParaRPr lang="en-US"/>
        </a:p>
      </dgm:t>
    </dgm:pt>
    <dgm:pt modelId="{AFFE329B-D8CA-4CB1-86C2-C782C4CD3338}" type="pres">
      <dgm:prSet presAssocID="{B09B1458-12CD-4282-9410-5C3EE4659ABE}" presName="hierRoot4" presStyleCnt="0"/>
      <dgm:spPr/>
    </dgm:pt>
    <dgm:pt modelId="{C622EA2A-DE58-4961-B309-279435B479DE}" type="pres">
      <dgm:prSet presAssocID="{B09B1458-12CD-4282-9410-5C3EE4659ABE}" presName="composite4" presStyleCnt="0"/>
      <dgm:spPr/>
    </dgm:pt>
    <dgm:pt modelId="{D261C8EA-2759-43C9-A348-5C9EA44F4034}" type="pres">
      <dgm:prSet presAssocID="{B09B1458-12CD-4282-9410-5C3EE4659ABE}" presName="background4" presStyleLbl="node4" presStyleIdx="0" presStyleCnt="2"/>
      <dgm:spPr/>
    </dgm:pt>
    <dgm:pt modelId="{15924C03-2C54-4E4D-84FD-EE293BDA31E2}" type="pres">
      <dgm:prSet presAssocID="{B09B1458-12CD-4282-9410-5C3EE4659ABE}" presName="text4" presStyleLbl="fgAcc4" presStyleIdx="0" presStyleCnt="2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B0A46EFE-6414-4331-BAF1-B6294C6789A6}" type="pres">
      <dgm:prSet presAssocID="{B09B1458-12CD-4282-9410-5C3EE4659ABE}" presName="hierChild5" presStyleCnt="0"/>
      <dgm:spPr/>
    </dgm:pt>
    <dgm:pt modelId="{81160A53-885D-496E-B832-A9B125BA4033}" type="pres">
      <dgm:prSet presAssocID="{420E7195-94BA-4F5F-98E7-D9B45B11B2A1}" presName="Name23" presStyleLbl="parChTrans1D4" presStyleIdx="1" presStyleCnt="2"/>
      <dgm:spPr/>
      <dgm:t>
        <a:bodyPr/>
        <a:lstStyle/>
        <a:p>
          <a:endParaRPr lang="en-US"/>
        </a:p>
      </dgm:t>
    </dgm:pt>
    <dgm:pt modelId="{BBF757DF-78A8-4E36-BF41-073AF0726A43}" type="pres">
      <dgm:prSet presAssocID="{D39242D5-EA5E-4BB0-A724-5E45D0565A73}" presName="hierRoot4" presStyleCnt="0"/>
      <dgm:spPr/>
    </dgm:pt>
    <dgm:pt modelId="{5F467362-747C-476C-9930-DC72627177E8}" type="pres">
      <dgm:prSet presAssocID="{D39242D5-EA5E-4BB0-A724-5E45D0565A73}" presName="composite4" presStyleCnt="0"/>
      <dgm:spPr/>
    </dgm:pt>
    <dgm:pt modelId="{0A75A18C-F61C-4884-9506-7F827EB0CE84}" type="pres">
      <dgm:prSet presAssocID="{D39242D5-EA5E-4BB0-A724-5E45D0565A73}" presName="background4" presStyleLbl="node4" presStyleIdx="1" presStyleCnt="2"/>
      <dgm:spPr/>
    </dgm:pt>
    <dgm:pt modelId="{80D96CEE-A94B-47B3-82B3-64A5C9240FFA}" type="pres">
      <dgm:prSet presAssocID="{D39242D5-EA5E-4BB0-A724-5E45D0565A73}" presName="text4" presStyleLbl="fgAcc4" presStyleIdx="1" presStyleCnt="2" custScaleX="142020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CF8374E6-F0E2-402A-901C-2BAAA99E3C36}" type="pres">
      <dgm:prSet presAssocID="{D39242D5-EA5E-4BB0-A724-5E45D0565A73}" presName="hierChild5" presStyleCnt="0"/>
      <dgm:spPr/>
    </dgm:pt>
  </dgm:ptLst>
  <dgm:cxnLst>
    <dgm:cxn modelId="{697166D6-3B11-472D-8568-69217B5A350F}" type="presOf" srcId="{612AF5CC-CDA4-4F8A-AC84-5A0701705F28}" destId="{6FC95B37-84ED-4A07-9711-8800F0AFC584}" srcOrd="0" destOrd="0" presId="urn:microsoft.com/office/officeart/2005/8/layout/hierarchy1"/>
    <dgm:cxn modelId="{1049D9F3-D6E4-4F53-B6EF-53B06FEE790A}" type="presOf" srcId="{B7392FC3-0DF7-4DB1-9A63-6F5E01CBB0D2}" destId="{26C561E9-76A8-49D7-AA92-ED6A044C11C3}" srcOrd="0" destOrd="0" presId="urn:microsoft.com/office/officeart/2005/8/layout/hierarchy1"/>
    <dgm:cxn modelId="{02222508-3CAB-4E97-8423-B5153A0C702F}" srcId="{DDA80C58-93EF-44C3-BBFB-0E8D4558EEDC}" destId="{B09B1458-12CD-4282-9410-5C3EE4659ABE}" srcOrd="0" destOrd="0" parTransId="{FC1E3654-BC9A-4C75-B536-6E916105775B}" sibTransId="{00826E31-887E-474B-916C-098C99F7E412}"/>
    <dgm:cxn modelId="{4D4F8712-7E43-4B81-B979-EA32A49287AA}" type="presOf" srcId="{83E0C0A2-6FF7-4A7F-A7BB-6032D6226131}" destId="{1C60FCEA-7172-4601-B8DD-D7AA62432069}" srcOrd="0" destOrd="0" presId="urn:microsoft.com/office/officeart/2005/8/layout/hierarchy1"/>
    <dgm:cxn modelId="{E4532AA7-44FF-49CF-A5C7-4A00EB33A913}" srcId="{59D63A86-2339-45E8-AEAF-193A13E43574}" destId="{83E0C0A2-6FF7-4A7F-A7BB-6032D6226131}" srcOrd="1" destOrd="0" parTransId="{C212928B-2458-42B9-8221-812072950B66}" sibTransId="{B33C0CFD-2816-4D45-9E55-A0E8BF992AD9}"/>
    <dgm:cxn modelId="{889461CC-71B5-496F-9D24-E4E251DFABCD}" type="presOf" srcId="{B09B1458-12CD-4282-9410-5C3EE4659ABE}" destId="{15924C03-2C54-4E4D-84FD-EE293BDA31E2}" srcOrd="0" destOrd="0" presId="urn:microsoft.com/office/officeart/2005/8/layout/hierarchy1"/>
    <dgm:cxn modelId="{D9D3F97E-59E4-4A96-BD4D-D8A0796D1717}" type="presOf" srcId="{EE36F5F6-786F-49D2-959F-7D85E4AB0F86}" destId="{3485822C-C530-4A7C-9C4A-0E5E8ACCD083}" srcOrd="0" destOrd="0" presId="urn:microsoft.com/office/officeart/2005/8/layout/hierarchy1"/>
    <dgm:cxn modelId="{47116630-4921-4BBC-88E1-C71E687AF80A}" type="presOf" srcId="{60AC774E-315D-4F00-AA0B-1F2ADC9F9BA1}" destId="{E16A3621-3195-4279-ADA0-62E65B0DB825}" srcOrd="0" destOrd="0" presId="urn:microsoft.com/office/officeart/2005/8/layout/hierarchy1"/>
    <dgm:cxn modelId="{6BE1D62F-C624-4091-BA3A-774C681C8086}" srcId="{391AC3A1-1406-4CD1-9074-1DF6717D4C32}" destId="{40CC0E51-0A23-412F-8BA1-FE6424424F0E}" srcOrd="0" destOrd="0" parTransId="{9FF8AA7A-A79E-4ED2-AF14-F56CA019713A}" sibTransId="{82A68F17-10C1-4862-BDC3-922329AF36DA}"/>
    <dgm:cxn modelId="{AB9B5ED7-06C8-4E8F-A5B1-4F706A333CE3}" srcId="{59D63A86-2339-45E8-AEAF-193A13E43574}" destId="{DDA80C58-93EF-44C3-BBFB-0E8D4558EEDC}" srcOrd="3" destOrd="0" parTransId="{3B2D4BD6-833A-4C19-BCE1-43453F708A63}" sibTransId="{940D2B3A-2791-457E-B2E1-F608A9DB17ED}"/>
    <dgm:cxn modelId="{9F4E23D1-739C-4381-B4EF-40E69817B891}" type="presOf" srcId="{9CD84E5F-154D-4575-AEB5-C3D1D89F9AE1}" destId="{2DF7535C-8A10-48A1-A3D1-03C0DAF6D04A}" srcOrd="0" destOrd="0" presId="urn:microsoft.com/office/officeart/2005/8/layout/hierarchy1"/>
    <dgm:cxn modelId="{119656B1-1065-462E-A57E-31DE769561CD}" type="presOf" srcId="{DDA80C58-93EF-44C3-BBFB-0E8D4558EEDC}" destId="{36F0C698-44E0-47D1-8364-A3B2B4F076AD}" srcOrd="0" destOrd="0" presId="urn:microsoft.com/office/officeart/2005/8/layout/hierarchy1"/>
    <dgm:cxn modelId="{8AC94F27-89D2-498B-8E0E-9E6A94A95A05}" srcId="{DDA80C58-93EF-44C3-BBFB-0E8D4558EEDC}" destId="{D39242D5-EA5E-4BB0-A724-5E45D0565A73}" srcOrd="1" destOrd="0" parTransId="{420E7195-94BA-4F5F-98E7-D9B45B11B2A1}" sibTransId="{4C1D8A8F-63C6-4A87-A4AB-E6BB780738E3}"/>
    <dgm:cxn modelId="{276C25F3-E4FA-438D-96D2-024B4F5AF27E}" srcId="{59D63A86-2339-45E8-AEAF-193A13E43574}" destId="{612AF5CC-CDA4-4F8A-AC84-5A0701705F28}" srcOrd="0" destOrd="0" parTransId="{DBB41B76-3367-49D8-965B-A45C6060FBF5}" sibTransId="{178180D1-F209-430B-B788-C2CA354865F6}"/>
    <dgm:cxn modelId="{3BB40E5F-42CF-45B8-B1BC-95E4E0EB5BEE}" type="presOf" srcId="{391AC3A1-1406-4CD1-9074-1DF6717D4C32}" destId="{34E1231C-912D-4480-A6CC-B2DB17C4353D}" srcOrd="0" destOrd="0" presId="urn:microsoft.com/office/officeart/2005/8/layout/hierarchy1"/>
    <dgm:cxn modelId="{75452C78-D933-4FAA-9A43-6C4537C9D78B}" type="presOf" srcId="{C212928B-2458-42B9-8221-812072950B66}" destId="{467B88B3-1109-4080-AB7F-812CB4430831}" srcOrd="0" destOrd="0" presId="urn:microsoft.com/office/officeart/2005/8/layout/hierarchy1"/>
    <dgm:cxn modelId="{90C224A0-0369-4248-AD74-2B7814DE5E0D}" type="presOf" srcId="{D39242D5-EA5E-4BB0-A724-5E45D0565A73}" destId="{80D96CEE-A94B-47B3-82B3-64A5C9240FFA}" srcOrd="0" destOrd="0" presId="urn:microsoft.com/office/officeart/2005/8/layout/hierarchy1"/>
    <dgm:cxn modelId="{54B5398B-C46A-4802-BA30-7C0B1028E48F}" type="presOf" srcId="{553EDEB9-9C6D-480F-9CEA-4CE03704F3D5}" destId="{C0112700-8F52-4FB0-B68A-9E123C44A423}" srcOrd="0" destOrd="0" presId="urn:microsoft.com/office/officeart/2005/8/layout/hierarchy1"/>
    <dgm:cxn modelId="{A6424B25-5E92-448A-AFC4-FA55F99F75B9}" type="presOf" srcId="{DBB41B76-3367-49D8-965B-A45C6060FBF5}" destId="{EA48F838-EF9A-4616-8BC4-0DE382B67872}" srcOrd="0" destOrd="0" presId="urn:microsoft.com/office/officeart/2005/8/layout/hierarchy1"/>
    <dgm:cxn modelId="{8A62AF63-8AAB-4A7F-9C88-0C9A6ED0E696}" type="presOf" srcId="{3B2D4BD6-833A-4C19-BCE1-43453F708A63}" destId="{35EF4817-99A8-4769-ADC2-351F2998784C}" srcOrd="0" destOrd="0" presId="urn:microsoft.com/office/officeart/2005/8/layout/hierarchy1"/>
    <dgm:cxn modelId="{BE7692A5-F62D-4D94-8CEB-B5332C067F1B}" srcId="{40CC0E51-0A23-412F-8BA1-FE6424424F0E}" destId="{59D63A86-2339-45E8-AEAF-193A13E43574}" srcOrd="1" destOrd="0" parTransId="{9CD84E5F-154D-4575-AEB5-C3D1D89F9AE1}" sibTransId="{21210086-D005-43B6-93C2-751BEEA67873}"/>
    <dgm:cxn modelId="{B14F855B-D769-4E1B-AAFE-E0340D7C4F0C}" type="presOf" srcId="{40CC0E51-0A23-412F-8BA1-FE6424424F0E}" destId="{8F839F7E-A823-4864-A773-FF0C450B5693}" srcOrd="0" destOrd="0" presId="urn:microsoft.com/office/officeart/2005/8/layout/hierarchy1"/>
    <dgm:cxn modelId="{30287AAB-2998-43D2-8F6C-5326FF380021}" type="presOf" srcId="{FC1E3654-BC9A-4C75-B536-6E916105775B}" destId="{D96C27E5-4A22-444E-9B25-494F622879B6}" srcOrd="0" destOrd="0" presId="urn:microsoft.com/office/officeart/2005/8/layout/hierarchy1"/>
    <dgm:cxn modelId="{CBB061B6-396A-426B-91D5-3B341FA3AA14}" srcId="{40CC0E51-0A23-412F-8BA1-FE6424424F0E}" destId="{B7392FC3-0DF7-4DB1-9A63-6F5E01CBB0D2}" srcOrd="0" destOrd="0" parTransId="{EE36F5F6-786F-49D2-959F-7D85E4AB0F86}" sibTransId="{257E759E-4D2E-4A5E-8EC0-EB53ACD2F94F}"/>
    <dgm:cxn modelId="{F7BE0564-301C-447A-A698-9EFF36358060}" srcId="{59D63A86-2339-45E8-AEAF-193A13E43574}" destId="{553EDEB9-9C6D-480F-9CEA-4CE03704F3D5}" srcOrd="2" destOrd="0" parTransId="{60AC774E-315D-4F00-AA0B-1F2ADC9F9BA1}" sibTransId="{9DA531D7-6A12-4843-BB99-CD058E352624}"/>
    <dgm:cxn modelId="{2B91058A-15CB-4ED1-B4C3-E64AF9188BDF}" type="presOf" srcId="{420E7195-94BA-4F5F-98E7-D9B45B11B2A1}" destId="{81160A53-885D-496E-B832-A9B125BA4033}" srcOrd="0" destOrd="0" presId="urn:microsoft.com/office/officeart/2005/8/layout/hierarchy1"/>
    <dgm:cxn modelId="{492C7048-14C1-4245-A021-F791DC84443A}" type="presOf" srcId="{59D63A86-2339-45E8-AEAF-193A13E43574}" destId="{05E654C3-8204-4244-A573-33579128BCF7}" srcOrd="0" destOrd="0" presId="urn:microsoft.com/office/officeart/2005/8/layout/hierarchy1"/>
    <dgm:cxn modelId="{8C912FB3-D094-4F4A-BDEF-54FF9559F0AF}" type="presParOf" srcId="{34E1231C-912D-4480-A6CC-B2DB17C4353D}" destId="{1FF06EE3-77D6-4567-B54F-5D227641D88C}" srcOrd="0" destOrd="0" presId="urn:microsoft.com/office/officeart/2005/8/layout/hierarchy1"/>
    <dgm:cxn modelId="{06E7E416-8EC7-4B83-9CA8-5D6676967532}" type="presParOf" srcId="{1FF06EE3-77D6-4567-B54F-5D227641D88C}" destId="{260F5DA8-F595-4618-BB07-FF973903C516}" srcOrd="0" destOrd="0" presId="urn:microsoft.com/office/officeart/2005/8/layout/hierarchy1"/>
    <dgm:cxn modelId="{CB8F82FD-5346-419A-834F-B2CE0B8CEE37}" type="presParOf" srcId="{260F5DA8-F595-4618-BB07-FF973903C516}" destId="{19ACA8B1-9241-46EC-9A3E-A1F06982A979}" srcOrd="0" destOrd="0" presId="urn:microsoft.com/office/officeart/2005/8/layout/hierarchy1"/>
    <dgm:cxn modelId="{033E0352-1381-44D3-8687-37645C07A1A7}" type="presParOf" srcId="{260F5DA8-F595-4618-BB07-FF973903C516}" destId="{8F839F7E-A823-4864-A773-FF0C450B5693}" srcOrd="1" destOrd="0" presId="urn:microsoft.com/office/officeart/2005/8/layout/hierarchy1"/>
    <dgm:cxn modelId="{E6D08D6E-5F03-4CCB-B5D1-4D4100CBB98D}" type="presParOf" srcId="{1FF06EE3-77D6-4567-B54F-5D227641D88C}" destId="{B33078B7-ACC0-4250-8196-53C750A07625}" srcOrd="1" destOrd="0" presId="urn:microsoft.com/office/officeart/2005/8/layout/hierarchy1"/>
    <dgm:cxn modelId="{4FCB6A4A-669A-48E0-A05D-2DDC0FF0D082}" type="presParOf" srcId="{B33078B7-ACC0-4250-8196-53C750A07625}" destId="{3485822C-C530-4A7C-9C4A-0E5E8ACCD083}" srcOrd="0" destOrd="0" presId="urn:microsoft.com/office/officeart/2005/8/layout/hierarchy1"/>
    <dgm:cxn modelId="{C838147E-B0C4-4EA4-9714-F6D05177F936}" type="presParOf" srcId="{B33078B7-ACC0-4250-8196-53C750A07625}" destId="{73DFF3A6-42B4-4A99-9502-FC656595B056}" srcOrd="1" destOrd="0" presId="urn:microsoft.com/office/officeart/2005/8/layout/hierarchy1"/>
    <dgm:cxn modelId="{621BF57D-3765-46A1-9BC4-CD401E1939B2}" type="presParOf" srcId="{73DFF3A6-42B4-4A99-9502-FC656595B056}" destId="{20A08BB5-E7EB-47EE-90CD-325ECE7607E1}" srcOrd="0" destOrd="0" presId="urn:microsoft.com/office/officeart/2005/8/layout/hierarchy1"/>
    <dgm:cxn modelId="{A31DE5CF-B822-4280-A884-0A8C64FB2FB1}" type="presParOf" srcId="{20A08BB5-E7EB-47EE-90CD-325ECE7607E1}" destId="{57D83D23-39E0-4737-A323-B492E3525959}" srcOrd="0" destOrd="0" presId="urn:microsoft.com/office/officeart/2005/8/layout/hierarchy1"/>
    <dgm:cxn modelId="{2374491B-7B2B-40EE-84DA-8B54D66FABEC}" type="presParOf" srcId="{20A08BB5-E7EB-47EE-90CD-325ECE7607E1}" destId="{26C561E9-76A8-49D7-AA92-ED6A044C11C3}" srcOrd="1" destOrd="0" presId="urn:microsoft.com/office/officeart/2005/8/layout/hierarchy1"/>
    <dgm:cxn modelId="{7A46DED8-939B-4631-8871-EE3D22572316}" type="presParOf" srcId="{73DFF3A6-42B4-4A99-9502-FC656595B056}" destId="{B273F31E-B289-4E15-824C-A0F21A1A9F94}" srcOrd="1" destOrd="0" presId="urn:microsoft.com/office/officeart/2005/8/layout/hierarchy1"/>
    <dgm:cxn modelId="{0D3DF9D8-C5F7-4A31-B104-63FB2800BE3B}" type="presParOf" srcId="{B33078B7-ACC0-4250-8196-53C750A07625}" destId="{2DF7535C-8A10-48A1-A3D1-03C0DAF6D04A}" srcOrd="2" destOrd="0" presId="urn:microsoft.com/office/officeart/2005/8/layout/hierarchy1"/>
    <dgm:cxn modelId="{DCC7EE7B-5112-4EDE-AE13-69CAD6F7CA22}" type="presParOf" srcId="{B33078B7-ACC0-4250-8196-53C750A07625}" destId="{3E45D626-0E3E-4328-8D97-308839E90E22}" srcOrd="3" destOrd="0" presId="urn:microsoft.com/office/officeart/2005/8/layout/hierarchy1"/>
    <dgm:cxn modelId="{ACC62806-4700-4F7F-9F2B-8F511BF26980}" type="presParOf" srcId="{3E45D626-0E3E-4328-8D97-308839E90E22}" destId="{C97CEDE6-FADA-43DA-990B-007A7616AA6C}" srcOrd="0" destOrd="0" presId="urn:microsoft.com/office/officeart/2005/8/layout/hierarchy1"/>
    <dgm:cxn modelId="{DCB61470-E47D-4FCA-9141-59E660DABC97}" type="presParOf" srcId="{C97CEDE6-FADA-43DA-990B-007A7616AA6C}" destId="{E34F729A-F554-49B0-B407-98C2319DF7BC}" srcOrd="0" destOrd="0" presId="urn:microsoft.com/office/officeart/2005/8/layout/hierarchy1"/>
    <dgm:cxn modelId="{16885197-3766-4EDC-92EA-44F561B900BF}" type="presParOf" srcId="{C97CEDE6-FADA-43DA-990B-007A7616AA6C}" destId="{05E654C3-8204-4244-A573-33579128BCF7}" srcOrd="1" destOrd="0" presId="urn:microsoft.com/office/officeart/2005/8/layout/hierarchy1"/>
    <dgm:cxn modelId="{0F50A79C-2DD8-4879-B1CE-FE7C1FAA5BA0}" type="presParOf" srcId="{3E45D626-0E3E-4328-8D97-308839E90E22}" destId="{65C8DF39-B5E2-49D1-A6A3-0E680C1EE0FA}" srcOrd="1" destOrd="0" presId="urn:microsoft.com/office/officeart/2005/8/layout/hierarchy1"/>
    <dgm:cxn modelId="{871ACD49-7682-447C-8936-4969EDDD0970}" type="presParOf" srcId="{65C8DF39-B5E2-49D1-A6A3-0E680C1EE0FA}" destId="{EA48F838-EF9A-4616-8BC4-0DE382B67872}" srcOrd="0" destOrd="0" presId="urn:microsoft.com/office/officeart/2005/8/layout/hierarchy1"/>
    <dgm:cxn modelId="{70C11F90-2C83-4E7C-A438-7BEE1F0C3EE8}" type="presParOf" srcId="{65C8DF39-B5E2-49D1-A6A3-0E680C1EE0FA}" destId="{8EDD383F-CA22-429B-938D-23A11B8F2221}" srcOrd="1" destOrd="0" presId="urn:microsoft.com/office/officeart/2005/8/layout/hierarchy1"/>
    <dgm:cxn modelId="{8F0D5713-244E-468F-BDBD-371D3F9FFCCE}" type="presParOf" srcId="{8EDD383F-CA22-429B-938D-23A11B8F2221}" destId="{B12D8D64-8ECF-4302-8488-D98AD02A5A29}" srcOrd="0" destOrd="0" presId="urn:microsoft.com/office/officeart/2005/8/layout/hierarchy1"/>
    <dgm:cxn modelId="{A71849BC-2721-40A4-B807-F1C1A891AACB}" type="presParOf" srcId="{B12D8D64-8ECF-4302-8488-D98AD02A5A29}" destId="{C231D6C0-9D51-4635-BBCD-D7E493B7D153}" srcOrd="0" destOrd="0" presId="urn:microsoft.com/office/officeart/2005/8/layout/hierarchy1"/>
    <dgm:cxn modelId="{8485D35F-AF59-4134-8695-F8C32EDA6DD3}" type="presParOf" srcId="{B12D8D64-8ECF-4302-8488-D98AD02A5A29}" destId="{6FC95B37-84ED-4A07-9711-8800F0AFC584}" srcOrd="1" destOrd="0" presId="urn:microsoft.com/office/officeart/2005/8/layout/hierarchy1"/>
    <dgm:cxn modelId="{6B0EFA3C-FB4D-4BBC-B920-F7D8F4A2BDCF}" type="presParOf" srcId="{8EDD383F-CA22-429B-938D-23A11B8F2221}" destId="{AEC0B5B8-65B5-43B9-8991-609E674A155B}" srcOrd="1" destOrd="0" presId="urn:microsoft.com/office/officeart/2005/8/layout/hierarchy1"/>
    <dgm:cxn modelId="{99329B55-32F1-48DD-9BAD-A12579941CC8}" type="presParOf" srcId="{65C8DF39-B5E2-49D1-A6A3-0E680C1EE0FA}" destId="{467B88B3-1109-4080-AB7F-812CB4430831}" srcOrd="2" destOrd="0" presId="urn:microsoft.com/office/officeart/2005/8/layout/hierarchy1"/>
    <dgm:cxn modelId="{1BD97B3F-5B37-4505-9A31-D25074622229}" type="presParOf" srcId="{65C8DF39-B5E2-49D1-A6A3-0E680C1EE0FA}" destId="{8D227BDA-F35A-482D-8B20-2290A7DA1FE3}" srcOrd="3" destOrd="0" presId="urn:microsoft.com/office/officeart/2005/8/layout/hierarchy1"/>
    <dgm:cxn modelId="{06ADD9D3-2383-4FCB-888D-7E388C560121}" type="presParOf" srcId="{8D227BDA-F35A-482D-8B20-2290A7DA1FE3}" destId="{5DB8671D-A1FD-49F7-BAE9-E016D7551C10}" srcOrd="0" destOrd="0" presId="urn:microsoft.com/office/officeart/2005/8/layout/hierarchy1"/>
    <dgm:cxn modelId="{FE2A70E3-750D-425D-A89D-B0154796C2FA}" type="presParOf" srcId="{5DB8671D-A1FD-49F7-BAE9-E016D7551C10}" destId="{15E0BDFC-C16E-47D1-8F91-7528A829F6C2}" srcOrd="0" destOrd="0" presId="urn:microsoft.com/office/officeart/2005/8/layout/hierarchy1"/>
    <dgm:cxn modelId="{CB015856-9F72-4298-B334-484F6DC3AC37}" type="presParOf" srcId="{5DB8671D-A1FD-49F7-BAE9-E016D7551C10}" destId="{1C60FCEA-7172-4601-B8DD-D7AA62432069}" srcOrd="1" destOrd="0" presId="urn:microsoft.com/office/officeart/2005/8/layout/hierarchy1"/>
    <dgm:cxn modelId="{D1ACF790-0115-4CF3-9CC9-2FE597B8845A}" type="presParOf" srcId="{8D227BDA-F35A-482D-8B20-2290A7DA1FE3}" destId="{C5B3DC1A-35FA-4200-BC2D-8EC30E12A29F}" srcOrd="1" destOrd="0" presId="urn:microsoft.com/office/officeart/2005/8/layout/hierarchy1"/>
    <dgm:cxn modelId="{6B997756-12F9-4008-A689-4AD68C458CED}" type="presParOf" srcId="{65C8DF39-B5E2-49D1-A6A3-0E680C1EE0FA}" destId="{E16A3621-3195-4279-ADA0-62E65B0DB825}" srcOrd="4" destOrd="0" presId="urn:microsoft.com/office/officeart/2005/8/layout/hierarchy1"/>
    <dgm:cxn modelId="{288EF9A0-4C36-4F69-99BB-BF60C4043D18}" type="presParOf" srcId="{65C8DF39-B5E2-49D1-A6A3-0E680C1EE0FA}" destId="{02F42699-6A79-4FDE-A83A-C263CFEB958C}" srcOrd="5" destOrd="0" presId="urn:microsoft.com/office/officeart/2005/8/layout/hierarchy1"/>
    <dgm:cxn modelId="{C225271B-DDDE-4D1C-89E1-5DD7345FD9FA}" type="presParOf" srcId="{02F42699-6A79-4FDE-A83A-C263CFEB958C}" destId="{78C40F78-97AB-492E-843D-9AAC9112367B}" srcOrd="0" destOrd="0" presId="urn:microsoft.com/office/officeart/2005/8/layout/hierarchy1"/>
    <dgm:cxn modelId="{451B9D19-AA78-4C36-8297-5F7C0E95BC28}" type="presParOf" srcId="{78C40F78-97AB-492E-843D-9AAC9112367B}" destId="{C614245B-5EB5-4E7B-89C1-A76F38B35040}" srcOrd="0" destOrd="0" presId="urn:microsoft.com/office/officeart/2005/8/layout/hierarchy1"/>
    <dgm:cxn modelId="{F4746152-60F8-4ECF-AFB6-632E9D910963}" type="presParOf" srcId="{78C40F78-97AB-492E-843D-9AAC9112367B}" destId="{C0112700-8F52-4FB0-B68A-9E123C44A423}" srcOrd="1" destOrd="0" presId="urn:microsoft.com/office/officeart/2005/8/layout/hierarchy1"/>
    <dgm:cxn modelId="{97627906-191B-441C-9A2E-07A9B1358E67}" type="presParOf" srcId="{02F42699-6A79-4FDE-A83A-C263CFEB958C}" destId="{59DEAD6F-D4ED-4AD9-BCBE-57E9EE39498E}" srcOrd="1" destOrd="0" presId="urn:microsoft.com/office/officeart/2005/8/layout/hierarchy1"/>
    <dgm:cxn modelId="{D58DC93A-933F-42D6-9FB9-2368E483F277}" type="presParOf" srcId="{65C8DF39-B5E2-49D1-A6A3-0E680C1EE0FA}" destId="{35EF4817-99A8-4769-ADC2-351F2998784C}" srcOrd="6" destOrd="0" presId="urn:microsoft.com/office/officeart/2005/8/layout/hierarchy1"/>
    <dgm:cxn modelId="{75459BD0-2329-46BC-85EE-CE42552A9290}" type="presParOf" srcId="{65C8DF39-B5E2-49D1-A6A3-0E680C1EE0FA}" destId="{4609C77E-C377-43D0-9B94-445F5A869FF7}" srcOrd="7" destOrd="0" presId="urn:microsoft.com/office/officeart/2005/8/layout/hierarchy1"/>
    <dgm:cxn modelId="{CD72EEA1-455E-42E8-B3F9-B10096480C09}" type="presParOf" srcId="{4609C77E-C377-43D0-9B94-445F5A869FF7}" destId="{568BE5F4-4DA8-4D7E-95A4-76D9B6BCCFB8}" srcOrd="0" destOrd="0" presId="urn:microsoft.com/office/officeart/2005/8/layout/hierarchy1"/>
    <dgm:cxn modelId="{FB8C251F-9A57-42DA-8757-F3CDAA6D1F8F}" type="presParOf" srcId="{568BE5F4-4DA8-4D7E-95A4-76D9B6BCCFB8}" destId="{7613D0DC-1F00-422A-9A61-21ACB72C61AB}" srcOrd="0" destOrd="0" presId="urn:microsoft.com/office/officeart/2005/8/layout/hierarchy1"/>
    <dgm:cxn modelId="{481C5C3F-A544-44DC-912F-FC53933D9282}" type="presParOf" srcId="{568BE5F4-4DA8-4D7E-95A4-76D9B6BCCFB8}" destId="{36F0C698-44E0-47D1-8364-A3B2B4F076AD}" srcOrd="1" destOrd="0" presId="urn:microsoft.com/office/officeart/2005/8/layout/hierarchy1"/>
    <dgm:cxn modelId="{A20C39EA-4957-465D-B1C4-B87EDC95BFE6}" type="presParOf" srcId="{4609C77E-C377-43D0-9B94-445F5A869FF7}" destId="{B77571C9-BF3B-4DE0-81F7-1515B7670A53}" srcOrd="1" destOrd="0" presId="urn:microsoft.com/office/officeart/2005/8/layout/hierarchy1"/>
    <dgm:cxn modelId="{74D97E65-41DC-4D01-A60D-B91E68D668CF}" type="presParOf" srcId="{B77571C9-BF3B-4DE0-81F7-1515B7670A53}" destId="{D96C27E5-4A22-444E-9B25-494F622879B6}" srcOrd="0" destOrd="0" presId="urn:microsoft.com/office/officeart/2005/8/layout/hierarchy1"/>
    <dgm:cxn modelId="{88A118E9-4A9A-41C3-9170-04CA2BE113F1}" type="presParOf" srcId="{B77571C9-BF3B-4DE0-81F7-1515B7670A53}" destId="{AFFE329B-D8CA-4CB1-86C2-C782C4CD3338}" srcOrd="1" destOrd="0" presId="urn:microsoft.com/office/officeart/2005/8/layout/hierarchy1"/>
    <dgm:cxn modelId="{F514CBB5-2143-4423-AAA5-6F5AF0CDAAFB}" type="presParOf" srcId="{AFFE329B-D8CA-4CB1-86C2-C782C4CD3338}" destId="{C622EA2A-DE58-4961-B309-279435B479DE}" srcOrd="0" destOrd="0" presId="urn:microsoft.com/office/officeart/2005/8/layout/hierarchy1"/>
    <dgm:cxn modelId="{005026D8-B34F-43B0-9039-928D7B385708}" type="presParOf" srcId="{C622EA2A-DE58-4961-B309-279435B479DE}" destId="{D261C8EA-2759-43C9-A348-5C9EA44F4034}" srcOrd="0" destOrd="0" presId="urn:microsoft.com/office/officeart/2005/8/layout/hierarchy1"/>
    <dgm:cxn modelId="{C6E7642F-80CD-4E04-B9D0-FF222D849A87}" type="presParOf" srcId="{C622EA2A-DE58-4961-B309-279435B479DE}" destId="{15924C03-2C54-4E4D-84FD-EE293BDA31E2}" srcOrd="1" destOrd="0" presId="urn:microsoft.com/office/officeart/2005/8/layout/hierarchy1"/>
    <dgm:cxn modelId="{77F4C937-9716-47F8-94A1-5B7519C96706}" type="presParOf" srcId="{AFFE329B-D8CA-4CB1-86C2-C782C4CD3338}" destId="{B0A46EFE-6414-4331-BAF1-B6294C6789A6}" srcOrd="1" destOrd="0" presId="urn:microsoft.com/office/officeart/2005/8/layout/hierarchy1"/>
    <dgm:cxn modelId="{898AA2E9-65DC-4B6E-B822-D940F3E22267}" type="presParOf" srcId="{B77571C9-BF3B-4DE0-81F7-1515B7670A53}" destId="{81160A53-885D-496E-B832-A9B125BA4033}" srcOrd="2" destOrd="0" presId="urn:microsoft.com/office/officeart/2005/8/layout/hierarchy1"/>
    <dgm:cxn modelId="{8BB67172-5A0B-4938-BA0A-3EAA6D525DAD}" type="presParOf" srcId="{B77571C9-BF3B-4DE0-81F7-1515B7670A53}" destId="{BBF757DF-78A8-4E36-BF41-073AF0726A43}" srcOrd="3" destOrd="0" presId="urn:microsoft.com/office/officeart/2005/8/layout/hierarchy1"/>
    <dgm:cxn modelId="{BDD3F4D5-4186-44D3-85A8-0A8228839D22}" type="presParOf" srcId="{BBF757DF-78A8-4E36-BF41-073AF0726A43}" destId="{5F467362-747C-476C-9930-DC72627177E8}" srcOrd="0" destOrd="0" presId="urn:microsoft.com/office/officeart/2005/8/layout/hierarchy1"/>
    <dgm:cxn modelId="{69B8E281-60D5-4209-974B-1E3EFFBCAE2B}" type="presParOf" srcId="{5F467362-747C-476C-9930-DC72627177E8}" destId="{0A75A18C-F61C-4884-9506-7F827EB0CE84}" srcOrd="0" destOrd="0" presId="urn:microsoft.com/office/officeart/2005/8/layout/hierarchy1"/>
    <dgm:cxn modelId="{1B39755C-E99F-4AEE-BA1D-A688EDB2A32D}" type="presParOf" srcId="{5F467362-747C-476C-9930-DC72627177E8}" destId="{80D96CEE-A94B-47B3-82B3-64A5C9240FFA}" srcOrd="1" destOrd="0" presId="urn:microsoft.com/office/officeart/2005/8/layout/hierarchy1"/>
    <dgm:cxn modelId="{A5532734-1946-4038-9657-7DDE3306185A}" type="presParOf" srcId="{BBF757DF-78A8-4E36-BF41-073AF0726A43}" destId="{CF8374E6-F0E2-402A-901C-2BAAA99E3C36}" srcOrd="1" destOrd="0" presId="urn:microsoft.com/office/officeart/2005/8/layout/hierarchy1"/>
  </dgm:cxnLst>
  <dgm:bg/>
  <dgm:whole/>
  <dgm:extLst>
    <a:ext uri="http://schemas.microsoft.com/office/drawing/2008/diagram">
      <dsp:dataModelExt xmlns:dsp="http://schemas.microsoft.com/office/drawing/2008/diagram" xmlns="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81160A53-885D-496E-B832-A9B125BA4033}">
      <dsp:nvSpPr>
        <dsp:cNvPr id="0" name=""/>
        <dsp:cNvSpPr/>
      </dsp:nvSpPr>
      <dsp:spPr>
        <a:xfrm>
          <a:off x="6891976" y="4231272"/>
          <a:ext cx="817702" cy="403192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274763"/>
              </a:lnTo>
              <a:lnTo>
                <a:pt x="817702" y="274763"/>
              </a:lnTo>
              <a:lnTo>
                <a:pt x="817702" y="403192"/>
              </a:lnTo>
            </a:path>
          </a:pathLst>
        </a:custGeom>
        <a:noFill/>
        <a:ln w="25400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D96C27E5-4A22-444E-9B25-494F622879B6}">
      <dsp:nvSpPr>
        <dsp:cNvPr id="0" name=""/>
        <dsp:cNvSpPr/>
      </dsp:nvSpPr>
      <dsp:spPr>
        <a:xfrm>
          <a:off x="5724002" y="4231272"/>
          <a:ext cx="1167973" cy="403192"/>
        </a:xfrm>
        <a:custGeom>
          <a:avLst/>
          <a:gdLst/>
          <a:ahLst/>
          <a:cxnLst/>
          <a:rect l="0" t="0" r="0" b="0"/>
          <a:pathLst>
            <a:path>
              <a:moveTo>
                <a:pt x="1167973" y="0"/>
              </a:moveTo>
              <a:lnTo>
                <a:pt x="1167973" y="274763"/>
              </a:lnTo>
              <a:lnTo>
                <a:pt x="0" y="274763"/>
              </a:lnTo>
              <a:lnTo>
                <a:pt x="0" y="403192"/>
              </a:lnTo>
            </a:path>
          </a:pathLst>
        </a:custGeom>
        <a:noFill/>
        <a:ln w="25400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35EF4817-99A8-4769-ADC2-351F2998784C}">
      <dsp:nvSpPr>
        <dsp:cNvPr id="0" name=""/>
        <dsp:cNvSpPr/>
      </dsp:nvSpPr>
      <dsp:spPr>
        <a:xfrm>
          <a:off x="5577041" y="2947758"/>
          <a:ext cx="1314935" cy="403192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274763"/>
              </a:lnTo>
              <a:lnTo>
                <a:pt x="1314935" y="274763"/>
              </a:lnTo>
              <a:lnTo>
                <a:pt x="1314935" y="403192"/>
              </a:lnTo>
            </a:path>
          </a:pathLst>
        </a:custGeom>
        <a:noFill/>
        <a:ln w="25400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E16A3621-3195-4279-ADA0-62E65B0DB825}">
      <dsp:nvSpPr>
        <dsp:cNvPr id="0" name=""/>
        <dsp:cNvSpPr/>
      </dsp:nvSpPr>
      <dsp:spPr>
        <a:xfrm>
          <a:off x="4727483" y="2947758"/>
          <a:ext cx="849557" cy="403192"/>
        </a:xfrm>
        <a:custGeom>
          <a:avLst/>
          <a:gdLst/>
          <a:ahLst/>
          <a:cxnLst/>
          <a:rect l="0" t="0" r="0" b="0"/>
          <a:pathLst>
            <a:path>
              <a:moveTo>
                <a:pt x="849557" y="0"/>
              </a:moveTo>
              <a:lnTo>
                <a:pt x="849557" y="274763"/>
              </a:lnTo>
              <a:lnTo>
                <a:pt x="0" y="274763"/>
              </a:lnTo>
              <a:lnTo>
                <a:pt x="0" y="403192"/>
              </a:lnTo>
            </a:path>
          </a:pathLst>
        </a:custGeom>
        <a:noFill/>
        <a:ln w="25400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467B88B3-1109-4080-AB7F-812CB4430831}">
      <dsp:nvSpPr>
        <dsp:cNvPr id="0" name=""/>
        <dsp:cNvSpPr/>
      </dsp:nvSpPr>
      <dsp:spPr>
        <a:xfrm>
          <a:off x="3033075" y="2947758"/>
          <a:ext cx="2543965" cy="403192"/>
        </a:xfrm>
        <a:custGeom>
          <a:avLst/>
          <a:gdLst/>
          <a:ahLst/>
          <a:cxnLst/>
          <a:rect l="0" t="0" r="0" b="0"/>
          <a:pathLst>
            <a:path>
              <a:moveTo>
                <a:pt x="2543965" y="0"/>
              </a:moveTo>
              <a:lnTo>
                <a:pt x="2543965" y="274763"/>
              </a:lnTo>
              <a:lnTo>
                <a:pt x="0" y="274763"/>
              </a:lnTo>
              <a:lnTo>
                <a:pt x="0" y="403192"/>
              </a:lnTo>
            </a:path>
          </a:pathLst>
        </a:custGeom>
        <a:noFill/>
        <a:ln w="25400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EA48F838-EF9A-4616-8BC4-0DE382B67872}">
      <dsp:nvSpPr>
        <dsp:cNvPr id="0" name=""/>
        <dsp:cNvSpPr/>
      </dsp:nvSpPr>
      <dsp:spPr>
        <a:xfrm>
          <a:off x="1123793" y="2947758"/>
          <a:ext cx="4453247" cy="403192"/>
        </a:xfrm>
        <a:custGeom>
          <a:avLst/>
          <a:gdLst/>
          <a:ahLst/>
          <a:cxnLst/>
          <a:rect l="0" t="0" r="0" b="0"/>
          <a:pathLst>
            <a:path>
              <a:moveTo>
                <a:pt x="4453247" y="0"/>
              </a:moveTo>
              <a:lnTo>
                <a:pt x="4453247" y="274763"/>
              </a:lnTo>
              <a:lnTo>
                <a:pt x="0" y="274763"/>
              </a:lnTo>
              <a:lnTo>
                <a:pt x="0" y="403192"/>
              </a:lnTo>
            </a:path>
          </a:pathLst>
        </a:custGeom>
        <a:noFill/>
        <a:ln w="25400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2DF7535C-8A10-48A1-A3D1-03C0DAF6D04A}">
      <dsp:nvSpPr>
        <dsp:cNvPr id="0" name=""/>
        <dsp:cNvSpPr/>
      </dsp:nvSpPr>
      <dsp:spPr>
        <a:xfrm>
          <a:off x="4610744" y="1601460"/>
          <a:ext cx="966296" cy="465976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337548"/>
              </a:lnTo>
              <a:lnTo>
                <a:pt x="966296" y="337548"/>
              </a:lnTo>
              <a:lnTo>
                <a:pt x="966296" y="465976"/>
              </a:lnTo>
            </a:path>
          </a:pathLst>
        </a:custGeom>
        <a:noFill/>
        <a:ln w="25400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3485822C-C530-4A7C-9C4A-0E5E8ACCD083}">
      <dsp:nvSpPr>
        <dsp:cNvPr id="0" name=""/>
        <dsp:cNvSpPr/>
      </dsp:nvSpPr>
      <dsp:spPr>
        <a:xfrm>
          <a:off x="788718" y="1601460"/>
          <a:ext cx="3822025" cy="465976"/>
        </a:xfrm>
        <a:custGeom>
          <a:avLst/>
          <a:gdLst/>
          <a:ahLst/>
          <a:cxnLst/>
          <a:rect l="0" t="0" r="0" b="0"/>
          <a:pathLst>
            <a:path>
              <a:moveTo>
                <a:pt x="3822025" y="0"/>
              </a:moveTo>
              <a:lnTo>
                <a:pt x="3822025" y="337548"/>
              </a:lnTo>
              <a:lnTo>
                <a:pt x="0" y="337548"/>
              </a:lnTo>
              <a:lnTo>
                <a:pt x="0" y="465976"/>
              </a:lnTo>
            </a:path>
          </a:pathLst>
        </a:custGeom>
        <a:noFill/>
        <a:ln w="25400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19ACA8B1-9241-46EC-9A3E-A1F06982A979}">
      <dsp:nvSpPr>
        <dsp:cNvPr id="0" name=""/>
        <dsp:cNvSpPr/>
      </dsp:nvSpPr>
      <dsp:spPr>
        <a:xfrm>
          <a:off x="2869377" y="721138"/>
          <a:ext cx="3482733" cy="880321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tint val="65000"/>
                <a:shade val="100000"/>
                <a:satMod val="133000"/>
              </a:schemeClr>
            </a:gs>
            <a:gs pos="15000">
              <a:schemeClr val="accent1">
                <a:hueOff val="0"/>
                <a:satOff val="0"/>
                <a:lumOff val="0"/>
                <a:alphaOff val="0"/>
                <a:tint val="50000"/>
                <a:shade val="100000"/>
                <a:satMod val="14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tint val="10000"/>
                <a:shade val="100000"/>
                <a:satMod val="135000"/>
              </a:schemeClr>
            </a:gs>
          </a:gsLst>
          <a:lin ang="16200000" scaled="1"/>
        </a:gradFill>
        <a:ln>
          <a:noFill/>
        </a:ln>
        <a:effectLst>
          <a:outerShdw blurRad="50800" dist="25400" dir="5400000" rotWithShape="0">
            <a:srgbClr val="000000">
              <a:alpha val="43137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</dsp:sp>
    <dsp:sp modelId="{8F839F7E-A823-4864-A773-FF0C450B5693}">
      <dsp:nvSpPr>
        <dsp:cNvPr id="0" name=""/>
        <dsp:cNvSpPr/>
      </dsp:nvSpPr>
      <dsp:spPr>
        <a:xfrm>
          <a:off x="3023414" y="867473"/>
          <a:ext cx="3482733" cy="880321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9050">
          <a:solidFill>
            <a:scrgbClr r="0" g="0" b="0"/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06680" tIns="106680" rIns="106680" bIns="106680" numCol="1" spcCol="1270" anchor="ctr" anchorCtr="0">
          <a:noAutofit/>
        </a:bodyPr>
        <a:lstStyle/>
        <a:p>
          <a:pPr lvl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800" b="1" kern="1200" dirty="0" err="1" smtClean="0">
              <a:latin typeface="Arial" pitchFamily="34" charset="0"/>
              <a:cs typeface="Arial" pitchFamily="34" charset="0"/>
            </a:rPr>
            <a:t>Kurikulum</a:t>
          </a:r>
          <a:r>
            <a:rPr lang="en-US" sz="2800" b="1" kern="1200" dirty="0" smtClean="0">
              <a:latin typeface="Arial" pitchFamily="34" charset="0"/>
              <a:cs typeface="Arial" pitchFamily="34" charset="0"/>
            </a:rPr>
            <a:t> 2013</a:t>
          </a:r>
          <a:endParaRPr lang="en-US" sz="2800" b="1" kern="1200" dirty="0">
            <a:latin typeface="Arial" pitchFamily="34" charset="0"/>
            <a:cs typeface="Arial" pitchFamily="34" charset="0"/>
          </a:endParaRPr>
        </a:p>
      </dsp:txBody>
      <dsp:txXfrm>
        <a:off x="3049198" y="893257"/>
        <a:ext cx="3431165" cy="828753"/>
      </dsp:txXfrm>
    </dsp:sp>
    <dsp:sp modelId="{57D83D23-39E0-4737-A323-B492E3525959}">
      <dsp:nvSpPr>
        <dsp:cNvPr id="0" name=""/>
        <dsp:cNvSpPr/>
      </dsp:nvSpPr>
      <dsp:spPr>
        <a:xfrm>
          <a:off x="-154037" y="2067437"/>
          <a:ext cx="1885510" cy="880321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tint val="65000"/>
                <a:shade val="100000"/>
                <a:satMod val="133000"/>
              </a:schemeClr>
            </a:gs>
            <a:gs pos="15000">
              <a:schemeClr val="accent1">
                <a:hueOff val="0"/>
                <a:satOff val="0"/>
                <a:lumOff val="0"/>
                <a:alphaOff val="0"/>
                <a:tint val="50000"/>
                <a:shade val="100000"/>
                <a:satMod val="14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tint val="10000"/>
                <a:shade val="100000"/>
                <a:satMod val="135000"/>
              </a:schemeClr>
            </a:gs>
          </a:gsLst>
          <a:lin ang="16200000" scaled="1"/>
        </a:gradFill>
        <a:ln>
          <a:noFill/>
        </a:ln>
        <a:effectLst>
          <a:outerShdw blurRad="50800" dist="25400" dir="5400000" rotWithShape="0">
            <a:srgbClr val="000000">
              <a:alpha val="43137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</dsp:sp>
    <dsp:sp modelId="{26C561E9-76A8-49D7-AA92-ED6A044C11C3}">
      <dsp:nvSpPr>
        <dsp:cNvPr id="0" name=""/>
        <dsp:cNvSpPr/>
      </dsp:nvSpPr>
      <dsp:spPr>
        <a:xfrm>
          <a:off x="0" y="2213772"/>
          <a:ext cx="1885510" cy="880321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9050">
          <a:solidFill>
            <a:scrgbClr r="0" g="0" b="0"/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400" kern="1200" dirty="0" err="1" smtClean="0">
              <a:latin typeface="Arial" pitchFamily="34" charset="0"/>
              <a:cs typeface="Arial" pitchFamily="34" charset="0"/>
            </a:rPr>
            <a:t>Tantangan</a:t>
          </a:r>
          <a:r>
            <a:rPr lang="en-US" sz="2400" kern="1200" dirty="0" smtClean="0">
              <a:latin typeface="Arial" pitchFamily="34" charset="0"/>
              <a:cs typeface="Arial" pitchFamily="34" charset="0"/>
            </a:rPr>
            <a:t> Internal</a:t>
          </a:r>
          <a:endParaRPr lang="en-US" sz="2400" kern="1200" dirty="0">
            <a:latin typeface="Arial" pitchFamily="34" charset="0"/>
            <a:cs typeface="Arial" pitchFamily="34" charset="0"/>
          </a:endParaRPr>
        </a:p>
      </dsp:txBody>
      <dsp:txXfrm>
        <a:off x="25784" y="2239556"/>
        <a:ext cx="1833942" cy="828753"/>
      </dsp:txXfrm>
    </dsp:sp>
    <dsp:sp modelId="{E34F729A-F554-49B0-B407-98C2319DF7BC}">
      <dsp:nvSpPr>
        <dsp:cNvPr id="0" name=""/>
        <dsp:cNvSpPr/>
      </dsp:nvSpPr>
      <dsp:spPr>
        <a:xfrm>
          <a:off x="3665515" y="2067437"/>
          <a:ext cx="3823050" cy="880321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tint val="65000"/>
                <a:shade val="100000"/>
                <a:satMod val="133000"/>
              </a:schemeClr>
            </a:gs>
            <a:gs pos="15000">
              <a:schemeClr val="accent1">
                <a:hueOff val="0"/>
                <a:satOff val="0"/>
                <a:lumOff val="0"/>
                <a:alphaOff val="0"/>
                <a:tint val="50000"/>
                <a:shade val="100000"/>
                <a:satMod val="14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tint val="10000"/>
                <a:shade val="100000"/>
                <a:satMod val="135000"/>
              </a:schemeClr>
            </a:gs>
          </a:gsLst>
          <a:lin ang="16200000" scaled="1"/>
        </a:gradFill>
        <a:ln>
          <a:noFill/>
        </a:ln>
        <a:effectLst>
          <a:outerShdw blurRad="50800" dist="25400" dir="5400000" rotWithShape="0">
            <a:srgbClr val="000000">
              <a:alpha val="43137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</dsp:sp>
    <dsp:sp modelId="{05E654C3-8204-4244-A573-33579128BCF7}">
      <dsp:nvSpPr>
        <dsp:cNvPr id="0" name=""/>
        <dsp:cNvSpPr/>
      </dsp:nvSpPr>
      <dsp:spPr>
        <a:xfrm>
          <a:off x="3819552" y="2213772"/>
          <a:ext cx="3823050" cy="880321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9050">
          <a:solidFill>
            <a:scrgbClr r="0" g="0" b="0"/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400" kern="1200" dirty="0" err="1" smtClean="0">
              <a:latin typeface="Arial" pitchFamily="34" charset="0"/>
              <a:cs typeface="Arial" pitchFamily="34" charset="0"/>
            </a:rPr>
            <a:t>Tantangan</a:t>
          </a:r>
          <a:r>
            <a:rPr lang="en-US" sz="2400" kern="1200" dirty="0" smtClean="0">
              <a:latin typeface="Arial" pitchFamily="34" charset="0"/>
              <a:cs typeface="Arial" pitchFamily="34" charset="0"/>
            </a:rPr>
            <a:t> </a:t>
          </a:r>
          <a:r>
            <a:rPr lang="en-US" sz="2400" kern="1200" dirty="0" err="1" smtClean="0">
              <a:latin typeface="Arial" pitchFamily="34" charset="0"/>
              <a:cs typeface="Arial" pitchFamily="34" charset="0"/>
            </a:rPr>
            <a:t>Eksternal</a:t>
          </a:r>
          <a:endParaRPr lang="en-US" sz="2400" kern="1200" dirty="0" smtClean="0">
            <a:latin typeface="Arial" pitchFamily="34" charset="0"/>
            <a:cs typeface="Arial" pitchFamily="34" charset="0"/>
          </a:endParaRPr>
        </a:p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400" kern="1200" dirty="0" smtClean="0">
              <a:latin typeface="Arial" pitchFamily="34" charset="0"/>
              <a:cs typeface="Arial" pitchFamily="34" charset="0"/>
            </a:rPr>
            <a:t>(</a:t>
          </a:r>
          <a:r>
            <a:rPr lang="en-US" sz="2400" kern="1200" dirty="0" err="1" smtClean="0">
              <a:latin typeface="Arial" pitchFamily="34" charset="0"/>
              <a:cs typeface="Arial" pitchFamily="34" charset="0"/>
            </a:rPr>
            <a:t>Globalisasi</a:t>
          </a:r>
          <a:r>
            <a:rPr lang="en-US" sz="2400" kern="1200" dirty="0" smtClean="0">
              <a:latin typeface="Arial" pitchFamily="34" charset="0"/>
              <a:cs typeface="Arial" pitchFamily="34" charset="0"/>
            </a:rPr>
            <a:t>)</a:t>
          </a:r>
          <a:endParaRPr lang="en-US" sz="2400" kern="1200" dirty="0">
            <a:latin typeface="Arial" pitchFamily="34" charset="0"/>
            <a:cs typeface="Arial" pitchFamily="34" charset="0"/>
          </a:endParaRPr>
        </a:p>
      </dsp:txBody>
      <dsp:txXfrm>
        <a:off x="3845336" y="2239556"/>
        <a:ext cx="3771482" cy="828753"/>
      </dsp:txXfrm>
    </dsp:sp>
    <dsp:sp modelId="{C231D6C0-9D51-4635-BBCD-D7E493B7D153}">
      <dsp:nvSpPr>
        <dsp:cNvPr id="0" name=""/>
        <dsp:cNvSpPr/>
      </dsp:nvSpPr>
      <dsp:spPr>
        <a:xfrm>
          <a:off x="215751" y="3350950"/>
          <a:ext cx="1816083" cy="880321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tint val="65000"/>
                <a:shade val="100000"/>
                <a:satMod val="133000"/>
              </a:schemeClr>
            </a:gs>
            <a:gs pos="15000">
              <a:schemeClr val="accent1">
                <a:hueOff val="0"/>
                <a:satOff val="0"/>
                <a:lumOff val="0"/>
                <a:alphaOff val="0"/>
                <a:tint val="50000"/>
                <a:shade val="100000"/>
                <a:satMod val="14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tint val="10000"/>
                <a:shade val="100000"/>
                <a:satMod val="135000"/>
              </a:schemeClr>
            </a:gs>
          </a:gsLst>
          <a:lin ang="16200000" scaled="1"/>
        </a:gradFill>
        <a:ln>
          <a:noFill/>
        </a:ln>
        <a:effectLst>
          <a:outerShdw blurRad="50800" dist="25400" dir="5400000" rotWithShape="0">
            <a:srgbClr val="000000">
              <a:alpha val="43137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</dsp:sp>
    <dsp:sp modelId="{6FC95B37-84ED-4A07-9711-8800F0AFC584}">
      <dsp:nvSpPr>
        <dsp:cNvPr id="0" name=""/>
        <dsp:cNvSpPr/>
      </dsp:nvSpPr>
      <dsp:spPr>
        <a:xfrm>
          <a:off x="369788" y="3497286"/>
          <a:ext cx="1816083" cy="880321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9050">
          <a:solidFill>
            <a:scrgbClr r="0" g="0" b="0"/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000" kern="1200" dirty="0" err="1" smtClean="0">
              <a:latin typeface="Arial" pitchFamily="34" charset="0"/>
              <a:cs typeface="Arial" pitchFamily="34" charset="0"/>
            </a:rPr>
            <a:t>Lingkungan</a:t>
          </a:r>
          <a:r>
            <a:rPr lang="en-US" sz="2000" kern="1200" dirty="0" smtClean="0">
              <a:latin typeface="Arial" pitchFamily="34" charset="0"/>
              <a:cs typeface="Arial" pitchFamily="34" charset="0"/>
            </a:rPr>
            <a:t> </a:t>
          </a:r>
          <a:r>
            <a:rPr lang="en-US" sz="2000" kern="1200" dirty="0" err="1" smtClean="0">
              <a:latin typeface="Arial" pitchFamily="34" charset="0"/>
              <a:cs typeface="Arial" pitchFamily="34" charset="0"/>
            </a:rPr>
            <a:t>Hidup</a:t>
          </a:r>
          <a:endParaRPr lang="en-US" sz="2000" kern="1200" dirty="0">
            <a:latin typeface="Arial" pitchFamily="34" charset="0"/>
            <a:cs typeface="Arial" pitchFamily="34" charset="0"/>
          </a:endParaRPr>
        </a:p>
      </dsp:txBody>
      <dsp:txXfrm>
        <a:off x="395572" y="3523070"/>
        <a:ext cx="1764515" cy="828753"/>
      </dsp:txXfrm>
    </dsp:sp>
    <dsp:sp modelId="{15E0BDFC-C16E-47D1-8F91-7528A829F6C2}">
      <dsp:nvSpPr>
        <dsp:cNvPr id="0" name=""/>
        <dsp:cNvSpPr/>
      </dsp:nvSpPr>
      <dsp:spPr>
        <a:xfrm>
          <a:off x="2339908" y="3350950"/>
          <a:ext cx="1386333" cy="880321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tint val="65000"/>
                <a:shade val="100000"/>
                <a:satMod val="133000"/>
              </a:schemeClr>
            </a:gs>
            <a:gs pos="15000">
              <a:schemeClr val="accent1">
                <a:hueOff val="0"/>
                <a:satOff val="0"/>
                <a:lumOff val="0"/>
                <a:alphaOff val="0"/>
                <a:tint val="50000"/>
                <a:shade val="100000"/>
                <a:satMod val="14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tint val="10000"/>
                <a:shade val="100000"/>
                <a:satMod val="135000"/>
              </a:schemeClr>
            </a:gs>
          </a:gsLst>
          <a:lin ang="16200000" scaled="1"/>
        </a:gradFill>
        <a:ln>
          <a:noFill/>
        </a:ln>
        <a:effectLst>
          <a:outerShdw blurRad="50800" dist="25400" dir="5400000" rotWithShape="0">
            <a:srgbClr val="000000">
              <a:alpha val="43137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</dsp:sp>
    <dsp:sp modelId="{1C60FCEA-7172-4601-B8DD-D7AA62432069}">
      <dsp:nvSpPr>
        <dsp:cNvPr id="0" name=""/>
        <dsp:cNvSpPr/>
      </dsp:nvSpPr>
      <dsp:spPr>
        <a:xfrm>
          <a:off x="2493946" y="3497286"/>
          <a:ext cx="1386333" cy="880321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9050">
          <a:solidFill>
            <a:scrgbClr r="0" g="0" b="0"/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000" kern="1200" dirty="0" err="1" smtClean="0">
              <a:latin typeface="Arial" pitchFamily="34" charset="0"/>
              <a:cs typeface="Arial" pitchFamily="34" charset="0"/>
            </a:rPr>
            <a:t>Kemajuan</a:t>
          </a:r>
          <a:r>
            <a:rPr lang="en-US" sz="2000" kern="1200" dirty="0" smtClean="0">
              <a:latin typeface="Arial" pitchFamily="34" charset="0"/>
              <a:cs typeface="Arial" pitchFamily="34" charset="0"/>
            </a:rPr>
            <a:t> </a:t>
          </a:r>
          <a:r>
            <a:rPr lang="en-US" sz="2000" kern="1200" dirty="0" err="1" smtClean="0">
              <a:latin typeface="Arial" pitchFamily="34" charset="0"/>
              <a:cs typeface="Arial" pitchFamily="34" charset="0"/>
            </a:rPr>
            <a:t>Teknologi</a:t>
          </a:r>
          <a:endParaRPr lang="en-US" sz="2000" kern="1200" dirty="0">
            <a:latin typeface="Arial" pitchFamily="34" charset="0"/>
            <a:cs typeface="Arial" pitchFamily="34" charset="0"/>
          </a:endParaRPr>
        </a:p>
      </dsp:txBody>
      <dsp:txXfrm>
        <a:off x="2519730" y="3523070"/>
        <a:ext cx="1334765" cy="828753"/>
      </dsp:txXfrm>
    </dsp:sp>
    <dsp:sp modelId="{C614245B-5EB5-4E7B-89C1-A76F38B35040}">
      <dsp:nvSpPr>
        <dsp:cNvPr id="0" name=""/>
        <dsp:cNvSpPr/>
      </dsp:nvSpPr>
      <dsp:spPr>
        <a:xfrm>
          <a:off x="4034316" y="3350950"/>
          <a:ext cx="1386333" cy="880321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tint val="65000"/>
                <a:shade val="100000"/>
                <a:satMod val="133000"/>
              </a:schemeClr>
            </a:gs>
            <a:gs pos="15000">
              <a:schemeClr val="accent1">
                <a:hueOff val="0"/>
                <a:satOff val="0"/>
                <a:lumOff val="0"/>
                <a:alphaOff val="0"/>
                <a:tint val="50000"/>
                <a:shade val="100000"/>
                <a:satMod val="14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tint val="10000"/>
                <a:shade val="100000"/>
                <a:satMod val="135000"/>
              </a:schemeClr>
            </a:gs>
          </a:gsLst>
          <a:lin ang="16200000" scaled="1"/>
        </a:gradFill>
        <a:ln>
          <a:noFill/>
        </a:ln>
        <a:effectLst>
          <a:outerShdw blurRad="50800" dist="25400" dir="5400000" rotWithShape="0">
            <a:srgbClr val="000000">
              <a:alpha val="43137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</dsp:sp>
    <dsp:sp modelId="{C0112700-8F52-4FB0-B68A-9E123C44A423}">
      <dsp:nvSpPr>
        <dsp:cNvPr id="0" name=""/>
        <dsp:cNvSpPr/>
      </dsp:nvSpPr>
      <dsp:spPr>
        <a:xfrm>
          <a:off x="4188353" y="3497286"/>
          <a:ext cx="1386333" cy="880321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9050">
          <a:solidFill>
            <a:scrgbClr r="0" g="0" b="0"/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000" kern="1200" dirty="0" err="1" smtClean="0">
              <a:latin typeface="Arial" pitchFamily="34" charset="0"/>
              <a:cs typeface="Arial" pitchFamily="34" charset="0"/>
            </a:rPr>
            <a:t>Industri</a:t>
          </a:r>
          <a:r>
            <a:rPr lang="en-US" sz="2000" kern="1200" dirty="0" smtClean="0">
              <a:latin typeface="Arial" pitchFamily="34" charset="0"/>
              <a:cs typeface="Arial" pitchFamily="34" charset="0"/>
            </a:rPr>
            <a:t> </a:t>
          </a:r>
          <a:r>
            <a:rPr lang="en-US" sz="2000" kern="1200" dirty="0" err="1" smtClean="0">
              <a:latin typeface="Arial" pitchFamily="34" charset="0"/>
              <a:cs typeface="Arial" pitchFamily="34" charset="0"/>
            </a:rPr>
            <a:t>Kreatif</a:t>
          </a:r>
          <a:endParaRPr lang="en-US" sz="2000" kern="1200" dirty="0">
            <a:latin typeface="Arial" pitchFamily="34" charset="0"/>
            <a:cs typeface="Arial" pitchFamily="34" charset="0"/>
          </a:endParaRPr>
        </a:p>
      </dsp:txBody>
      <dsp:txXfrm>
        <a:off x="4214137" y="3523070"/>
        <a:ext cx="1334765" cy="828753"/>
      </dsp:txXfrm>
    </dsp:sp>
    <dsp:sp modelId="{7613D0DC-1F00-422A-9A61-21ACB72C61AB}">
      <dsp:nvSpPr>
        <dsp:cNvPr id="0" name=""/>
        <dsp:cNvSpPr/>
      </dsp:nvSpPr>
      <dsp:spPr>
        <a:xfrm>
          <a:off x="5758225" y="3350950"/>
          <a:ext cx="2267501" cy="880321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tint val="65000"/>
                <a:shade val="100000"/>
                <a:satMod val="133000"/>
              </a:schemeClr>
            </a:gs>
            <a:gs pos="15000">
              <a:schemeClr val="accent1">
                <a:hueOff val="0"/>
                <a:satOff val="0"/>
                <a:lumOff val="0"/>
                <a:alphaOff val="0"/>
                <a:tint val="50000"/>
                <a:shade val="100000"/>
                <a:satMod val="14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tint val="10000"/>
                <a:shade val="100000"/>
                <a:satMod val="135000"/>
              </a:schemeClr>
            </a:gs>
          </a:gsLst>
          <a:lin ang="16200000" scaled="1"/>
        </a:gradFill>
        <a:ln>
          <a:noFill/>
        </a:ln>
        <a:effectLst>
          <a:outerShdw blurRad="50800" dist="25400" dir="5400000" rotWithShape="0">
            <a:srgbClr val="000000">
              <a:alpha val="43137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</dsp:sp>
    <dsp:sp modelId="{36F0C698-44E0-47D1-8364-A3B2B4F076AD}">
      <dsp:nvSpPr>
        <dsp:cNvPr id="0" name=""/>
        <dsp:cNvSpPr/>
      </dsp:nvSpPr>
      <dsp:spPr>
        <a:xfrm>
          <a:off x="5912262" y="3497286"/>
          <a:ext cx="2267501" cy="880321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9050">
          <a:solidFill>
            <a:scrgbClr r="0" g="0" b="0"/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000" kern="1200" dirty="0" err="1" smtClean="0">
              <a:latin typeface="Arial" pitchFamily="34" charset="0"/>
              <a:cs typeface="Arial" pitchFamily="34" charset="0"/>
            </a:rPr>
            <a:t>Kemajuan</a:t>
          </a:r>
          <a:r>
            <a:rPr lang="en-US" sz="2000" kern="1200" dirty="0" smtClean="0">
              <a:latin typeface="Arial" pitchFamily="34" charset="0"/>
              <a:cs typeface="Arial" pitchFamily="34" charset="0"/>
            </a:rPr>
            <a:t> </a:t>
          </a:r>
          <a:r>
            <a:rPr lang="en-US" sz="2000" kern="1200" dirty="0" err="1" smtClean="0">
              <a:latin typeface="Arial" pitchFamily="34" charset="0"/>
              <a:cs typeface="Arial" pitchFamily="34" charset="0"/>
            </a:rPr>
            <a:t>Pendidikan</a:t>
          </a:r>
          <a:r>
            <a:rPr lang="en-US" sz="2000" kern="1200" dirty="0" smtClean="0">
              <a:latin typeface="Arial" pitchFamily="34" charset="0"/>
              <a:cs typeface="Arial" pitchFamily="34" charset="0"/>
            </a:rPr>
            <a:t> </a:t>
          </a:r>
          <a:r>
            <a:rPr lang="en-US" sz="2000" kern="1200" dirty="0" err="1" smtClean="0">
              <a:latin typeface="Arial" pitchFamily="34" charset="0"/>
              <a:cs typeface="Arial" pitchFamily="34" charset="0"/>
            </a:rPr>
            <a:t>Internasional</a:t>
          </a:r>
          <a:endParaRPr lang="en-US" sz="2000" kern="1200" dirty="0">
            <a:latin typeface="Arial" pitchFamily="34" charset="0"/>
            <a:cs typeface="Arial" pitchFamily="34" charset="0"/>
          </a:endParaRPr>
        </a:p>
      </dsp:txBody>
      <dsp:txXfrm>
        <a:off x="5938046" y="3523070"/>
        <a:ext cx="2215933" cy="828753"/>
      </dsp:txXfrm>
    </dsp:sp>
    <dsp:sp modelId="{D261C8EA-2759-43C9-A348-5C9EA44F4034}">
      <dsp:nvSpPr>
        <dsp:cNvPr id="0" name=""/>
        <dsp:cNvSpPr/>
      </dsp:nvSpPr>
      <dsp:spPr>
        <a:xfrm>
          <a:off x="5030835" y="4634464"/>
          <a:ext cx="1386333" cy="880321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tint val="65000"/>
                <a:shade val="100000"/>
                <a:satMod val="133000"/>
              </a:schemeClr>
            </a:gs>
            <a:gs pos="15000">
              <a:schemeClr val="accent1">
                <a:hueOff val="0"/>
                <a:satOff val="0"/>
                <a:lumOff val="0"/>
                <a:alphaOff val="0"/>
                <a:tint val="50000"/>
                <a:shade val="100000"/>
                <a:satMod val="14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tint val="10000"/>
                <a:shade val="100000"/>
                <a:satMod val="135000"/>
              </a:schemeClr>
            </a:gs>
          </a:gsLst>
          <a:lin ang="16200000" scaled="1"/>
        </a:gradFill>
        <a:ln>
          <a:noFill/>
        </a:ln>
        <a:effectLst>
          <a:outerShdw blurRad="50800" dist="25400" dir="5400000" rotWithShape="0">
            <a:srgbClr val="000000">
              <a:alpha val="43137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</dsp:sp>
    <dsp:sp modelId="{15924C03-2C54-4E4D-84FD-EE293BDA31E2}">
      <dsp:nvSpPr>
        <dsp:cNvPr id="0" name=""/>
        <dsp:cNvSpPr/>
      </dsp:nvSpPr>
      <dsp:spPr>
        <a:xfrm>
          <a:off x="5184872" y="4780800"/>
          <a:ext cx="1386333" cy="880321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9050">
          <a:solidFill>
            <a:scrgbClr r="0" g="0" b="0"/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400" kern="1200" dirty="0" err="1" smtClean="0">
              <a:latin typeface="Arial" pitchFamily="34" charset="0"/>
              <a:cs typeface="Arial" pitchFamily="34" charset="0"/>
            </a:rPr>
            <a:t>Konten</a:t>
          </a:r>
          <a:r>
            <a:rPr lang="en-US" sz="2400" kern="1200" dirty="0" smtClean="0">
              <a:latin typeface="Arial" pitchFamily="34" charset="0"/>
              <a:cs typeface="Arial" pitchFamily="34" charset="0"/>
            </a:rPr>
            <a:t> </a:t>
          </a:r>
          <a:endParaRPr lang="en-US" sz="2400" kern="1200" dirty="0">
            <a:latin typeface="Arial" pitchFamily="34" charset="0"/>
            <a:cs typeface="Arial" pitchFamily="34" charset="0"/>
          </a:endParaRPr>
        </a:p>
      </dsp:txBody>
      <dsp:txXfrm>
        <a:off x="5210656" y="4806584"/>
        <a:ext cx="1334765" cy="828753"/>
      </dsp:txXfrm>
    </dsp:sp>
    <dsp:sp modelId="{0A75A18C-F61C-4884-9506-7F827EB0CE84}">
      <dsp:nvSpPr>
        <dsp:cNvPr id="0" name=""/>
        <dsp:cNvSpPr/>
      </dsp:nvSpPr>
      <dsp:spPr>
        <a:xfrm>
          <a:off x="6725243" y="4634464"/>
          <a:ext cx="1968871" cy="880321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tint val="65000"/>
                <a:shade val="100000"/>
                <a:satMod val="133000"/>
              </a:schemeClr>
            </a:gs>
            <a:gs pos="15000">
              <a:schemeClr val="accent1">
                <a:hueOff val="0"/>
                <a:satOff val="0"/>
                <a:lumOff val="0"/>
                <a:alphaOff val="0"/>
                <a:tint val="50000"/>
                <a:shade val="100000"/>
                <a:satMod val="14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tint val="10000"/>
                <a:shade val="100000"/>
                <a:satMod val="135000"/>
              </a:schemeClr>
            </a:gs>
          </a:gsLst>
          <a:lin ang="16200000" scaled="1"/>
        </a:gradFill>
        <a:ln>
          <a:noFill/>
        </a:ln>
        <a:effectLst>
          <a:outerShdw blurRad="50800" dist="25400" dir="5400000" rotWithShape="0">
            <a:srgbClr val="000000">
              <a:alpha val="43137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</dsp:sp>
    <dsp:sp modelId="{80D96CEE-A94B-47B3-82B3-64A5C9240FFA}">
      <dsp:nvSpPr>
        <dsp:cNvPr id="0" name=""/>
        <dsp:cNvSpPr/>
      </dsp:nvSpPr>
      <dsp:spPr>
        <a:xfrm>
          <a:off x="6879280" y="4780800"/>
          <a:ext cx="1968871" cy="880321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9050">
          <a:solidFill>
            <a:scrgbClr r="0" g="0" b="0"/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400" kern="1200" dirty="0" err="1" smtClean="0">
              <a:latin typeface="Arial" pitchFamily="34" charset="0"/>
              <a:cs typeface="Arial" pitchFamily="34" charset="0"/>
            </a:rPr>
            <a:t>Sistem</a:t>
          </a:r>
          <a:r>
            <a:rPr lang="en-US" sz="2400" kern="1200" dirty="0" smtClean="0">
              <a:latin typeface="Arial" pitchFamily="34" charset="0"/>
              <a:cs typeface="Arial" pitchFamily="34" charset="0"/>
            </a:rPr>
            <a:t> </a:t>
          </a:r>
          <a:r>
            <a:rPr lang="en-US" sz="2400" kern="1200" dirty="0" err="1" smtClean="0">
              <a:latin typeface="Arial" pitchFamily="34" charset="0"/>
              <a:cs typeface="Arial" pitchFamily="34" charset="0"/>
            </a:rPr>
            <a:t>Evaluasi</a:t>
          </a:r>
          <a:endParaRPr lang="en-US" sz="2400" kern="1200" dirty="0">
            <a:latin typeface="Arial" pitchFamily="34" charset="0"/>
            <a:cs typeface="Arial" pitchFamily="34" charset="0"/>
          </a:endParaRPr>
        </a:p>
      </dsp:txBody>
      <dsp:txXfrm>
        <a:off x="6905064" y="4806584"/>
        <a:ext cx="1917303" cy="828753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hierarchy1">
  <dgm:title val=""/>
  <dgm:desc val=""/>
  <dgm:catLst>
    <dgm:cat type="hierarchy" pri="2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" destId="22" srcOrd="1" destOrd="0"/>
        <dgm:cxn modelId="33" srcId="3" destId="31" srcOrd="0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</dgm:ptLst>
      <dgm:cxnLst>
        <dgm:cxn modelId="2" srcId="0" destId="1" srcOrd="0" destOrd="0"/>
        <dgm:cxn modelId="13" srcId="1" destId="11" srcOrd="0" destOrd="0"/>
        <dgm:cxn modelId="14" srcId="1" destId="1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21"/>
        <dgm:pt modelId="211"/>
        <dgm:pt modelId="3"/>
        <dgm:pt modelId="31"/>
        <dgm:pt modelId="311"/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1" destId="211" srcOrd="0" destOrd="0"/>
        <dgm:cxn modelId="33" srcId="3" destId="31" srcOrd="0" destOrd="0"/>
        <dgm:cxn modelId="34" srcId="31" destId="311" srcOrd="0" destOrd="0"/>
      </dgm:cxnLst>
      <dgm:bg/>
      <dgm:whole/>
    </dgm:dataModel>
  </dgm:clrData>
  <dgm:layoutNode name="hierChild1">
    <dgm:varLst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primFontSz" for="des" ptType="node" op="equ" val="65"/>
      <dgm:constr type="w" for="des" forName="composite" refType="w"/>
      <dgm:constr type="h" for="des" forName="composite" refType="w" refFor="des" refForName="composite" fact="0.667"/>
      <dgm:constr type="w" for="des" forName="composite2" refType="w" refFor="des" refForName="composite"/>
      <dgm:constr type="h" for="des" forName="composite2" refType="h" refFor="des" refForName="composite"/>
      <dgm:constr type="w" for="des" forName="composite3" refType="w" refFor="des" refForName="composite"/>
      <dgm:constr type="h" for="des" forName="composite3" refType="h" refFor="des" refForName="composite"/>
      <dgm:constr type="w" for="des" forName="composite4" refType="w" refFor="des" refForName="composite"/>
      <dgm:constr type="h" for="des" forName="composite4" refType="h" refFor="des" refForName="composite"/>
      <dgm:constr type="w" for="des" forName="composite5" refType="w" refFor="des" refForName="composite"/>
      <dgm:constr type="h" for="des" forName="composite5" refType="h" refFor="des" refForName="composite"/>
      <dgm:constr type="sibSp" refType="w" refFor="des" refForName="composite" fact="0.1"/>
      <dgm:constr type="sibSp" for="des" forName="hierChild2" refType="sibSp"/>
      <dgm:constr type="sibSp" for="des" forName="hierChild3" refType="sibSp"/>
      <dgm:constr type="sibSp" for="des" forName="hierChild4" refType="sibSp"/>
      <dgm:constr type="sibSp" for="des" forName="hierChild5" refType="sibSp"/>
      <dgm:constr type="sibSp" for="des" forName="hierChild6" refType="sibSp"/>
      <dgm:constr type="sp" for="des" forName="hierRoot1" refType="h" refFor="des" refForName="composite" fact="0.25"/>
      <dgm:constr type="sp" for="des" forName="hierRoot2" refType="sp" refFor="des" refForName="hierRoot1"/>
      <dgm:constr type="sp" for="des" forName="hierRoot3" refType="sp" refFor="des" refForName="hierRoot1"/>
      <dgm:constr type="sp" for="des" forName="hierRoot4" refType="sp" refFor="des" refForName="hierRoot1"/>
      <dgm:constr type="sp" for="des" forName="hierRoot5" refType="sp" refFor="des" refForName="hierRoot1"/>
    </dgm:constrLst>
    <dgm:ruleLst/>
    <dgm:forEach name="Name3" axis="ch">
      <dgm:forEach name="Name4" axis="self" ptType="node">
        <dgm:layoutNode name="hierRoot1">
          <dgm:alg type="hierRoot"/>
          <dgm:shape xmlns:r="http://schemas.openxmlformats.org/officeDocument/2006/relationships" r:blip="">
            <dgm:adjLst/>
          </dgm:shape>
          <dgm:presOf/>
          <dgm:constrLst>
            <dgm:constr type="bendDist" for="des" ptType="parTrans" refType="sp" fact="0.5"/>
          </dgm:constrLst>
          <dgm:ruleLst/>
          <dgm:layoutNode name="composite">
            <dgm:alg type="composite"/>
            <dgm:shape xmlns:r="http://schemas.openxmlformats.org/officeDocument/2006/relationships" r:blip="">
              <dgm:adjLst/>
            </dgm:shape>
            <dgm:presOf/>
            <dgm:constrLst>
              <dgm:constr type="w" for="ch" forName="background" refType="w" fact="0.9"/>
              <dgm:constr type="h" for="ch" forName="background" refType="w" refFor="ch" refForName="background" fact="0.635"/>
              <dgm:constr type="t" for="ch" forName="background"/>
              <dgm:constr type="l" for="ch" forName="background"/>
              <dgm:constr type="w" for="ch" forName="text" refType="w" fact="0.9"/>
              <dgm:constr type="h" for="ch" forName="text" refType="w" refFor="ch" refForName="text" fact="0.635"/>
              <dgm:constr type="t" for="ch" forName="text" refType="w" fact="0.095"/>
              <dgm:constr type="l" for="ch" forName="text" refType="w" fact="0.1"/>
            </dgm:constrLst>
            <dgm:ruleLst/>
            <dgm:layoutNode name="background" styleLbl="node0" moveWith="text">
              <dgm:alg type="sp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/>
              <dgm:constrLst/>
              <dgm:ruleLst/>
            </dgm:layoutNode>
            <dgm:layoutNode name="text" styleLbl="fgAcc0">
              <dgm:varLst>
                <dgm:chPref val="3"/>
              </dgm:varLst>
              <dgm:alg type="tx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self"/>
              <dgm:constrLst>
                <dgm:constr type="tMarg" refType="primFontSz" fact="0.3"/>
                <dgm:constr type="bMarg" refType="primFontSz" fact="0.3"/>
                <dgm:constr type="lMarg" refType="primFontSz" fact="0.3"/>
                <dgm:constr type="rMarg" refType="primFontSz" fact="0.3"/>
              </dgm:constrLst>
              <dgm:ruleLst>
                <dgm:rule type="primFontSz" val="5" fact="NaN" max="NaN"/>
              </dgm:ruleLst>
            </dgm:layoutNode>
          </dgm:layoutNode>
          <dgm:layoutNode name="hierChild2">
            <dgm:choose name="Name5">
              <dgm:if name="Name6" func="var" arg="dir" op="equ" val="norm">
                <dgm:alg type="hierChild">
                  <dgm:param type="linDir" val="fromL"/>
                </dgm:alg>
              </dgm:if>
              <dgm:else name="Name7">
                <dgm:alg type="hierChild">
                  <dgm:param type="linDir" val="fromR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Name8" axis="ch">
              <dgm:forEach name="Name9" axis="self" ptType="parTrans" cnt="1">
                <dgm:layoutNode name="Name10">
                  <dgm:alg type="conn">
                    <dgm:param type="dim" val="1D"/>
                    <dgm:param type="endSty" val="noArr"/>
                    <dgm:param type="connRout" val="bend"/>
                    <dgm:param type="bendPt" val="end"/>
                    <dgm:param type="begPts" val="bCtr"/>
                    <dgm:param type="endPts" val="tCtr"/>
                    <dgm:param type="srcNode" val="background"/>
                    <dgm:param type="dstNode" val="background2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forEach name="Name11" axis="self" ptType="node">
                <dgm:layoutNode name="hierRoot2">
                  <dgm:alg type="hierRoot"/>
                  <dgm:shape xmlns:r="http://schemas.openxmlformats.org/officeDocument/2006/relationships" r:blip="">
                    <dgm:adjLst/>
                  </dgm:shape>
                  <dgm:presOf/>
                  <dgm:constrLst>
                    <dgm:constr type="bendDist" for="des" ptType="parTrans" refType="sp" fact="0.5"/>
                  </dgm:constrLst>
                  <dgm:ruleLst/>
                  <dgm:layoutNode name="composite2">
                    <dgm:alg type="composite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w" for="ch" forName="background2" refType="w" fact="0.9"/>
                      <dgm:constr type="h" for="ch" forName="background2" refType="w" refFor="ch" refForName="background2" fact="0.635"/>
                      <dgm:constr type="t" for="ch" forName="background2"/>
                      <dgm:constr type="l" for="ch" forName="background2"/>
                      <dgm:constr type="w" for="ch" forName="text2" refType="w" fact="0.9"/>
                      <dgm:constr type="h" for="ch" forName="text2" refType="w" refFor="ch" refForName="text2" fact="0.635"/>
                      <dgm:constr type="t" for="ch" forName="text2" refType="w" fact="0.095"/>
                      <dgm:constr type="l" for="ch" forName="text2" refType="w" fact="0.1"/>
                    </dgm:constrLst>
                    <dgm:ruleLst/>
                    <dgm:layoutNode name="background2" moveWith="text2"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/>
                      <dgm:constrLst/>
                      <dgm:ruleLst/>
                    </dgm:layoutNode>
                    <dgm:layoutNode name="text2" styleLbl="fgAcc2">
                      <dgm:varLst>
                        <dgm:chPref val="3"/>
                      </dgm:varLst>
                      <dgm:alg type="tx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self"/>
                      <dgm:constrLst>
                        <dgm:constr type="tMarg" refType="primFontSz" fact="0.3"/>
                        <dgm:constr type="bMarg" refType="primFontSz" fact="0.3"/>
                        <dgm:constr type="lMarg" refType="primFontSz" fact="0.3"/>
                        <dgm:constr type="r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</dgm:layoutNode>
                  <dgm:layoutNode name="hierChild3">
                    <dgm:choose name="Name12">
                      <dgm:if name="Name13" func="var" arg="dir" op="equ" val="norm">
                        <dgm:alg type="hierChild">
                          <dgm:param type="linDir" val="fromL"/>
                        </dgm:alg>
                      </dgm:if>
                      <dgm:else name="Name14">
                        <dgm:alg type="hierChild">
                          <dgm:param type="linDir" val="fromR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constrLst/>
                    <dgm:ruleLst/>
                    <dgm:forEach name="Name15" axis="ch">
                      <dgm:forEach name="Name16" axis="self" ptType="parTrans" cnt="1">
                        <dgm:layoutNode name="Name17">
                          <dgm:alg type="conn">
                            <dgm:param type="dim" val="1D"/>
                            <dgm:param type="endSty" val="noArr"/>
                            <dgm:param type="connRout" val="bend"/>
                            <dgm:param type="bendPt" val="end"/>
                            <dgm:param type="begPts" val="bCtr"/>
                            <dgm:param type="endPts" val="tCtr"/>
                            <dgm:param type="srcNode" val="background2"/>
                            <dgm:param type="dstNode" val="background3"/>
                          </dgm:alg>
                          <dgm:shape xmlns:r="http://schemas.openxmlformats.org/officeDocument/2006/relationships" type="conn" r:blip="" zOrderOff="-999">
                            <dgm:adjLst/>
                          </dgm:shape>
                          <dgm:presOf axis="self"/>
                          <dgm:constrLst>
                            <dgm:constr type="begPad"/>
                            <dgm:constr type="endPad"/>
                          </dgm:constrLst>
                          <dgm:ruleLst/>
                        </dgm:layoutNode>
                      </dgm:forEach>
                      <dgm:forEach name="Name18" axis="self" ptType="node">
                        <dgm:layoutNode name="hierRoot3">
                          <dgm:alg type="hierRoot"/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constrLst>
                            <dgm:constr type="bendDist" for="des" ptType="parTrans" refType="sp" fact="0.5"/>
                          </dgm:constrLst>
                          <dgm:ruleLst/>
                          <dgm:layoutNode name="composite3">
                            <dgm:alg type="composite"/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w" for="ch" forName="background3" refType="w" fact="0.9"/>
                              <dgm:constr type="h" for="ch" forName="background3" refType="w" refFor="ch" refForName="background3" fact="0.635"/>
                              <dgm:constr type="t" for="ch" forName="background3"/>
                              <dgm:constr type="l" for="ch" forName="background3"/>
                              <dgm:constr type="w" for="ch" forName="text3" refType="w" fact="0.9"/>
                              <dgm:constr type="h" for="ch" forName="text3" refType="w" refFor="ch" refForName="text3" fact="0.635"/>
                              <dgm:constr type="t" for="ch" forName="text3" refType="w" fact="0.095"/>
                              <dgm:constr type="l" for="ch" forName="text3" refType="w" fact="0.1"/>
                            </dgm:constrLst>
                            <dgm:ruleLst/>
                            <dgm:layoutNode name="background3" moveWith="text3">
                              <dgm:alg type="sp"/>
                              <dgm:shape xmlns:r="http://schemas.openxmlformats.org/officeDocument/2006/relationships" type="roundRect" r:blip="">
                                <dgm:adjLst>
                                  <dgm:adj idx="1" val="0.1"/>
                                </dgm:adjLst>
                              </dgm:shape>
                              <dgm:presOf/>
                              <dgm:constrLst/>
                              <dgm:ruleLst/>
                            </dgm:layoutNode>
                            <dgm:layoutNode name="text3" styleLbl="fgAcc3">
                              <dgm:varLst>
                                <dgm:chPref val="3"/>
                              </dgm:varLst>
                              <dgm:alg type="tx"/>
                              <dgm:shape xmlns:r="http://schemas.openxmlformats.org/officeDocument/2006/relationships" type="roundRect" r:blip="">
                                <dgm:adjLst>
                                  <dgm:adj idx="1" val="0.1"/>
                                </dgm:adjLst>
                              </dgm:shape>
                              <dgm:presOf axis="self"/>
                              <dgm:constrLst>
                                <dgm:constr type="tMarg" refType="primFontSz" fact="0.3"/>
                                <dgm:constr type="bMarg" refType="primFontSz" fact="0.3"/>
                                <dgm:constr type="lMarg" refType="primFontSz" fact="0.3"/>
                                <dgm:constr type="rMarg" refType="primFontSz" fact="0.3"/>
                              </dgm:constrLst>
                              <dgm:ruleLst>
                                <dgm:rule type="primFontSz" val="5" fact="NaN" max="NaN"/>
                              </dgm:ruleLst>
                            </dgm:layoutNode>
                          </dgm:layoutNode>
                          <dgm:layoutNode name="hierChild4">
                            <dgm:choose name="Name19">
                              <dgm:if name="Name20" func="var" arg="dir" op="equ" val="norm">
                                <dgm:alg type="hierChild">
                                  <dgm:param type="linDir" val="fromL"/>
                                </dgm:alg>
                              </dgm:if>
                              <dgm:else name="Name21">
                                <dgm:alg type="hierChild">
                                  <dgm:param type="linDir" val="fromR"/>
                                </dgm:alg>
                              </dgm:else>
                            </dgm:choose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/>
                            <dgm:ruleLst/>
                            <dgm:forEach name="repeat" axis="ch">
                              <dgm:forEach name="Name22" axis="self" ptType="parTrans" cnt="1">
                                <dgm:layoutNode name="Name23">
                                  <dgm:choose name="Name24">
                                    <dgm:if name="Name25" axis="self" func="depth" op="lte" val="4">
                                      <dgm:alg type="conn">
                                        <dgm:param type="dim" val="1D"/>
                                        <dgm:param type="endSty" val="noArr"/>
                                        <dgm:param type="connRout" val="bend"/>
                                        <dgm:param type="bendPt" val="end"/>
                                        <dgm:param type="begPts" val="bCtr"/>
                                        <dgm:param type="endPts" val="tCtr"/>
                                        <dgm:param type="srcNode" val="background3"/>
                                        <dgm:param type="dstNode" val="background4"/>
                                      </dgm:alg>
                                    </dgm:if>
                                    <dgm:else name="Name26">
                                      <dgm:alg type="conn">
                                        <dgm:param type="dim" val="1D"/>
                                        <dgm:param type="endSty" val="noArr"/>
                                        <dgm:param type="connRout" val="bend"/>
                                        <dgm:param type="bendPt" val="end"/>
                                        <dgm:param type="begPts" val="bCtr"/>
                                        <dgm:param type="endPts" val="tCtr"/>
                                        <dgm:param type="srcNode" val="background4"/>
                                        <dgm:param type="dstNode" val="background4"/>
                                      </dgm:alg>
                                    </dgm:else>
                                  </dgm:choose>
                                  <dgm:shape xmlns:r="http://schemas.openxmlformats.org/officeDocument/2006/relationships" type="conn" r:blip="" zOrderOff="-999">
                                    <dgm:adjLst/>
                                  </dgm:shape>
                                  <dgm:presOf axis="self"/>
                                  <dgm:constrLst>
                                    <dgm:constr type="begPad"/>
                                    <dgm:constr type="endPad"/>
                                  </dgm:constrLst>
                                  <dgm:ruleLst/>
                                </dgm:layoutNode>
                              </dgm:forEach>
                              <dgm:forEach name="Name27" axis="self" ptType="node">
                                <dgm:layoutNode name="hierRoot4">
                                  <dgm:alg type="hierRoot"/>
                                  <dgm:shape xmlns:r="http://schemas.openxmlformats.org/officeDocument/2006/relationships" r:blip="">
                                    <dgm:adjLst/>
                                  </dgm:shape>
                                  <dgm:presOf/>
                                  <dgm:constrLst>
                                    <dgm:constr type="bendDist" for="des" ptType="parTrans" refType="sp" fact="0.5"/>
                                  </dgm:constrLst>
                                  <dgm:ruleLst/>
                                  <dgm:layoutNode name="composite4">
                                    <dgm:alg type="composite"/>
                                    <dgm:shape xmlns:r="http://schemas.openxmlformats.org/officeDocument/2006/relationships" r:blip="">
                                      <dgm:adjLst/>
                                    </dgm:shape>
                                    <dgm:presOf/>
                                    <dgm:constrLst>
                                      <dgm:constr type="w" for="ch" forName="background4" refType="w" fact="0.9"/>
                                      <dgm:constr type="h" for="ch" forName="background4" refType="w" refFor="ch" refForName="background4" fact="0.635"/>
                                      <dgm:constr type="t" for="ch" forName="background4"/>
                                      <dgm:constr type="l" for="ch" forName="background4"/>
                                      <dgm:constr type="w" for="ch" forName="text4" refType="w" fact="0.9"/>
                                      <dgm:constr type="h" for="ch" forName="text4" refType="w" refFor="ch" refForName="text4" fact="0.635"/>
                                      <dgm:constr type="t" for="ch" forName="text4" refType="w" fact="0.095"/>
                                      <dgm:constr type="l" for="ch" forName="text4" refType="w" fact="0.1"/>
                                    </dgm:constrLst>
                                    <dgm:ruleLst/>
                                    <dgm:layoutNode name="background4" moveWith="text4">
                                      <dgm:alg type="sp"/>
                                      <dgm:shape xmlns:r="http://schemas.openxmlformats.org/officeDocument/2006/relationships" type="roundRect" r:blip="">
                                        <dgm:adjLst>
                                          <dgm:adj idx="1" val="0.1"/>
                                        </dgm:adjLst>
                                      </dgm:shape>
                                      <dgm:presOf/>
                                      <dgm:constrLst/>
                                      <dgm:ruleLst/>
                                    </dgm:layoutNode>
                                    <dgm:layoutNode name="text4" styleLbl="fgAcc4">
                                      <dgm:varLst>
                                        <dgm:chPref val="3"/>
                                      </dgm:varLst>
                                      <dgm:alg type="tx"/>
                                      <dgm:shape xmlns:r="http://schemas.openxmlformats.org/officeDocument/2006/relationships" type="roundRect" r:blip="">
                                        <dgm:adjLst>
                                          <dgm:adj idx="1" val="0.1"/>
                                        </dgm:adjLst>
                                      </dgm:shape>
                                      <dgm:presOf axis="self"/>
                                      <dgm:constrLst>
                                        <dgm:constr type="tMarg" refType="primFontSz" fact="0.3"/>
                                        <dgm:constr type="bMarg" refType="primFontSz" fact="0.3"/>
                                        <dgm:constr type="lMarg" refType="primFontSz" fact="0.3"/>
                                        <dgm:constr type="rMarg" refType="primFontSz" fact="0.3"/>
                                      </dgm:constrLst>
                                      <dgm:ruleLst>
                                        <dgm:rule type="primFontSz" val="5" fact="NaN" max="NaN"/>
                                      </dgm:ruleLst>
                                    </dgm:layoutNode>
                                  </dgm:layoutNode>
                                  <dgm:layoutNode name="hierChild5">
                                    <dgm:choose name="Name28">
                                      <dgm:if name="Name29" func="var" arg="dir" op="equ" val="norm">
                                        <dgm:alg type="hierChild">
                                          <dgm:param type="linDir" val="fromL"/>
                                        </dgm:alg>
                                      </dgm:if>
                                      <dgm:else name="Name30">
                                        <dgm:alg type="hierChild">
                                          <dgm:param type="linDir" val="fromR"/>
                                        </dgm:alg>
                                      </dgm:else>
                                    </dgm:choose>
                                    <dgm:shape xmlns:r="http://schemas.openxmlformats.org/officeDocument/2006/relationships" r:blip="">
                                      <dgm:adjLst/>
                                    </dgm:shape>
                                    <dgm:presOf/>
                                    <dgm:constrLst/>
                                    <dgm:ruleLst/>
                                    <dgm:forEach name="Name31" ref="repeat"/>
                                  </dgm:layoutNode>
                                </dgm:layoutNode>
                              </dgm:forEach>
                            </dgm:forEach>
                          </dgm:layoutNode>
                        </dgm:layoutNode>
                      </dgm:forEach>
                    </dgm:forEach>
                  </dgm:layoutNode>
                </dgm:layoutNode>
              </dgm:forEach>
            </dgm:forEach>
          </dgm:layoutNode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3">
  <dgm:title val=""/>
  <dgm:desc val=""/>
  <dgm:catLst>
    <dgm:cat type="simple" pri="103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lnNode1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dk1"/>
      </a:fontRef>
    </dgm:style>
  </dgm:styleLbl>
  <dgm:styleLbl name="venn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7.emf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22.emf"/></Relationships>
</file>

<file path=ppt/drawings/_rels/vmlDrawing3.vml.rels><?xml version="1.0" encoding="UTF-8" standalone="yes"?>
<Relationships xmlns="http://schemas.openxmlformats.org/package/2006/relationships"><Relationship Id="rId1" Type="http://schemas.openxmlformats.org/officeDocument/2006/relationships/image" Target="../media/image25.emf"/></Relationships>
</file>

<file path=ppt/drawings/_rels/vmlDrawing4.vml.rels><?xml version="1.0" encoding="UTF-8" standalone="yes"?>
<Relationships xmlns="http://schemas.openxmlformats.org/package/2006/relationships"><Relationship Id="rId1" Type="http://schemas.openxmlformats.org/officeDocument/2006/relationships/image" Target="../media/image33.emf"/></Relationships>
</file>

<file path=ppt/drawings/_rels/vmlDrawing5.vml.rels><?xml version="1.0" encoding="UTF-8" standalone="yes"?>
<Relationships xmlns="http://schemas.openxmlformats.org/package/2006/relationships"><Relationship Id="rId1" Type="http://schemas.openxmlformats.org/officeDocument/2006/relationships/image" Target="../media/image34.emf"/></Relationships>
</file>

<file path=ppt/drawings/_rels/vmlDrawing6.vml.rels><?xml version="1.0" encoding="UTF-8" standalone="yes"?>
<Relationships xmlns="http://schemas.openxmlformats.org/package/2006/relationships"><Relationship Id="rId1" Type="http://schemas.openxmlformats.org/officeDocument/2006/relationships/image" Target="../media/image41.emf"/></Relationships>
</file>

<file path=ppt/drawings/_rels/vmlDrawing7.vml.rels><?xml version="1.0" encoding="UTF-8" standalone="yes"?>
<Relationships xmlns="http://schemas.openxmlformats.org/package/2006/relationships"><Relationship Id="rId1" Type="http://schemas.openxmlformats.org/officeDocument/2006/relationships/image" Target="../media/image43.emf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Rectangle 22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/>
          <a:lstStyle/>
          <a:p>
            <a:endParaRPr lang="en-US" smtClean="0"/>
          </a:p>
        </p:txBody>
      </p:sp>
      <p:sp>
        <p:nvSpPr>
          <p:cNvPr id="24" name="Rectangle 24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/>
          <a:lstStyle/>
          <a:p>
            <a:fld id="{A849C5AD-4428-4E9C-9C84-11B72C9365FB}" type="datetimeFigureOut">
              <a:rPr lang="en-US" smtClean="0"/>
              <a:pPr/>
              <a:t>3/7/2017</a:t>
            </a:fld>
            <a:endParaRPr lang="en-US" smtClean="0"/>
          </a:p>
        </p:txBody>
      </p:sp>
      <p:sp>
        <p:nvSpPr>
          <p:cNvPr id="30" name="Rectangle 30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/>
          <a:lstStyle/>
          <a:p>
            <a:endParaRPr lang="en-US" smtClean="0"/>
          </a:p>
        </p:txBody>
      </p:sp>
      <p:sp>
        <p:nvSpPr>
          <p:cNvPr id="18" name="Rectangle 18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/>
          <a:lstStyle/>
          <a:p>
            <a:fld id="{8C596567-A38F-4CEF-B37F-9B9D120D62CE}" type="slidenum">
              <a:rPr lang="en-US" smtClean="0"/>
              <a:pPr/>
              <a:t>‹#›</a:t>
            </a:fld>
            <a:endParaRPr lang="en-US" smtClean="0"/>
          </a:p>
        </p:txBody>
      </p:sp>
    </p:spTree>
    <p:extLst>
      <p:ext uri="{BB962C8B-B14F-4D97-AF65-F5344CB8AC3E}">
        <p14:creationId xmlns:p14="http://schemas.microsoft.com/office/powerpoint/2010/main" xmlns="" val="2713513809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Rectangle 24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/>
          <a:lstStyle/>
          <a:p>
            <a:endParaRPr lang="en-US" smtClean="0"/>
          </a:p>
        </p:txBody>
      </p:sp>
      <p:sp>
        <p:nvSpPr>
          <p:cNvPr id="15" name="Rectangle 15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/>
          <a:lstStyle/>
          <a:p>
            <a:fld id="{D7547E60-4BE7-4E4E-9AAA-5EE35AEC995C}" type="datetimeFigureOut">
              <a:rPr lang="en-US" smtClean="0"/>
              <a:pPr/>
              <a:t>3/7/2017</a:t>
            </a:fld>
            <a:endParaRPr lang="en-US" smtClean="0"/>
          </a:p>
        </p:txBody>
      </p:sp>
      <p:sp>
        <p:nvSpPr>
          <p:cNvPr id="23" name="Rectangle 2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anchor="ctr"/>
          <a:lstStyle/>
          <a:p>
            <a:endParaRPr lang="en-US"/>
          </a:p>
        </p:txBody>
      </p:sp>
      <p:sp>
        <p:nvSpPr>
          <p:cNvPr id="5" name="Rectangle 5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  <a:endParaRPr lang="en-US"/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18" name="Rectangle 18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/>
          <a:lstStyle/>
          <a:p>
            <a:endParaRPr lang="en-US" smtClean="0"/>
          </a:p>
        </p:txBody>
      </p:sp>
      <p:sp>
        <p:nvSpPr>
          <p:cNvPr id="28" name="Rectangle 28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/>
          <a:lstStyle/>
          <a:p>
            <a:fld id="{CA077768-21C8-4125-A345-258E48D2EED0}" type="slidenum">
              <a:rPr lang="en-US" smtClean="0"/>
              <a:pPr/>
              <a:t>‹#›</a:t>
            </a:fld>
            <a:endParaRPr lang="en-US" smtClean="0"/>
          </a:p>
        </p:txBody>
      </p:sp>
    </p:spTree>
    <p:extLst>
      <p:ext uri="{BB962C8B-B14F-4D97-AF65-F5344CB8AC3E}">
        <p14:creationId xmlns:p14="http://schemas.microsoft.com/office/powerpoint/2010/main" xmlns="" val="368553292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rtl="0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rtl="0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rtl="0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rtl="0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rtl="0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10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43011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NZ" dirty="0" smtClean="0">
              <a:latin typeface="Arial" pitchFamily="34" charset="0"/>
              <a:ea typeface="ＭＳ Ｐゴシック" pitchFamily="34" charset="-128"/>
            </a:endParaRPr>
          </a:p>
        </p:txBody>
      </p:sp>
      <p:sp>
        <p:nvSpPr>
          <p:cNvPr id="43012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35A8D127-1E65-4131-BB5B-8AF54BDBDCC3}" type="slidenum">
              <a:rPr lang="en-NZ" smtClean="0">
                <a:latin typeface="Arial" pitchFamily="34" charset="0"/>
                <a:ea typeface="ＭＳ Ｐゴシック" pitchFamily="34" charset="-128"/>
              </a:rPr>
              <a:pPr/>
              <a:t>8</a:t>
            </a:fld>
            <a:endParaRPr lang="en-NZ" smtClean="0">
              <a:latin typeface="Arial" pitchFamily="34" charset="0"/>
              <a:ea typeface="ＭＳ Ｐゴシック" pitchFamily="34" charset="-128"/>
            </a:endParaRP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10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43011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NZ" dirty="0" smtClean="0">
              <a:latin typeface="Arial" pitchFamily="34" charset="0"/>
              <a:ea typeface="ＭＳ Ｐゴシック" pitchFamily="34" charset="-128"/>
            </a:endParaRPr>
          </a:p>
        </p:txBody>
      </p:sp>
      <p:sp>
        <p:nvSpPr>
          <p:cNvPr id="43012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35A8D127-1E65-4131-BB5B-8AF54BDBDCC3}" type="slidenum">
              <a:rPr lang="en-NZ" smtClean="0">
                <a:latin typeface="Arial" pitchFamily="34" charset="0"/>
                <a:ea typeface="ＭＳ Ｐゴシック" pitchFamily="34" charset="-128"/>
              </a:rPr>
              <a:pPr/>
              <a:t>9</a:t>
            </a:fld>
            <a:endParaRPr lang="en-NZ" smtClean="0">
              <a:latin typeface="Arial" pitchFamily="34" charset="0"/>
              <a:ea typeface="ＭＳ Ｐゴシック" pitchFamily="34" charset="-128"/>
            </a:endParaRP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987C0E2-2433-4970-A0E5-D1014B339D27}" type="slidenum">
              <a:rPr lang="en-US" smtClean="0"/>
              <a:pPr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337254465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A077768-21C8-4125-A345-258E48D2EED0}" type="slidenum">
              <a:rPr lang="en-US" smtClean="0"/>
              <a:pPr/>
              <a:t>18</a:t>
            </a:fld>
            <a:endParaRPr lang="en-US" smtClean="0"/>
          </a:p>
        </p:txBody>
      </p:sp>
    </p:spTree>
    <p:extLst>
      <p:ext uri="{BB962C8B-B14F-4D97-AF65-F5344CB8AC3E}">
        <p14:creationId xmlns:p14="http://schemas.microsoft.com/office/powerpoint/2010/main" xmlns="" val="3546424159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A077768-21C8-4125-A345-258E48D2EED0}" type="slidenum">
              <a:rPr lang="en-US" smtClean="0"/>
              <a:pPr/>
              <a:t>38</a:t>
            </a:fld>
            <a:endParaRPr lang="en-US" smtClean="0"/>
          </a:p>
        </p:txBody>
      </p:sp>
    </p:spTree>
    <p:extLst>
      <p:ext uri="{BB962C8B-B14F-4D97-AF65-F5344CB8AC3E}">
        <p14:creationId xmlns:p14="http://schemas.microsoft.com/office/powerpoint/2010/main" xmlns="" val="1901574167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id-ID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B796FC2-5013-442D-9BC9-EB1C26F840D0}" type="slidenum">
              <a:rPr lang="id-ID" smtClean="0"/>
              <a:pPr/>
              <a:t>77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xmlns="" val="136831605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image1.jpg"/>
          <p:cNvPicPr>
            <a:picLocks noChangeAspect="1"/>
          </p:cNvPicPr>
          <p:nvPr/>
        </p:nvPicPr>
        <p:blipFill>
          <a:blip r:embed="rId2">
            <a:duotone>
              <a:schemeClr val="accent1"/>
              <a:srgbClr val="FFFFFF"/>
            </a:duotone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7" name="image2.png"/>
          <p:cNvPicPr>
            <a:picLocks noChangeAspect="1"/>
          </p:cNvPicPr>
          <p:nvPr/>
        </p:nvPicPr>
        <p:blipFill>
          <a:blip r:embed="rId3">
            <a:duotone>
              <a:schemeClr val="accent1"/>
              <a:srgbClr val="FFFFFF"/>
            </a:duotone>
          </a:blip>
          <a:stretch>
            <a:fillRect/>
          </a:stretch>
        </p:blipFill>
        <p:spPr>
          <a:xfrm>
            <a:off x="571" y="428"/>
            <a:ext cx="9142858" cy="6857143"/>
          </a:xfrm>
          <a:prstGeom prst="rect">
            <a:avLst/>
          </a:prstGeom>
          <a:noFill/>
          <a:ln>
            <a:noFill/>
          </a:ln>
        </p:spPr>
      </p:pic>
      <p:pic>
        <p:nvPicPr>
          <p:cNvPr id="8" name="image3.png"/>
          <p:cNvPicPr>
            <a:picLocks noChangeAspect="1"/>
          </p:cNvPicPr>
          <p:nvPr/>
        </p:nvPicPr>
        <p:blipFill>
          <a:blip r:embed="rId4">
            <a:duotone>
              <a:schemeClr val="accent1"/>
              <a:srgbClr val="FFFFFF"/>
            </a:duotone>
          </a:blip>
          <a:stretch>
            <a:fillRect/>
          </a:stretch>
        </p:blipFill>
        <p:spPr>
          <a:xfrm>
            <a:off x="571" y="428"/>
            <a:ext cx="9142858" cy="6857143"/>
          </a:xfrm>
          <a:prstGeom prst="rect">
            <a:avLst/>
          </a:prstGeom>
          <a:noFill/>
          <a:ln>
            <a:noFill/>
          </a:ln>
        </p:spPr>
      </p:pic>
      <p:pic>
        <p:nvPicPr>
          <p:cNvPr id="9" name="image4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71" y="428"/>
            <a:ext cx="9142858" cy="6857143"/>
          </a:xfrm>
          <a:prstGeom prst="rect">
            <a:avLst/>
          </a:prstGeom>
          <a:noFill/>
          <a:ln>
            <a:noFill/>
          </a:ln>
        </p:spPr>
      </p:pic>
      <p:sp>
        <p:nvSpPr>
          <p:cNvPr id="31" name="Rectangle 31"/>
          <p:cNvSpPr>
            <a:spLocks noGrp="1"/>
          </p:cNvSpPr>
          <p:nvPr>
            <p:ph type="subTitle" idx="1"/>
          </p:nvPr>
        </p:nvSpPr>
        <p:spPr>
          <a:xfrm>
            <a:off x="2492734" y="5094577"/>
            <a:ext cx="6194066" cy="925223"/>
          </a:xfrm>
        </p:spPr>
        <p:txBody>
          <a:bodyPr/>
          <a:lstStyle>
            <a:lvl1pPr marL="0" indent="0" algn="r">
              <a:buNone/>
              <a:defRPr sz="2800"/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5" name="Rectangle 5"/>
          <p:cNvSpPr>
            <a:spLocks noGrp="1"/>
          </p:cNvSpPr>
          <p:nvPr>
            <p:ph type="ctrTitle"/>
          </p:nvPr>
        </p:nvSpPr>
        <p:spPr>
          <a:xfrm>
            <a:off x="1108986" y="3606800"/>
            <a:ext cx="7577814" cy="1470025"/>
          </a:xfrm>
        </p:spPr>
        <p:txBody>
          <a:bodyPr anchor="b" anchorCtr="0"/>
          <a:lstStyle>
            <a:lvl1pPr algn="r">
              <a:defRPr sz="4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10" name="Date Placeholder 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13E28F-70D0-49E3-BED1-5312AC4E27B7}" type="datetime1">
              <a:rPr lang="en-US" smtClean="0"/>
              <a:pPr/>
              <a:t>3/7/2017</a:t>
            </a:fld>
            <a:endParaRPr lang="en-US"/>
          </a:p>
        </p:txBody>
      </p:sp>
      <p:sp>
        <p:nvSpPr>
          <p:cNvPr id="11" name="Slide Number Placeholder 10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 algn="r"/>
            <a:fld id="{D4C49B74-5DB2-4B03-B1D2-7F6A3C51C318}" type="slidenum">
              <a:rPr lang="en-US" smtClean="0"/>
              <a:pPr algn="r"/>
              <a:t>‹#›</a:t>
            </a:fld>
            <a:endParaRPr lang="en-US"/>
          </a:p>
        </p:txBody>
      </p:sp>
      <p:sp>
        <p:nvSpPr>
          <p:cNvPr id="12" name="Footer Placeholder 11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9" name="Title 8"/>
          <p:cNvSpPr>
            <a:spLocks noGrp="1"/>
          </p:cNvSpPr>
          <p:nvPr>
            <p:ph type="title"/>
          </p:nvPr>
        </p:nvSpPr>
        <p:spPr>
          <a:xfrm>
            <a:off x="457200" y="359465"/>
            <a:ext cx="8229600" cy="1143000"/>
          </a:xfrm>
          <a:prstGeom prst="rect">
            <a:avLst/>
          </a:prstGeom>
        </p:spPr>
        <p:txBody>
          <a:bodyPr anchor="b" anchorCtr="0">
            <a:normAutofit/>
          </a:bodyPr>
          <a:lstStyle/>
          <a:p>
            <a:pPr algn="l"/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4BE8E3-0FB2-4208-B280-E506230EE131}" type="datetime1">
              <a:rPr lang="en-US" smtClean="0"/>
              <a:pPr/>
              <a:t>3/7/2017</a:t>
            </a:fld>
            <a:endParaRPr lang="en-US"/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 algn="r"/>
            <a:fld id="{D4C49B74-5DB2-4B03-B1D2-7F6A3C51C318}" type="slidenum">
              <a:rPr lang="en-US" smtClean="0"/>
              <a:pPr algn="r"/>
              <a:t>‹#›</a:t>
            </a:fld>
            <a:endParaRPr lang="en-US"/>
          </a:p>
        </p:txBody>
      </p:sp>
      <p:sp>
        <p:nvSpPr>
          <p:cNvPr id="11" name="Footer Placeholder 10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title"/>
          </p:nvPr>
        </p:nvSpPr>
        <p:spPr>
          <a:xfrm>
            <a:off x="457200" y="359465"/>
            <a:ext cx="8229600" cy="1143000"/>
          </a:xfrm>
          <a:prstGeom prst="rect">
            <a:avLst/>
          </a:prstGeom>
        </p:spPr>
        <p:txBody>
          <a:bodyPr anchor="b" anchorCtr="0">
            <a:normAutofit/>
          </a:bodyPr>
          <a:lstStyle/>
          <a:p>
            <a:pPr algn="l"/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8AB883-CF0E-4904-9EF1-B2D398FC1369}" type="datetime1">
              <a:rPr lang="en-US" smtClean="0"/>
              <a:pPr/>
              <a:t>3/7/2017</a:t>
            </a:fld>
            <a:endParaRPr lang="en-US"/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 algn="r"/>
            <a:fld id="{D4C49B74-5DB2-4B03-B1D2-7F6A3C51C318}" type="slidenum">
              <a:rPr lang="en-US" smtClean="0"/>
              <a:pPr algn="r"/>
              <a:t>‹#›</a:t>
            </a:fld>
            <a:endParaRPr lang="en-US"/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2A0A48-CC05-415D-96D0-26C2E5C38293}" type="datetime1">
              <a:rPr lang="en-US" smtClean="0"/>
              <a:pPr/>
              <a:t>3/7/2017</a:t>
            </a:fld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 algn="r"/>
            <a:fld id="{D4C49B74-5DB2-4B03-B1D2-7F6A3C51C318}" type="slidenum">
              <a:rPr lang="en-US" smtClean="0"/>
              <a:pPr algn="r"/>
              <a:t>‹#›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2-Column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4"/>
          <p:cNvSpPr>
            <a:spLocks noGrp="1"/>
          </p:cNvSpPr>
          <p:nvPr>
            <p:ph type="body"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11" name="Rectangle 11"/>
          <p:cNvSpPr>
            <a:spLocks noGrp="1"/>
          </p:cNvSpPr>
          <p:nvPr>
            <p:ph type="body"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>
          <a:xfrm>
            <a:off x="457200" y="359465"/>
            <a:ext cx="8229600" cy="1143000"/>
          </a:xfrm>
          <a:prstGeom prst="rect">
            <a:avLst/>
          </a:prstGeom>
        </p:spPr>
        <p:txBody>
          <a:bodyPr anchor="b" anchorCtr="0">
            <a:normAutofit/>
          </a:bodyPr>
          <a:lstStyle/>
          <a:p>
            <a:pPr algn="l"/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10" name="Date Placeholder 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534AEA-E2DC-4FCA-94B6-158173DDEA38}" type="datetime1">
              <a:rPr lang="en-US" smtClean="0"/>
              <a:pPr/>
              <a:t>3/7/2017</a:t>
            </a:fld>
            <a:endParaRPr lang="en-US"/>
          </a:p>
        </p:txBody>
      </p:sp>
      <p:sp>
        <p:nvSpPr>
          <p:cNvPr id="12" name="Slide Number Placeholder 11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 algn="r"/>
            <a:fld id="{D4C49B74-5DB2-4B03-B1D2-7F6A3C51C318}" type="slidenum">
              <a:rPr lang="en-US" smtClean="0"/>
              <a:pPr algn="r"/>
              <a:t>‹#›</a:t>
            </a:fld>
            <a:endParaRPr lang="en-US"/>
          </a:p>
        </p:txBody>
      </p:sp>
      <p:sp>
        <p:nvSpPr>
          <p:cNvPr id="13" name="Footer Placeholder 12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ectangle 16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7" name="Title 6"/>
          <p:cNvSpPr>
            <a:spLocks noGrp="1"/>
          </p:cNvSpPr>
          <p:nvPr>
            <p:ph type="title"/>
          </p:nvPr>
        </p:nvSpPr>
        <p:spPr>
          <a:xfrm>
            <a:off x="457200" y="359465"/>
            <a:ext cx="8229600" cy="1143000"/>
          </a:xfrm>
          <a:prstGeom prst="rect">
            <a:avLst/>
          </a:prstGeom>
        </p:spPr>
        <p:txBody>
          <a:bodyPr anchor="b" anchorCtr="0">
            <a:normAutofit/>
          </a:bodyPr>
          <a:lstStyle/>
          <a:p>
            <a:pPr algn="l"/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5DC583-4A64-45D6-B9A4-14EE33389D5E}" type="datetime1">
              <a:rPr lang="en-US" smtClean="0"/>
              <a:pPr/>
              <a:t>3/7/2017</a:t>
            </a:fld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 algn="r"/>
            <a:fld id="{D4C49B74-5DB2-4B03-B1D2-7F6A3C51C318}" type="slidenum">
              <a:rPr lang="en-US" smtClean="0"/>
              <a:pPr algn="r"/>
              <a:t>‹#›</a:t>
            </a:fld>
            <a:endParaRPr lang="en-US"/>
          </a:p>
        </p:txBody>
      </p:sp>
      <p:sp>
        <p:nvSpPr>
          <p:cNvPr id="10" name="Footer Placeholder 9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Rectangle 30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17" name="Rectangle 17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>
          <a:xfrm>
            <a:off x="457200" y="359465"/>
            <a:ext cx="8229600" cy="1143000"/>
          </a:xfrm>
          <a:prstGeom prst="rect">
            <a:avLst/>
          </a:prstGeom>
        </p:spPr>
        <p:txBody>
          <a:bodyPr anchor="b" anchorCtr="0">
            <a:normAutofit/>
          </a:bodyPr>
          <a:lstStyle/>
          <a:p>
            <a:pPr algn="l"/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9" name="Date Placeholder 8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A0DAD7-40EC-4876-B50A-BBFA34238F5C}" type="datetime1">
              <a:rPr lang="en-US" smtClean="0"/>
              <a:pPr/>
              <a:t>3/7/2017</a:t>
            </a:fld>
            <a:endParaRPr lang="en-US"/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 algn="r"/>
            <a:fld id="{D4C49B74-5DB2-4B03-B1D2-7F6A3C51C318}" type="slidenum">
              <a:rPr lang="en-US" smtClean="0"/>
              <a:pPr algn="r"/>
              <a:t>‹#›</a:t>
            </a:fld>
            <a:endParaRPr lang="en-US"/>
          </a:p>
        </p:txBody>
      </p:sp>
      <p:sp>
        <p:nvSpPr>
          <p:cNvPr id="11" name="Footer Placeholder 10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10" Type="http://schemas.openxmlformats.org/officeDocument/2006/relationships/image" Target="../media/image2.png"/><Relationship Id="rId4" Type="http://schemas.openxmlformats.org/officeDocument/2006/relationships/slideLayout" Target="../slideLayouts/slideLayout4.xml"/><Relationship Id="rId9" Type="http://schemas.openxmlformats.org/officeDocument/2006/relationships/image" Target="../media/image1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shade val="8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image5.png"/>
          <p:cNvPicPr>
            <a:picLocks noChangeAspect="1"/>
          </p:cNvPicPr>
          <p:nvPr/>
        </p:nvPicPr>
        <p:blipFill>
          <a:blip r:embed="rId9">
            <a:duotone>
              <a:schemeClr val="accent1"/>
              <a:srgbClr val="FFFFFF"/>
            </a:duotone>
          </a:blip>
          <a:stretch>
            <a:fillRect/>
          </a:stretch>
        </p:blipFill>
        <p:spPr>
          <a:xfrm>
            <a:off x="571" y="428"/>
            <a:ext cx="9142858" cy="6857143"/>
          </a:xfrm>
          <a:prstGeom prst="rect">
            <a:avLst/>
          </a:prstGeom>
          <a:noFill/>
          <a:ln>
            <a:noFill/>
          </a:ln>
        </p:spPr>
      </p:pic>
      <p:pic>
        <p:nvPicPr>
          <p:cNvPr id="9" name="image6.png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571" y="428"/>
            <a:ext cx="9142858" cy="6857143"/>
          </a:xfrm>
          <a:prstGeom prst="rect">
            <a:avLst/>
          </a:prstGeom>
          <a:noFill/>
          <a:ln>
            <a:noFill/>
          </a:ln>
        </p:spPr>
      </p:pic>
      <p:sp>
        <p:nvSpPr>
          <p:cNvPr id="30" name="Rectangle 30"/>
          <p:cNvSpPr>
            <a:spLocks noGrp="1"/>
          </p:cNvSpPr>
          <p:nvPr>
            <p:ph type="title"/>
          </p:nvPr>
        </p:nvSpPr>
        <p:spPr>
          <a:xfrm>
            <a:off x="457200" y="359465"/>
            <a:ext cx="8229600" cy="1143000"/>
          </a:xfrm>
          <a:prstGeom prst="rect">
            <a:avLst/>
          </a:prstGeom>
        </p:spPr>
        <p:txBody>
          <a:bodyPr anchor="b" anchorCtr="0">
            <a:normAutofit/>
          </a:bodyPr>
          <a:lstStyle/>
          <a:p>
            <a:pPr algn="l"/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12" name="Rectangle 1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 smtClean="0"/>
          </a:p>
        </p:txBody>
      </p:sp>
      <p:sp>
        <p:nvSpPr>
          <p:cNvPr id="6" name="Rectangle 6"/>
          <p:cNvSpPr>
            <a:spLocks noGrp="1"/>
          </p:cNvSpPr>
          <p:nvPr>
            <p:ph type="dt" sz="half" idx="2"/>
          </p:nvPr>
        </p:nvSpPr>
        <p:spPr>
          <a:xfrm>
            <a:off x="457200" y="6245225"/>
            <a:ext cx="2133600" cy="476250"/>
          </a:xfrm>
          <a:prstGeom prst="rect">
            <a:avLst/>
          </a:prstGeom>
        </p:spPr>
        <p:txBody>
          <a:bodyPr/>
          <a:lstStyle>
            <a:lvl1pPr>
              <a:defRPr sz="1000">
                <a:latin typeface="+mn-lt"/>
              </a:defRPr>
            </a:lvl1pPr>
          </a:lstStyle>
          <a:p>
            <a:fld id="{6900EAB6-CBB3-4227-A129-C34B0080B3D8}" type="datetime1">
              <a:rPr lang="en-US" smtClean="0"/>
              <a:pPr/>
              <a:t>3/7/2017</a:t>
            </a:fld>
            <a:endParaRPr lang="en-US" sz="1000" dirty="0" smtClean="0"/>
          </a:p>
        </p:txBody>
      </p:sp>
      <p:sp>
        <p:nvSpPr>
          <p:cNvPr id="20" name="Rectangle 20"/>
          <p:cNvSpPr>
            <a:spLocks noGrp="1"/>
          </p:cNvSpPr>
          <p:nvPr>
            <p:ph type="ftr" sz="quarter" idx="3"/>
          </p:nvPr>
        </p:nvSpPr>
        <p:spPr>
          <a:xfrm>
            <a:off x="3124200" y="6245225"/>
            <a:ext cx="2895600" cy="476250"/>
          </a:xfrm>
          <a:prstGeom prst="rect">
            <a:avLst/>
          </a:prstGeom>
        </p:spPr>
        <p:txBody>
          <a:bodyPr/>
          <a:lstStyle>
            <a:lvl1pPr algn="ctr">
              <a:defRPr sz="1000">
                <a:latin typeface="+mn-lt"/>
              </a:defRPr>
            </a:lvl1pPr>
          </a:lstStyle>
          <a:p>
            <a:pPr algn="ctr"/>
            <a:endParaRPr lang="en-US" sz="1000" smtClean="0"/>
          </a:p>
        </p:txBody>
      </p:sp>
      <p:sp>
        <p:nvSpPr>
          <p:cNvPr id="21" name="Rectangle 21"/>
          <p:cNvSpPr>
            <a:spLocks noGrp="1"/>
          </p:cNvSpPr>
          <p:nvPr>
            <p:ph type="sldNum" sz="quarter" idx="4"/>
          </p:nvPr>
        </p:nvSpPr>
        <p:spPr>
          <a:xfrm>
            <a:off x="6553200" y="6245225"/>
            <a:ext cx="2133600" cy="476250"/>
          </a:xfrm>
          <a:prstGeom prst="rect">
            <a:avLst/>
          </a:prstGeom>
        </p:spPr>
        <p:txBody>
          <a:bodyPr/>
          <a:lstStyle>
            <a:lvl1pPr>
              <a:defRPr sz="1000">
                <a:latin typeface="+mn-lt"/>
              </a:defRPr>
            </a:lvl1pPr>
          </a:lstStyle>
          <a:p>
            <a:pPr algn="r"/>
            <a:fld id="{D4C49B74-5DB2-4B03-B1D2-7F6A3C51C318}" type="slidenum">
              <a:rPr lang="en-US" smtClean="0"/>
              <a:pPr algn="r"/>
              <a:t>‹#›</a:t>
            </a:fld>
            <a:endParaRPr lang="en-US" sz="1000" dirty="0" smtClean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</p:sldLayoutIdLst>
  <p:hf hdr="0" ftr="0" dt="0"/>
  <p:txStyles>
    <p:titleStyle>
      <a:defPPr>
        <a:defRPr sz="4400">
          <a:solidFill>
            <a:schemeClr val="tx1"/>
          </a:solidFill>
          <a:latin typeface="+mj-lt"/>
          <a:ea typeface="+mj-ea"/>
          <a:cs typeface="+mj-cs"/>
        </a:defRPr>
      </a:defPPr>
      <a:lvl1pPr algn="l" eaLnBrk="1" hangingPunct="1">
        <a:buNone/>
        <a:defRPr sz="3600">
          <a:solidFill>
            <a:schemeClr val="tx1">
              <a:alpha val="100000"/>
            </a:schemeClr>
          </a:solidFill>
          <a:latin typeface="+mj-lt"/>
        </a:defRPr>
      </a:lvl1pPr>
    </p:titleStyle>
    <p:bodyStyle>
      <a:defPPr>
        <a:defRPr>
          <a:solidFill>
            <a:schemeClr val="tx1"/>
          </a:solidFill>
          <a:latin typeface="+mn-lt"/>
          <a:ea typeface="+mn-ea"/>
          <a:cs typeface="+mn-cs"/>
        </a:defRPr>
      </a:defPPr>
      <a:lvl1pPr marL="342900" indent="-342900" eaLnBrk="1" hangingPunct="1">
        <a:buChar char="•"/>
        <a:defRPr sz="2800">
          <a:latin typeface="+mn-lt"/>
        </a:defRPr>
      </a:lvl1pPr>
      <a:lvl2pPr marL="742950" indent="-285750" eaLnBrk="1" hangingPunct="1">
        <a:buChar char="–"/>
        <a:defRPr sz="2400">
          <a:latin typeface="+mn-lt"/>
        </a:defRPr>
      </a:lvl2pPr>
      <a:lvl3pPr marL="1143000" indent="-228600" eaLnBrk="1" hangingPunct="1">
        <a:buChar char="•"/>
        <a:defRPr sz="2400">
          <a:latin typeface="+mn-lt"/>
        </a:defRPr>
      </a:lvl3pPr>
      <a:lvl4pPr marL="1600200" indent="-228600" eaLnBrk="1" hangingPunct="1">
        <a:buChar char="–"/>
        <a:defRPr sz="2000">
          <a:latin typeface="+mn-lt"/>
        </a:defRPr>
      </a:lvl4pPr>
      <a:lvl5pPr marL="2057400" indent="-228600" eaLnBrk="1" hangingPunct="1">
        <a:buChar char="»"/>
        <a:defRPr sz="2000">
          <a:latin typeface="+mn-lt"/>
        </a:defRPr>
      </a:lvl5pPr>
      <a:lvl6pPr marL="2514600" indent="-228600" eaLnBrk="1" hangingPunct="1">
        <a:buChar char="•"/>
        <a:defRPr sz="2000"/>
      </a:lvl6pPr>
      <a:lvl7pPr marL="2971800" indent="-228600" eaLnBrk="1" hangingPunct="1">
        <a:buChar char="•"/>
        <a:defRPr sz="2000"/>
      </a:lvl7pPr>
      <a:lvl8pPr marL="3429000" indent="-228600" eaLnBrk="1" hangingPunct="1">
        <a:buChar char="•"/>
        <a:defRPr sz="2000"/>
      </a:lvl8pPr>
      <a:lvl9pPr marL="3886200" indent="-228600" eaLnBrk="1" hangingPunct="1">
        <a:buChar char="•"/>
        <a:defRPr sz="2000"/>
      </a:lvl9pPr>
    </p:bodyStyle>
    <p:otherStyle>
      <a:defPPr>
        <a:defRPr>
          <a:solidFill>
            <a:schemeClr val="tx1"/>
          </a:solidFill>
          <a:latin typeface="+mn-lt"/>
          <a:ea typeface="+mn-ea"/>
          <a:cs typeface="+mn-cs"/>
        </a:defRPr>
      </a:defPPr>
      <a:lvl1pPr marL="0" eaLnBrk="1" hangingPunct="1"/>
      <a:lvl2pPr marL="457200" eaLnBrk="1" hangingPunct="1"/>
      <a:lvl3pPr marL="914400" eaLnBrk="1" hangingPunct="1"/>
      <a:lvl4pPr marL="1371600" eaLnBrk="1" hangingPunct="1"/>
      <a:lvl5pPr marL="1828800" eaLnBrk="1" hangingPunct="1"/>
      <a:lvl6pPr marL="2286000" eaLnBrk="1" hangingPunct="1"/>
      <a:lvl7pPr marL="2743200" eaLnBrk="1" hangingPunct="1"/>
      <a:lvl8pPr marL="3200400" eaLnBrk="1" hangingPunct="1"/>
      <a:lvl9pPr marL="3657600" eaLnBrk="1" hangingPunct="1"/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7" Type="http://schemas.microsoft.com/office/2007/relationships/diagramDrawing" Target="../diagrams/drawing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3.xml"/><Relationship Id="rId6" Type="http://schemas.openxmlformats.org/officeDocument/2006/relationships/slide" Target="slide5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Office_Word_Document1.docx"/><Relationship Id="rId2" Type="http://schemas.openxmlformats.org/officeDocument/2006/relationships/slideLayout" Target="../slideLayouts/slideLayout3.xml"/><Relationship Id="rId1" Type="http://schemas.openxmlformats.org/officeDocument/2006/relationships/vmlDrawing" Target="../drawings/vmlDrawing1.v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slide" Target="slide63.xml"/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12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6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6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6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19.png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6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3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Office_Word_Document2.docx"/><Relationship Id="rId2" Type="http://schemas.openxmlformats.org/officeDocument/2006/relationships/slideLayout" Target="../slideLayouts/slideLayout3.xml"/><Relationship Id="rId1" Type="http://schemas.openxmlformats.org/officeDocument/2006/relationships/vmlDrawing" Target="../drawings/vmlDrawing2.vml"/><Relationship Id="rId4" Type="http://schemas.openxmlformats.org/officeDocument/2006/relationships/slide" Target="slide63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3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emf"/><Relationship Id="rId1" Type="http://schemas.openxmlformats.org/officeDocument/2006/relationships/slideLayout" Target="../slideLayouts/slideLayout3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Office_Word_Document3.docx"/><Relationship Id="rId2" Type="http://schemas.openxmlformats.org/officeDocument/2006/relationships/slideLayout" Target="../slideLayouts/slideLayout3.xml"/><Relationship Id="rId1" Type="http://schemas.openxmlformats.org/officeDocument/2006/relationships/vmlDrawing" Target="../drawings/vmlDrawing3.v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3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3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3.xm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3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3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3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3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5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5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5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Office_Word_Document4.docx"/><Relationship Id="rId2" Type="http://schemas.openxmlformats.org/officeDocument/2006/relationships/slideLayout" Target="../slideLayouts/slideLayout3.xml"/><Relationship Id="rId1" Type="http://schemas.openxmlformats.org/officeDocument/2006/relationships/vmlDrawing" Target="../drawings/vmlDrawing4.vml"/></Relationships>
</file>

<file path=ppt/slides/_rels/slide5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Office_Word_Document5.docx"/><Relationship Id="rId2" Type="http://schemas.openxmlformats.org/officeDocument/2006/relationships/slideLayout" Target="../slideLayouts/slideLayout3.xml"/><Relationship Id="rId1" Type="http://schemas.openxmlformats.org/officeDocument/2006/relationships/vmlDrawing" Target="../drawings/vmlDrawing5.vml"/></Relationships>
</file>

<file path=ppt/slides/_rels/slide5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3.xml"/></Relationships>
</file>

<file path=ppt/slides/_rels/slide5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3.xml"/></Relationships>
</file>

<file path=ppt/slides/_rels/slide5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3.xml"/></Relationships>
</file>

<file path=ppt/slides/_rels/slide5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3.xml"/></Relationships>
</file>

<file path=ppt/slides/_rels/slide5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3.xml"/></Relationships>
</file>

<file path=ppt/slides/_rels/slide5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0.emf"/><Relationship Id="rId1" Type="http://schemas.openxmlformats.org/officeDocument/2006/relationships/slideLayout" Target="../slideLayouts/slideLayout3.xml"/></Relationships>
</file>

<file path=ppt/slides/_rels/slide6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6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Office_Word_Document6.docx"/><Relationship Id="rId2" Type="http://schemas.openxmlformats.org/officeDocument/2006/relationships/slideLayout" Target="../slideLayouts/slideLayout3.xml"/><Relationship Id="rId1" Type="http://schemas.openxmlformats.org/officeDocument/2006/relationships/vmlDrawing" Target="../drawings/vmlDrawing6.vml"/></Relationships>
</file>

<file path=ppt/slides/_rels/slide6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6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6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6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6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6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6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6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7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2.jpeg"/><Relationship Id="rId1" Type="http://schemas.openxmlformats.org/officeDocument/2006/relationships/slideLayout" Target="../slideLayouts/slideLayout6.xml"/></Relationships>
</file>

<file path=ppt/slides/_rels/slide7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Office_Word_Document7.docx"/><Relationship Id="rId2" Type="http://schemas.openxmlformats.org/officeDocument/2006/relationships/slideLayout" Target="../slideLayouts/slideLayout3.xml"/><Relationship Id="rId1" Type="http://schemas.openxmlformats.org/officeDocument/2006/relationships/vmlDrawing" Target="../drawings/vmlDrawing7.vml"/></Relationships>
</file>

<file path=ppt/slides/_rels/slide7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7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7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7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7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ctrTitle"/>
          </p:nvPr>
        </p:nvSpPr>
        <p:spPr>
          <a:xfrm>
            <a:off x="1066800" y="1295400"/>
            <a:ext cx="7620000" cy="2155825"/>
          </a:xfrm>
        </p:spPr>
        <p:txBody>
          <a:bodyPr>
            <a:normAutofit fontScale="90000"/>
          </a:bodyPr>
          <a:lstStyle/>
          <a:p>
            <a:r>
              <a:rPr lang="en-US" i="1" dirty="0">
                <a:latin typeface="Copperplate Gothic Bold" pitchFamily="34" charset="0"/>
              </a:rPr>
              <a:t>Higher Order </a:t>
            </a:r>
            <a:r>
              <a:rPr lang="en-US" i="1" dirty="0" smtClean="0">
                <a:latin typeface="Copperplate Gothic Bold" pitchFamily="34" charset="0"/>
              </a:rPr>
              <a:t>Thinking Skills (HOTS)</a:t>
            </a:r>
            <a:br>
              <a:rPr lang="en-US" i="1" dirty="0" smtClean="0">
                <a:latin typeface="Copperplate Gothic Bold" pitchFamily="34" charset="0"/>
              </a:rPr>
            </a:br>
            <a:r>
              <a:rPr lang="en-US" i="1" smtClean="0">
                <a:latin typeface="Copperplate Gothic Bold" pitchFamily="34" charset="0"/>
              </a:rPr>
              <a:t/>
            </a:r>
            <a:br>
              <a:rPr lang="en-US" i="1" smtClean="0">
                <a:latin typeface="Copperplate Gothic Bold" pitchFamily="34" charset="0"/>
              </a:rPr>
            </a:br>
            <a:endParaRPr lang="en-US" sz="28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 algn="r"/>
            <a:fld id="{D4C49B74-5DB2-4B03-B1D2-7F6A3C51C318}" type="slidenum">
              <a:rPr lang="en-US" smtClean="0"/>
              <a:pPr algn="r"/>
              <a:t>1</a:t>
            </a:fld>
            <a:endParaRPr lang="en-US"/>
          </a:p>
        </p:txBody>
      </p:sp>
      <p:sp>
        <p:nvSpPr>
          <p:cNvPr id="6" name="Slide Number Placeholder 3"/>
          <p:cNvSpPr txBox="1">
            <a:spLocks/>
          </p:cNvSpPr>
          <p:nvPr/>
        </p:nvSpPr>
        <p:spPr>
          <a:xfrm>
            <a:off x="6553200" y="6096000"/>
            <a:ext cx="1905000" cy="381000"/>
          </a:xfrm>
          <a:prstGeom prst="rect">
            <a:avLst/>
          </a:prstGeom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EE645CE5-9B35-40BD-8587-8424F831B121}" type="slidenum">
              <a:rPr kumimoji="0" lang="en-US" sz="1800" b="0" i="0" u="none" strike="noStrike" kern="1200" cap="none" spc="0" normalizeH="0" baseline="0" noProof="0" smtClean="0">
                <a:ln>
                  <a:noFill/>
                </a:ln>
                <a:effectLst/>
                <a:uLnTx/>
                <a:uFillTx/>
                <a:latin typeface="+mn-lt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</a:t>
            </a:fld>
            <a:endParaRPr kumimoji="0" lang="en-US" sz="1800" b="0" i="0" u="none" strike="noStrike" kern="1200" cap="none" spc="0" normalizeH="0" baseline="0" noProof="0">
              <a:ln>
                <a:noFill/>
              </a:ln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7" name="TextBox 6"/>
          <p:cNvSpPr txBox="1">
            <a:spLocks noChangeArrowheads="1"/>
          </p:cNvSpPr>
          <p:nvPr/>
        </p:nvSpPr>
        <p:spPr bwMode="auto">
          <a:xfrm>
            <a:off x="599090" y="5506955"/>
            <a:ext cx="7898524" cy="120032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defPPr>
              <a:defRPr lang="id-ID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itchFamily="34" charset="0"/>
                <a:ea typeface="MS PGothic" pitchFamily="34" charset="-128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itchFamily="34" charset="0"/>
                <a:ea typeface="MS PGothic" pitchFamily="34" charset="-128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itchFamily="34" charset="0"/>
                <a:ea typeface="MS PGothic" pitchFamily="34" charset="-128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itchFamily="34" charset="0"/>
                <a:ea typeface="MS PGothic" pitchFamily="34" charset="-128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itchFamily="34" charset="0"/>
                <a:ea typeface="MS PGothic" pitchFamily="34" charset="-128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Calibri" pitchFamily="34" charset="0"/>
                <a:ea typeface="MS PGothic" pitchFamily="34" charset="-128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Calibri" pitchFamily="34" charset="0"/>
                <a:ea typeface="MS PGothic" pitchFamily="34" charset="-128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Calibri" pitchFamily="34" charset="0"/>
                <a:ea typeface="MS PGothic" pitchFamily="34" charset="-128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Calibri" pitchFamily="34" charset="0"/>
                <a:ea typeface="MS PGothic" pitchFamily="34" charset="-128"/>
                <a:cs typeface="+mn-cs"/>
              </a:defRPr>
            </a:lvl9pPr>
          </a:lstStyle>
          <a:p>
            <a:pPr algn="ctr"/>
            <a:r>
              <a:rPr lang="id-ID" sz="2400" dirty="0">
                <a:latin typeface="Berlin Sans FB" pitchFamily="34" charset="0"/>
              </a:rPr>
              <a:t>Kementerian Pendidikan dan Kebudayaan</a:t>
            </a:r>
          </a:p>
          <a:p>
            <a:pPr algn="ctr"/>
            <a:r>
              <a:rPr lang="id-ID" sz="2400" dirty="0">
                <a:latin typeface="Berlin Sans FB" pitchFamily="34" charset="0"/>
              </a:rPr>
              <a:t>Direktorat Jenderal Pendidikan </a:t>
            </a:r>
            <a:r>
              <a:rPr lang="id-ID" sz="2400" dirty="0" smtClean="0">
                <a:latin typeface="Berlin Sans FB" pitchFamily="34" charset="0"/>
              </a:rPr>
              <a:t>Dasar dan Menengah</a:t>
            </a:r>
            <a:endParaRPr lang="id-ID" sz="2400" dirty="0">
              <a:latin typeface="Berlin Sans FB" pitchFamily="34" charset="0"/>
            </a:endParaRPr>
          </a:p>
          <a:p>
            <a:pPr algn="ctr"/>
            <a:r>
              <a:rPr lang="id-ID" sz="2400" dirty="0">
                <a:latin typeface="Berlin Sans FB" pitchFamily="34" charset="0"/>
              </a:rPr>
              <a:t>Direktorat Pembinaan Sekolah Menengah </a:t>
            </a:r>
            <a:r>
              <a:rPr lang="id-ID" sz="2400" dirty="0" smtClean="0">
                <a:latin typeface="Berlin Sans FB" pitchFamily="34" charset="0"/>
              </a:rPr>
              <a:t>Atas</a:t>
            </a:r>
            <a:endParaRPr lang="id-ID" sz="2400" dirty="0">
              <a:latin typeface="Berlin Sans FB" pitchFamily="34" charset="0"/>
            </a:endParaRPr>
          </a:p>
        </p:txBody>
      </p:sp>
      <p:sp>
        <p:nvSpPr>
          <p:cNvPr id="8" name="TextBox 7"/>
          <p:cNvSpPr txBox="1">
            <a:spLocks noChangeArrowheads="1"/>
          </p:cNvSpPr>
          <p:nvPr/>
        </p:nvSpPr>
        <p:spPr bwMode="auto">
          <a:xfrm>
            <a:off x="617768" y="4373805"/>
            <a:ext cx="7898524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defPPr>
              <a:defRPr lang="id-ID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itchFamily="34" charset="0"/>
                <a:ea typeface="MS PGothic" pitchFamily="34" charset="-128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itchFamily="34" charset="0"/>
                <a:ea typeface="MS PGothic" pitchFamily="34" charset="-128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itchFamily="34" charset="0"/>
                <a:ea typeface="MS PGothic" pitchFamily="34" charset="-128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itchFamily="34" charset="0"/>
                <a:ea typeface="MS PGothic" pitchFamily="34" charset="-128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itchFamily="34" charset="0"/>
                <a:ea typeface="MS PGothic" pitchFamily="34" charset="-128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Calibri" pitchFamily="34" charset="0"/>
                <a:ea typeface="MS PGothic" pitchFamily="34" charset="-128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Calibri" pitchFamily="34" charset="0"/>
                <a:ea typeface="MS PGothic" pitchFamily="34" charset="-128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Calibri" pitchFamily="34" charset="0"/>
                <a:ea typeface="MS PGothic" pitchFamily="34" charset="-128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Calibri" pitchFamily="34" charset="0"/>
                <a:ea typeface="MS PGothic" pitchFamily="34" charset="-128"/>
                <a:cs typeface="+mn-cs"/>
              </a:defRPr>
            </a:lvl9pPr>
          </a:lstStyle>
          <a:p>
            <a:pPr algn="ctr"/>
            <a:r>
              <a:rPr lang="en-US" b="1" dirty="0" err="1" smtClean="0">
                <a:latin typeface="Berlin Sans FB" pitchFamily="34" charset="0"/>
              </a:rPr>
              <a:t>Penyegaran</a:t>
            </a:r>
            <a:r>
              <a:rPr lang="en-US" b="1" dirty="0" smtClean="0">
                <a:latin typeface="Berlin Sans FB" pitchFamily="34" charset="0"/>
              </a:rPr>
              <a:t> </a:t>
            </a:r>
            <a:r>
              <a:rPr lang="en-US" b="1" dirty="0" err="1" smtClean="0">
                <a:latin typeface="Berlin Sans FB" pitchFamily="34" charset="0"/>
              </a:rPr>
              <a:t>Instruktur</a:t>
            </a:r>
            <a:r>
              <a:rPr lang="en-US" b="1" dirty="0" smtClean="0">
                <a:latin typeface="Berlin Sans FB" pitchFamily="34" charset="0"/>
              </a:rPr>
              <a:t> </a:t>
            </a:r>
            <a:r>
              <a:rPr lang="en-US" b="1" dirty="0" err="1" smtClean="0">
                <a:latin typeface="Berlin Sans FB" pitchFamily="34" charset="0"/>
              </a:rPr>
              <a:t>Kurikulum</a:t>
            </a:r>
            <a:r>
              <a:rPr lang="en-US" b="1" dirty="0" smtClean="0">
                <a:latin typeface="Berlin Sans FB" pitchFamily="34" charset="0"/>
              </a:rPr>
              <a:t> 2013</a:t>
            </a:r>
          </a:p>
          <a:p>
            <a:pPr algn="ctr"/>
            <a:r>
              <a:rPr lang="en-US" b="1" u="sng" dirty="0" smtClean="0">
                <a:latin typeface="Berlin Sans FB" pitchFamily="34" charset="0"/>
              </a:rPr>
              <a:t>Yogyakarta, 9 </a:t>
            </a:r>
            <a:r>
              <a:rPr lang="en-US" b="1" u="sng" dirty="0" err="1" smtClean="0">
                <a:latin typeface="Berlin Sans FB" pitchFamily="34" charset="0"/>
              </a:rPr>
              <a:t>Maret</a:t>
            </a:r>
            <a:r>
              <a:rPr lang="en-US" b="1" u="sng" dirty="0" smtClean="0">
                <a:latin typeface="Berlin Sans FB" pitchFamily="34" charset="0"/>
              </a:rPr>
              <a:t> 2017</a:t>
            </a:r>
            <a:endParaRPr lang="id-ID" b="1" u="sng" dirty="0">
              <a:latin typeface="Berlin Sans FB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17169292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568" y="1"/>
            <a:ext cx="9144000" cy="761999"/>
          </a:xfrm>
          <a:solidFill>
            <a:schemeClr val="accent1">
              <a:lumMod val="20000"/>
              <a:lumOff val="80000"/>
            </a:schemeClr>
          </a:solidFill>
        </p:spPr>
        <p:txBody>
          <a:bodyPr/>
          <a:lstStyle/>
          <a:p>
            <a:r>
              <a:rPr lang="id-ID" dirty="0" smtClean="0">
                <a:ln>
                  <a:solidFill>
                    <a:schemeClr val="tx1"/>
                  </a:solidFill>
                </a:ln>
                <a:latin typeface="Arial" pitchFamily="34" charset="0"/>
                <a:cs typeface="Arial" pitchFamily="34" charset="0"/>
              </a:rPr>
              <a:t>Latar Belakang</a:t>
            </a:r>
            <a:endParaRPr lang="id-ID" dirty="0">
              <a:ln>
                <a:solidFill>
                  <a:schemeClr val="tx1"/>
                </a:solidFill>
              </a:ln>
              <a:latin typeface="Arial" pitchFamily="34" charset="0"/>
              <a:cs typeface="Arial" pitchFamily="34" charset="0"/>
            </a:endParaRPr>
          </a:p>
        </p:txBody>
      </p:sp>
      <p:cxnSp>
        <p:nvCxnSpPr>
          <p:cNvPr id="5" name="Straight Connector 4"/>
          <p:cNvCxnSpPr/>
          <p:nvPr/>
        </p:nvCxnSpPr>
        <p:spPr>
          <a:xfrm>
            <a:off x="0" y="781665"/>
            <a:ext cx="9144000" cy="0"/>
          </a:xfrm>
          <a:prstGeom prst="line">
            <a:avLst/>
          </a:prstGeom>
          <a:ln w="254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3" name="Diagram 2"/>
          <p:cNvGraphicFramePr/>
          <p:nvPr>
            <p:extLst>
              <p:ext uri="{D42A27DB-BD31-4B8C-83A1-F6EECF244321}">
                <p14:modId xmlns:p14="http://schemas.microsoft.com/office/powerpoint/2010/main" xmlns="" val="2718676068"/>
              </p:ext>
            </p:extLst>
          </p:nvPr>
        </p:nvGraphicFramePr>
        <p:xfrm>
          <a:off x="176983" y="412955"/>
          <a:ext cx="8849030" cy="644504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4" name="TextBox 3"/>
          <p:cNvSpPr txBox="1"/>
          <p:nvPr/>
        </p:nvSpPr>
        <p:spPr>
          <a:xfrm>
            <a:off x="339213" y="5973087"/>
            <a:ext cx="371659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smtClean="0"/>
              <a:t>*) </a:t>
            </a:r>
            <a:r>
              <a:rPr lang="en-US" b="1" dirty="0" err="1" smtClean="0"/>
              <a:t>Permendikbud</a:t>
            </a:r>
            <a:r>
              <a:rPr lang="en-US" b="1" dirty="0" smtClean="0"/>
              <a:t> </a:t>
            </a:r>
            <a:r>
              <a:rPr lang="en-US" b="1" dirty="0"/>
              <a:t>No. 59 </a:t>
            </a:r>
            <a:r>
              <a:rPr lang="en-US" b="1" dirty="0" err="1"/>
              <a:t>Tahun</a:t>
            </a:r>
            <a:r>
              <a:rPr lang="en-US" b="1" dirty="0"/>
              <a:t> 2014 </a:t>
            </a:r>
            <a:r>
              <a:rPr lang="en-US" b="1" dirty="0" smtClean="0"/>
              <a:t>  </a:t>
            </a:r>
          </a:p>
          <a:p>
            <a:r>
              <a:rPr lang="en-US" b="1" dirty="0"/>
              <a:t> </a:t>
            </a:r>
            <a:r>
              <a:rPr lang="en-US" b="1" dirty="0" smtClean="0"/>
              <a:t>   (</a:t>
            </a:r>
            <a:r>
              <a:rPr lang="en-US" b="1" dirty="0" err="1" smtClean="0"/>
              <a:t>Lampiran</a:t>
            </a:r>
            <a:r>
              <a:rPr lang="en-US" b="1" dirty="0" smtClean="0"/>
              <a:t> </a:t>
            </a:r>
            <a:r>
              <a:rPr lang="en-US" b="1" dirty="0"/>
              <a:t>I)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 algn="r"/>
            <a:fld id="{D4C49B74-5DB2-4B03-B1D2-7F6A3C51C318}" type="slidenum">
              <a:rPr lang="en-US" smtClean="0"/>
              <a:pPr algn="r"/>
              <a:t>2</a:t>
            </a:fld>
            <a:endParaRPr lang="en-US" dirty="0"/>
          </a:p>
        </p:txBody>
      </p:sp>
      <p:sp>
        <p:nvSpPr>
          <p:cNvPr id="7" name="Down Arrow 6">
            <a:hlinkClick r:id="rId6" action="ppaction://hlinksldjump"/>
          </p:cNvPr>
          <p:cNvSpPr/>
          <p:nvPr/>
        </p:nvSpPr>
        <p:spPr>
          <a:xfrm>
            <a:off x="4495800" y="6324600"/>
            <a:ext cx="381000" cy="533400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6306700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568" y="1"/>
            <a:ext cx="9144000" cy="761999"/>
          </a:xfrm>
          <a:solidFill>
            <a:schemeClr val="accent1">
              <a:lumMod val="20000"/>
              <a:lumOff val="80000"/>
            </a:schemeClr>
          </a:solidFill>
        </p:spPr>
        <p:txBody>
          <a:bodyPr/>
          <a:lstStyle/>
          <a:p>
            <a:r>
              <a:rPr lang="id-ID" dirty="0" smtClean="0">
                <a:ln>
                  <a:solidFill>
                    <a:schemeClr val="tx1"/>
                  </a:solidFill>
                </a:ln>
                <a:latin typeface="Arial" pitchFamily="34" charset="0"/>
                <a:cs typeface="Arial" pitchFamily="34" charset="0"/>
              </a:rPr>
              <a:t>Latar Belakang</a:t>
            </a:r>
            <a:endParaRPr lang="id-ID" dirty="0">
              <a:ln>
                <a:solidFill>
                  <a:schemeClr val="tx1"/>
                </a:solidFill>
              </a:ln>
              <a:latin typeface="Arial" pitchFamily="34" charset="0"/>
              <a:cs typeface="Arial" pitchFamily="34" charset="0"/>
            </a:endParaRPr>
          </a:p>
        </p:txBody>
      </p:sp>
      <p:cxnSp>
        <p:nvCxnSpPr>
          <p:cNvPr id="5" name="Straight Connector 4"/>
          <p:cNvCxnSpPr/>
          <p:nvPr/>
        </p:nvCxnSpPr>
        <p:spPr>
          <a:xfrm>
            <a:off x="0" y="781665"/>
            <a:ext cx="9144000" cy="0"/>
          </a:xfrm>
          <a:prstGeom prst="line">
            <a:avLst/>
          </a:prstGeom>
          <a:ln w="254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7" name="Object 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xmlns="" val="1608459283"/>
              </p:ext>
            </p:extLst>
          </p:nvPr>
        </p:nvGraphicFramePr>
        <p:xfrm>
          <a:off x="0" y="3261292"/>
          <a:ext cx="9155098" cy="3583858"/>
        </p:xfrm>
        <a:graphic>
          <a:graphicData uri="http://schemas.openxmlformats.org/presentationml/2006/ole">
            <p:oleObj spid="_x0000_s1069" name="Document" r:id="rId3" imgW="4427031" imgH="1285366" progId="Word.Document.12">
              <p:embed/>
            </p:oleObj>
          </a:graphicData>
        </a:graphic>
      </p:graphicFrame>
      <p:sp>
        <p:nvSpPr>
          <p:cNvPr id="8" name="TextBox 7"/>
          <p:cNvSpPr txBox="1"/>
          <p:nvPr/>
        </p:nvSpPr>
        <p:spPr>
          <a:xfrm>
            <a:off x="221225" y="1478340"/>
            <a:ext cx="8598309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 typeface="Wingdings" pitchFamily="2" charset="2"/>
              <a:buChar char="§"/>
            </a:pPr>
            <a:r>
              <a:rPr lang="en-US" sz="2400" dirty="0" err="1" smtClean="0">
                <a:latin typeface="Arial" pitchFamily="34" charset="0"/>
                <a:cs typeface="Arial" pitchFamily="34" charset="0"/>
              </a:rPr>
              <a:t>Soal-soal</a:t>
            </a:r>
            <a:r>
              <a:rPr lang="en-US" sz="2400" dirty="0" smtClean="0">
                <a:latin typeface="Arial" pitchFamily="34" charset="0"/>
                <a:cs typeface="Arial" pitchFamily="34" charset="0"/>
              </a:rPr>
              <a:t> yang </a:t>
            </a:r>
            <a:r>
              <a:rPr lang="en-US" sz="2400" dirty="0" err="1" smtClean="0">
                <a:latin typeface="Arial" pitchFamily="34" charset="0"/>
                <a:cs typeface="Arial" pitchFamily="34" charset="0"/>
              </a:rPr>
              <a:t>dibuat</a:t>
            </a:r>
            <a:r>
              <a:rPr lang="en-US" sz="2400" dirty="0" smtClean="0">
                <a:latin typeface="Arial" pitchFamily="34" charset="0"/>
                <a:cs typeface="Arial" pitchFamily="34" charset="0"/>
              </a:rPr>
              <a:t> guru </a:t>
            </a:r>
            <a:r>
              <a:rPr lang="en-US" sz="2400" dirty="0" err="1" smtClean="0">
                <a:latin typeface="Arial" pitchFamily="34" charset="0"/>
                <a:cs typeface="Arial" pitchFamily="34" charset="0"/>
              </a:rPr>
              <a:t>umumnya</a:t>
            </a:r>
            <a:r>
              <a:rPr lang="en-US" sz="2400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en-US" sz="2400" dirty="0" err="1" smtClean="0">
                <a:latin typeface="Arial" pitchFamily="34" charset="0"/>
                <a:cs typeface="Arial" pitchFamily="34" charset="0"/>
              </a:rPr>
              <a:t>mengukur</a:t>
            </a:r>
            <a:r>
              <a:rPr lang="en-US" sz="2400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en-US" sz="2400" dirty="0" err="1" smtClean="0">
                <a:latin typeface="Arial" pitchFamily="34" charset="0"/>
                <a:cs typeface="Arial" pitchFamily="34" charset="0"/>
              </a:rPr>
              <a:t>kemampuan</a:t>
            </a:r>
            <a:r>
              <a:rPr lang="en-US" sz="2400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en-US" sz="2400" dirty="0" err="1" smtClean="0">
                <a:latin typeface="Arial" pitchFamily="34" charset="0"/>
                <a:cs typeface="Arial" pitchFamily="34" charset="0"/>
              </a:rPr>
              <a:t>tingkat</a:t>
            </a:r>
            <a:r>
              <a:rPr lang="en-US" sz="2400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en-US" sz="2400" dirty="0" err="1" smtClean="0">
                <a:latin typeface="Arial" pitchFamily="34" charset="0"/>
                <a:cs typeface="Arial" pitchFamily="34" charset="0"/>
              </a:rPr>
              <a:t>rendah</a:t>
            </a:r>
            <a:r>
              <a:rPr lang="en-US" sz="2400" dirty="0" smtClean="0">
                <a:latin typeface="Arial" pitchFamily="34" charset="0"/>
                <a:cs typeface="Arial" pitchFamily="34" charset="0"/>
              </a:rPr>
              <a:t> (</a:t>
            </a:r>
            <a:r>
              <a:rPr lang="en-US" sz="2400" i="1" dirty="0" smtClean="0">
                <a:latin typeface="Arial" pitchFamily="34" charset="0"/>
                <a:cs typeface="Arial" pitchFamily="34" charset="0"/>
              </a:rPr>
              <a:t>LOTS</a:t>
            </a:r>
            <a:r>
              <a:rPr lang="en-US" sz="2400" dirty="0" smtClean="0">
                <a:latin typeface="Arial" pitchFamily="34" charset="0"/>
                <a:cs typeface="Arial" pitchFamily="34" charset="0"/>
              </a:rPr>
              <a:t>).</a:t>
            </a:r>
          </a:p>
          <a:p>
            <a:pPr marL="457200" indent="-457200">
              <a:buFont typeface="Wingdings" pitchFamily="2" charset="2"/>
              <a:buChar char="§"/>
            </a:pPr>
            <a:r>
              <a:rPr lang="en-US" sz="2400" dirty="0" smtClean="0">
                <a:latin typeface="Arial" pitchFamily="34" charset="0"/>
                <a:cs typeface="Arial" pitchFamily="34" charset="0"/>
              </a:rPr>
              <a:t>Stimulus yang </a:t>
            </a:r>
            <a:r>
              <a:rPr lang="en-US" sz="2400" dirty="0" err="1" smtClean="0">
                <a:latin typeface="Arial" pitchFamily="34" charset="0"/>
                <a:cs typeface="Arial" pitchFamily="34" charset="0"/>
              </a:rPr>
              <a:t>digunakan</a:t>
            </a:r>
            <a:r>
              <a:rPr lang="en-US" sz="2400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en-US" sz="2400" dirty="0" err="1" smtClean="0">
                <a:latin typeface="Arial" pitchFamily="34" charset="0"/>
                <a:cs typeface="Arial" pitchFamily="34" charset="0"/>
              </a:rPr>
              <a:t>tidak</a:t>
            </a:r>
            <a:r>
              <a:rPr lang="en-US" sz="2400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en-US" sz="2400" dirty="0" err="1" smtClean="0">
                <a:latin typeface="Arial" pitchFamily="34" charset="0"/>
                <a:cs typeface="Arial" pitchFamily="34" charset="0"/>
              </a:rPr>
              <a:t>kontekstual</a:t>
            </a:r>
            <a:r>
              <a:rPr lang="en-US" sz="2400" dirty="0" smtClean="0">
                <a:latin typeface="Arial" pitchFamily="34" charset="0"/>
                <a:cs typeface="Arial" pitchFamily="34" charset="0"/>
              </a:rPr>
              <a:t>.</a:t>
            </a:r>
          </a:p>
          <a:p>
            <a:pPr marL="457200" indent="-457200">
              <a:buFont typeface="Wingdings" pitchFamily="2" charset="2"/>
              <a:buChar char="§"/>
            </a:pPr>
            <a:r>
              <a:rPr lang="en-US" sz="2400" dirty="0" err="1" smtClean="0">
                <a:latin typeface="Arial" pitchFamily="34" charset="0"/>
                <a:cs typeface="Arial" pitchFamily="34" charset="0"/>
              </a:rPr>
              <a:t>Peringkat</a:t>
            </a:r>
            <a:r>
              <a:rPr lang="en-US" sz="2400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en-US" sz="2400" dirty="0">
                <a:latin typeface="Arial" pitchFamily="34" charset="0"/>
                <a:cs typeface="Arial" pitchFamily="34" charset="0"/>
              </a:rPr>
              <a:t>Indonesia </a:t>
            </a:r>
            <a:r>
              <a:rPr lang="en-US" sz="2400" dirty="0" err="1">
                <a:latin typeface="Arial" pitchFamily="34" charset="0"/>
                <a:cs typeface="Arial" pitchFamily="34" charset="0"/>
              </a:rPr>
              <a:t>dalam</a:t>
            </a:r>
            <a:r>
              <a:rPr lang="en-US" sz="2400" dirty="0">
                <a:latin typeface="Arial" pitchFamily="34" charset="0"/>
                <a:cs typeface="Arial" pitchFamily="34" charset="0"/>
              </a:rPr>
              <a:t> </a:t>
            </a:r>
            <a:r>
              <a:rPr lang="en-US" sz="2400" dirty="0" err="1">
                <a:latin typeface="Arial" pitchFamily="34" charset="0"/>
                <a:cs typeface="Arial" pitchFamily="34" charset="0"/>
              </a:rPr>
              <a:t>studi</a:t>
            </a:r>
            <a:r>
              <a:rPr lang="en-US" sz="2400" dirty="0">
                <a:latin typeface="Arial" pitchFamily="34" charset="0"/>
                <a:cs typeface="Arial" pitchFamily="34" charset="0"/>
              </a:rPr>
              <a:t> </a:t>
            </a:r>
            <a:r>
              <a:rPr lang="en-US" sz="2400" i="1" dirty="0" smtClean="0">
                <a:latin typeface="Arial" pitchFamily="34" charset="0"/>
                <a:cs typeface="Arial" pitchFamily="34" charset="0"/>
              </a:rPr>
              <a:t>PISA, </a:t>
            </a:r>
            <a:r>
              <a:rPr lang="en-US" sz="2400" dirty="0" err="1" smtClean="0">
                <a:latin typeface="Arial" pitchFamily="34" charset="0"/>
                <a:cs typeface="Arial" pitchFamily="34" charset="0"/>
              </a:rPr>
              <a:t>rendah</a:t>
            </a:r>
            <a:r>
              <a:rPr lang="en-US" sz="2400" i="1" dirty="0" smtClean="0">
                <a:latin typeface="Arial" pitchFamily="34" charset="0"/>
                <a:cs typeface="Arial" pitchFamily="34" charset="0"/>
              </a:rPr>
              <a:t>.</a:t>
            </a:r>
            <a:endParaRPr lang="en-US" sz="24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6474542" y="6312308"/>
            <a:ext cx="266945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1" dirty="0" smtClean="0">
                <a:latin typeface="Arial Narrow" pitchFamily="34" charset="0"/>
              </a:rPr>
              <a:t>*) </a:t>
            </a:r>
            <a:r>
              <a:rPr lang="en-US" sz="2000" b="1" dirty="0" err="1" smtClean="0">
                <a:latin typeface="Arial Narrow" pitchFamily="34" charset="0"/>
              </a:rPr>
              <a:t>Sumber</a:t>
            </a:r>
            <a:r>
              <a:rPr lang="en-US" sz="2000" b="1" dirty="0">
                <a:latin typeface="Arial Narrow" pitchFamily="34" charset="0"/>
              </a:rPr>
              <a:t>: </a:t>
            </a:r>
            <a:r>
              <a:rPr lang="en-US" sz="2000" b="1" i="1" dirty="0">
                <a:latin typeface="Arial Narrow" pitchFamily="34" charset="0"/>
              </a:rPr>
              <a:t>OECD-PISA</a:t>
            </a:r>
            <a:endParaRPr lang="en-US" sz="2000" b="1" dirty="0">
              <a:latin typeface="Arial Narrow" pitchFamily="34" charset="0"/>
            </a:endParaRP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 algn="r"/>
            <a:fld id="{D4C49B74-5DB2-4B03-B1D2-7F6A3C51C318}" type="slidenum">
              <a:rPr lang="en-US" smtClean="0"/>
              <a:pPr algn="r"/>
              <a:t>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6883758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938"/>
            <a:ext cx="8229600" cy="411162"/>
          </a:xfrm>
        </p:spPr>
        <p:txBody>
          <a:bodyPr>
            <a:noAutofit/>
          </a:bodyPr>
          <a:lstStyle/>
          <a:p>
            <a:r>
              <a:rPr lang="en-US" sz="3200" dirty="0" err="1" smtClean="0">
                <a:latin typeface="Berlin Sans FB" pitchFamily="34" charset="0"/>
              </a:rPr>
              <a:t>Laporan</a:t>
            </a:r>
            <a:r>
              <a:rPr lang="en-US" sz="3200" dirty="0" smtClean="0">
                <a:latin typeface="Berlin Sans FB" pitchFamily="34" charset="0"/>
              </a:rPr>
              <a:t> PISA 2015</a:t>
            </a:r>
            <a:endParaRPr lang="en-US" sz="3200" dirty="0">
              <a:latin typeface="Berlin Sans FB" pitchFamily="34" charset="0"/>
            </a:endParaRPr>
          </a:p>
        </p:txBody>
      </p:sp>
      <p:pic>
        <p:nvPicPr>
          <p:cNvPr id="286722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95250" y="504824"/>
            <a:ext cx="8820150" cy="63531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" name="Slide Number Placeholder 5"/>
          <p:cNvSpPr>
            <a:spLocks noGrp="1"/>
          </p:cNvSpPr>
          <p:nvPr>
            <p:ph type="sldNum" sz="quarter" idx="11"/>
          </p:nvPr>
        </p:nvSpPr>
        <p:spPr>
          <a:xfrm>
            <a:off x="6553200" y="6245225"/>
            <a:ext cx="2133600" cy="476250"/>
          </a:xfrm>
        </p:spPr>
        <p:txBody>
          <a:bodyPr/>
          <a:lstStyle/>
          <a:p>
            <a:pPr algn="r"/>
            <a:fld id="{D4C49B74-5DB2-4B03-B1D2-7F6A3C51C318}" type="slidenum">
              <a:rPr lang="en-US" smtClean="0"/>
              <a:pPr algn="r"/>
              <a:t>4</a:t>
            </a:fld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71472" y="299310"/>
            <a:ext cx="8076895" cy="4120290"/>
          </a:xfrm>
        </p:spPr>
        <p:txBody>
          <a:bodyPr/>
          <a:lstStyle/>
          <a:p>
            <a:pPr algn="l">
              <a:buNone/>
            </a:pPr>
            <a:r>
              <a:rPr lang="en-US" sz="3600" dirty="0" err="1" smtClean="0"/>
              <a:t>Contoh</a:t>
            </a:r>
            <a:r>
              <a:rPr lang="en-US" sz="3600" dirty="0" smtClean="0"/>
              <a:t> 1:</a:t>
            </a:r>
          </a:p>
          <a:p>
            <a:pPr algn="l">
              <a:buNone/>
            </a:pPr>
            <a:r>
              <a:rPr lang="id-ID" sz="3600" dirty="0" smtClean="0"/>
              <a:t>Kompetensi: Bilangan Pecahan</a:t>
            </a:r>
          </a:p>
          <a:p>
            <a:pPr algn="l">
              <a:buNone/>
            </a:pPr>
            <a:endParaRPr lang="en-US" sz="1200" dirty="0" smtClean="0"/>
          </a:p>
          <a:p>
            <a:pPr algn="l">
              <a:buNone/>
            </a:pPr>
            <a:endParaRPr lang="id-ID" sz="1200" dirty="0" smtClean="0"/>
          </a:p>
          <a:p>
            <a:pPr algn="l">
              <a:buNone/>
            </a:pPr>
            <a:r>
              <a:rPr lang="id-ID" sz="1800" b="1" dirty="0" smtClean="0"/>
              <a:t>Level Kognitive Tertinggi:  </a:t>
            </a:r>
            <a:r>
              <a:rPr lang="id-ID" sz="1800" b="1" i="1" dirty="0" smtClean="0"/>
              <a:t>Reasoning (Relational Structure)</a:t>
            </a:r>
          </a:p>
          <a:p>
            <a:pPr algn="l">
              <a:buNone/>
            </a:pPr>
            <a:r>
              <a:rPr lang="id-ID" sz="1800" dirty="0" smtClean="0"/>
              <a:t>	</a:t>
            </a:r>
            <a:r>
              <a:rPr lang="en-US" sz="1800" dirty="0" smtClean="0"/>
              <a:t>I</a:t>
            </a:r>
            <a:r>
              <a:rPr lang="id-ID" sz="1800" dirty="0" smtClean="0"/>
              <a:t>bu membeli sebuah martabak dan membagi separuh martabak kepada tiga orang anaknya. </a:t>
            </a:r>
            <a:r>
              <a:rPr lang="en-US" sz="1800" dirty="0" smtClean="0"/>
              <a:t>T</a:t>
            </a:r>
            <a:r>
              <a:rPr lang="id-ID" sz="1800" dirty="0" smtClean="0"/>
              <a:t>idak berapa lama, ayah datang. </a:t>
            </a:r>
            <a:r>
              <a:rPr lang="en-US" sz="1800" dirty="0" smtClean="0"/>
              <a:t>I</a:t>
            </a:r>
            <a:r>
              <a:rPr lang="id-ID" sz="1800" dirty="0" smtClean="0"/>
              <a:t>bu membagi sisa separuh martabak tersebut, sehingga ayah dan ketiga anak pada akhirnya akan mendapatkan bagian martabak yang sama . </a:t>
            </a:r>
          </a:p>
          <a:p>
            <a:pPr algn="l">
              <a:buNone/>
            </a:pPr>
            <a:endParaRPr lang="id-ID" sz="1800" dirty="0" smtClean="0"/>
          </a:p>
          <a:p>
            <a:pPr algn="l">
              <a:buNone/>
            </a:pPr>
            <a:r>
              <a:rPr lang="id-ID" sz="1800" dirty="0" smtClean="0"/>
              <a:t>	</a:t>
            </a:r>
            <a:r>
              <a:rPr lang="en-US" sz="1800" dirty="0" smtClean="0"/>
              <a:t>J</a:t>
            </a:r>
            <a:r>
              <a:rPr lang="id-ID" sz="1800" dirty="0" smtClean="0"/>
              <a:t>ika  bagian diarsir pada diagram berikut adalah ilustrasi separuh martabak yang telah dibagi tiga,  gambarkan pembagian yang ibu lakukan terhadap separuh martabak sisanya!</a:t>
            </a:r>
          </a:p>
          <a:p>
            <a:pPr algn="l">
              <a:buNone/>
            </a:pPr>
            <a:endParaRPr lang="id-ID" sz="1800" dirty="0" smtClean="0"/>
          </a:p>
          <a:p>
            <a:pPr algn="l">
              <a:buNone/>
            </a:pPr>
            <a:endParaRPr lang="id-ID" sz="1400" dirty="0" smtClean="0"/>
          </a:p>
          <a:p>
            <a:pPr>
              <a:buNone/>
            </a:pPr>
            <a:endParaRPr lang="id-ID" dirty="0"/>
          </a:p>
        </p:txBody>
      </p:sp>
      <p:grpSp>
        <p:nvGrpSpPr>
          <p:cNvPr id="4" name="Group 55"/>
          <p:cNvGrpSpPr/>
          <p:nvPr/>
        </p:nvGrpSpPr>
        <p:grpSpPr>
          <a:xfrm>
            <a:off x="1143000" y="4419600"/>
            <a:ext cx="2133600" cy="1981200"/>
            <a:chOff x="714348" y="1142984"/>
            <a:chExt cx="1857388" cy="1500198"/>
          </a:xfrm>
        </p:grpSpPr>
        <p:sp>
          <p:nvSpPr>
            <p:cNvPr id="57" name="Rectangle 56"/>
            <p:cNvSpPr/>
            <p:nvPr/>
          </p:nvSpPr>
          <p:spPr>
            <a:xfrm>
              <a:off x="714348" y="1142984"/>
              <a:ext cx="928694" cy="500066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id-ID"/>
            </a:p>
          </p:txBody>
        </p:sp>
        <p:sp>
          <p:nvSpPr>
            <p:cNvPr id="58" name="Rectangle 57"/>
            <p:cNvSpPr/>
            <p:nvPr/>
          </p:nvSpPr>
          <p:spPr>
            <a:xfrm>
              <a:off x="714348" y="1643050"/>
              <a:ext cx="928694" cy="500066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id-ID"/>
            </a:p>
          </p:txBody>
        </p:sp>
        <p:sp>
          <p:nvSpPr>
            <p:cNvPr id="59" name="Rectangle 58"/>
            <p:cNvSpPr/>
            <p:nvPr/>
          </p:nvSpPr>
          <p:spPr>
            <a:xfrm>
              <a:off x="714348" y="2143116"/>
              <a:ext cx="928694" cy="500066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id-ID"/>
            </a:p>
          </p:txBody>
        </p:sp>
        <p:sp>
          <p:nvSpPr>
            <p:cNvPr id="60" name="Rectangle 59"/>
            <p:cNvSpPr/>
            <p:nvPr/>
          </p:nvSpPr>
          <p:spPr>
            <a:xfrm>
              <a:off x="1643042" y="1142984"/>
              <a:ext cx="928694" cy="1500198"/>
            </a:xfrm>
            <a:prstGeom prst="rect">
              <a:avLst/>
            </a:prstGeom>
            <a:solidFill>
              <a:schemeClr val="bg1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id-ID"/>
            </a:p>
          </p:txBody>
        </p:sp>
      </p:grpSp>
      <p:sp>
        <p:nvSpPr>
          <p:cNvPr id="2" name="Slide Number Placeholder 1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 algn="r"/>
            <a:fld id="{D4C49B74-5DB2-4B03-B1D2-7F6A3C51C318}" type="slidenum">
              <a:rPr lang="en-US" smtClean="0"/>
              <a:pPr algn="r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9117640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Content Placeholder 3"/>
          <p:cNvGraphicFramePr>
            <a:graphicFrameLocks noGrp="1"/>
          </p:cNvGraphicFramePr>
          <p:nvPr>
            <p:ph idx="1"/>
          </p:nvPr>
        </p:nvGraphicFramePr>
        <p:xfrm>
          <a:off x="266700" y="1882140"/>
          <a:ext cx="8629649" cy="481705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30427"/>
                <a:gridCol w="1626986"/>
                <a:gridCol w="1078706"/>
                <a:gridCol w="1078706"/>
                <a:gridCol w="1078706"/>
                <a:gridCol w="1078706"/>
                <a:gridCol w="1166813"/>
                <a:gridCol w="990599"/>
              </a:tblGrid>
              <a:tr h="923478">
                <a:tc rowSpan="5">
                  <a:txBody>
                    <a:bodyPr/>
                    <a:lstStyle/>
                    <a:p>
                      <a:pPr algn="ctr"/>
                      <a:r>
                        <a:rPr lang="id-ID" dirty="0" smtClean="0"/>
                        <a:t>THE KNOWLEDGW</a:t>
                      </a:r>
                      <a:r>
                        <a:rPr lang="id-ID" baseline="0" dirty="0" smtClean="0"/>
                        <a:t> DIMENTION</a:t>
                      </a:r>
                      <a:endParaRPr lang="id-ID" dirty="0"/>
                    </a:p>
                  </a:txBody>
                  <a:tcPr vert="vert27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id-ID" b="0" dirty="0" smtClean="0">
                          <a:solidFill>
                            <a:schemeClr val="tx1"/>
                          </a:solidFill>
                          <a:latin typeface="Agency FB" pitchFamily="34" charset="0"/>
                        </a:rPr>
                        <a:t>METACOGNITIVE</a:t>
                      </a:r>
                    </a:p>
                    <a:p>
                      <a:r>
                        <a:rPr lang="id-ID" b="1" dirty="0" smtClean="0">
                          <a:solidFill>
                            <a:srgbClr val="FF0000"/>
                          </a:solidFill>
                          <a:latin typeface="Agency FB" pitchFamily="34" charset="0"/>
                        </a:rPr>
                        <a:t>Metakognitif</a:t>
                      </a:r>
                      <a:endParaRPr lang="id-ID" b="1" dirty="0">
                        <a:solidFill>
                          <a:srgbClr val="FF0000"/>
                        </a:solidFill>
                        <a:latin typeface="Agency FB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id-ID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id-ID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id-ID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60000"/>
                        <a:lumOff val="40000"/>
                      </a:schemeClr>
                    </a:solidFill>
                  </a:tcPr>
                </a:tc>
                <a:tc rowSpan="3" gridSpan="3">
                  <a:txBody>
                    <a:bodyPr/>
                    <a:lstStyle/>
                    <a:p>
                      <a:pPr algn="ctr"/>
                      <a:r>
                        <a:rPr lang="id-ID" sz="2400" dirty="0" smtClean="0">
                          <a:latin typeface="Agency FB" pitchFamily="34" charset="0"/>
                        </a:rPr>
                        <a:t>KETERAMPILAN BERPIKIR</a:t>
                      </a:r>
                    </a:p>
                    <a:p>
                      <a:pPr algn="ctr"/>
                      <a:r>
                        <a:rPr lang="id-ID" sz="2400" dirty="0" smtClean="0">
                          <a:latin typeface="Agency FB" pitchFamily="34" charset="0"/>
                        </a:rPr>
                        <a:t>TINGKAT TINGGI</a:t>
                      </a:r>
                      <a:endParaRPr lang="id-ID" sz="2400" dirty="0">
                        <a:latin typeface="Agency FB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CC"/>
                    </a:solidFill>
                  </a:tcPr>
                </a:tc>
                <a:tc rowSpan="3" hMerge="1">
                  <a:txBody>
                    <a:bodyPr/>
                    <a:lstStyle/>
                    <a:p>
                      <a:endParaRPr lang="id-ID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CC"/>
                    </a:solidFill>
                  </a:tcPr>
                </a:tc>
                <a:tc rowSpan="3" hMerge="1">
                  <a:txBody>
                    <a:bodyPr/>
                    <a:lstStyle/>
                    <a:p>
                      <a:endParaRPr lang="id-ID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CC"/>
                    </a:solidFill>
                  </a:tcPr>
                </a:tc>
              </a:tr>
              <a:tr h="923478">
                <a:tc vMerge="1">
                  <a:txBody>
                    <a:bodyPr/>
                    <a:lstStyle/>
                    <a:p>
                      <a:endParaRPr lang="id-ID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id-ID" dirty="0" smtClean="0">
                          <a:latin typeface="Agency FB" pitchFamily="34" charset="0"/>
                        </a:rPr>
                        <a:t>PROCEDURAL</a:t>
                      </a:r>
                    </a:p>
                    <a:p>
                      <a:r>
                        <a:rPr lang="id-ID" b="1" dirty="0" smtClean="0">
                          <a:solidFill>
                            <a:srgbClr val="FF0000"/>
                          </a:solidFill>
                          <a:latin typeface="Agency FB" pitchFamily="34" charset="0"/>
                        </a:rPr>
                        <a:t>Prosedural</a:t>
                      </a:r>
                      <a:endParaRPr lang="id-ID" b="1" dirty="0">
                        <a:solidFill>
                          <a:srgbClr val="FF0000"/>
                        </a:solidFill>
                        <a:latin typeface="Agency FB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id-ID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id-ID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id-ID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60000"/>
                        <a:lumOff val="40000"/>
                      </a:schemeClr>
                    </a:solidFill>
                  </a:tcPr>
                </a:tc>
                <a:tc gridSpan="3" vMerge="1">
                  <a:txBody>
                    <a:bodyPr/>
                    <a:lstStyle/>
                    <a:p>
                      <a:endParaRPr lang="id-ID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CC"/>
                    </a:solidFill>
                  </a:tcPr>
                </a:tc>
                <a:tc hMerge="1" vMerge="1">
                  <a:txBody>
                    <a:bodyPr/>
                    <a:lstStyle/>
                    <a:p>
                      <a:endParaRPr lang="id-ID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CC"/>
                    </a:solidFill>
                  </a:tcPr>
                </a:tc>
                <a:tc hMerge="1" vMerge="1">
                  <a:txBody>
                    <a:bodyPr/>
                    <a:lstStyle/>
                    <a:p>
                      <a:endParaRPr lang="id-ID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CC"/>
                    </a:solidFill>
                  </a:tcPr>
                </a:tc>
              </a:tr>
              <a:tr h="923478">
                <a:tc vMerge="1">
                  <a:txBody>
                    <a:bodyPr/>
                    <a:lstStyle/>
                    <a:p>
                      <a:endParaRPr lang="id-ID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id-ID" dirty="0" smtClean="0">
                          <a:latin typeface="Agency FB" pitchFamily="34" charset="0"/>
                        </a:rPr>
                        <a:t>CONCEPTUAL</a:t>
                      </a:r>
                    </a:p>
                    <a:p>
                      <a:r>
                        <a:rPr lang="id-ID" b="1" dirty="0" smtClean="0">
                          <a:solidFill>
                            <a:srgbClr val="FF0000"/>
                          </a:solidFill>
                          <a:latin typeface="Agency FB" pitchFamily="34" charset="0"/>
                        </a:rPr>
                        <a:t>Konseptual</a:t>
                      </a:r>
                      <a:endParaRPr lang="id-ID" b="1" dirty="0">
                        <a:solidFill>
                          <a:srgbClr val="FF0000"/>
                        </a:solidFill>
                        <a:latin typeface="Agency FB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id-ID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id-ID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id-ID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60000"/>
                        <a:lumOff val="40000"/>
                      </a:schemeClr>
                    </a:solidFill>
                  </a:tcPr>
                </a:tc>
                <a:tc gridSpan="3" vMerge="1">
                  <a:txBody>
                    <a:bodyPr/>
                    <a:lstStyle/>
                    <a:p>
                      <a:endParaRPr lang="id-ID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CC"/>
                    </a:solidFill>
                  </a:tcPr>
                </a:tc>
                <a:tc hMerge="1" vMerge="1">
                  <a:txBody>
                    <a:bodyPr/>
                    <a:lstStyle/>
                    <a:p>
                      <a:endParaRPr lang="id-ID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CC"/>
                    </a:solidFill>
                  </a:tcPr>
                </a:tc>
                <a:tc hMerge="1" vMerge="1">
                  <a:txBody>
                    <a:bodyPr/>
                    <a:lstStyle/>
                    <a:p>
                      <a:endParaRPr lang="id-ID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CC"/>
                    </a:solidFill>
                  </a:tcPr>
                </a:tc>
              </a:tr>
              <a:tr h="923478">
                <a:tc vMerge="1">
                  <a:txBody>
                    <a:bodyPr/>
                    <a:lstStyle/>
                    <a:p>
                      <a:endParaRPr lang="id-ID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id-ID" dirty="0" smtClean="0">
                          <a:latin typeface="Agency FB" pitchFamily="34" charset="0"/>
                        </a:rPr>
                        <a:t>FACTUAL</a:t>
                      </a:r>
                    </a:p>
                    <a:p>
                      <a:r>
                        <a:rPr lang="id-ID" b="1" dirty="0" smtClean="0">
                          <a:solidFill>
                            <a:srgbClr val="FF0000"/>
                          </a:solidFill>
                          <a:latin typeface="Agency FB" pitchFamily="34" charset="0"/>
                        </a:rPr>
                        <a:t>Faktual</a:t>
                      </a:r>
                      <a:endParaRPr lang="id-ID" b="1" dirty="0">
                        <a:solidFill>
                          <a:srgbClr val="FF0000"/>
                        </a:solidFill>
                        <a:latin typeface="Agency FB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id-ID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id-ID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id-ID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id-ID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id-ID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id-ID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60000"/>
                        <a:lumOff val="40000"/>
                      </a:schemeClr>
                    </a:solidFill>
                  </a:tcPr>
                </a:tc>
              </a:tr>
              <a:tr h="748548">
                <a:tc vMerge="1">
                  <a:txBody>
                    <a:bodyPr/>
                    <a:lstStyle/>
                    <a:p>
                      <a:endParaRPr lang="id-ID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id-ID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id-ID" sz="1700" dirty="0" smtClean="0">
                          <a:latin typeface="Agency FB" pitchFamily="34" charset="0"/>
                        </a:rPr>
                        <a:t>REMEMBER</a:t>
                      </a:r>
                    </a:p>
                    <a:p>
                      <a:r>
                        <a:rPr lang="id-ID" sz="1700" dirty="0" smtClean="0">
                          <a:solidFill>
                            <a:srgbClr val="FF0000"/>
                          </a:solidFill>
                          <a:latin typeface="Agency FB" pitchFamily="34" charset="0"/>
                        </a:rPr>
                        <a:t>Mengingat</a:t>
                      </a:r>
                      <a:endParaRPr lang="id-ID" sz="1700" dirty="0">
                        <a:solidFill>
                          <a:srgbClr val="FF0000"/>
                        </a:solidFill>
                        <a:latin typeface="Agency FB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id-ID" sz="1700" dirty="0" smtClean="0">
                          <a:latin typeface="Agency FB" pitchFamily="34" charset="0"/>
                        </a:rPr>
                        <a:t>UNDERSTAND</a:t>
                      </a:r>
                    </a:p>
                    <a:p>
                      <a:r>
                        <a:rPr lang="id-ID" sz="1700" dirty="0" smtClean="0">
                          <a:solidFill>
                            <a:srgbClr val="FF0000"/>
                          </a:solidFill>
                          <a:latin typeface="Agency FB" pitchFamily="34" charset="0"/>
                        </a:rPr>
                        <a:t>Memahami</a:t>
                      </a:r>
                      <a:endParaRPr lang="id-ID" sz="1700" dirty="0">
                        <a:solidFill>
                          <a:srgbClr val="FF0000"/>
                        </a:solidFill>
                        <a:latin typeface="Agency FB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id-ID" sz="1700" dirty="0" smtClean="0">
                          <a:latin typeface="Agency FB" pitchFamily="34" charset="0"/>
                        </a:rPr>
                        <a:t>APPLY</a:t>
                      </a:r>
                    </a:p>
                    <a:p>
                      <a:r>
                        <a:rPr lang="id-ID" sz="1700" dirty="0" smtClean="0">
                          <a:solidFill>
                            <a:srgbClr val="FF0000"/>
                          </a:solidFill>
                          <a:latin typeface="Agency FB" pitchFamily="34" charset="0"/>
                        </a:rPr>
                        <a:t>Menerapkan</a:t>
                      </a:r>
                      <a:endParaRPr lang="id-ID" sz="1700" dirty="0">
                        <a:solidFill>
                          <a:srgbClr val="FF0000"/>
                        </a:solidFill>
                        <a:latin typeface="Agency FB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id-ID" sz="1700" dirty="0" smtClean="0">
                          <a:latin typeface="Agency FB" pitchFamily="34" charset="0"/>
                        </a:rPr>
                        <a:t>ANALYZE</a:t>
                      </a:r>
                    </a:p>
                    <a:p>
                      <a:r>
                        <a:rPr lang="id-ID" sz="1700" dirty="0" smtClean="0">
                          <a:solidFill>
                            <a:srgbClr val="FF0000"/>
                          </a:solidFill>
                          <a:latin typeface="Agency FB" pitchFamily="34" charset="0"/>
                        </a:rPr>
                        <a:t>Menganalisis</a:t>
                      </a:r>
                      <a:endParaRPr lang="id-ID" sz="1700" dirty="0">
                        <a:solidFill>
                          <a:srgbClr val="FF0000"/>
                        </a:solidFill>
                        <a:latin typeface="Agency FB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id-ID" sz="1700" dirty="0" smtClean="0">
                          <a:latin typeface="Agency FB" pitchFamily="34" charset="0"/>
                        </a:rPr>
                        <a:t>EVALUATE</a:t>
                      </a:r>
                    </a:p>
                    <a:p>
                      <a:r>
                        <a:rPr lang="id-ID" sz="1700" dirty="0" smtClean="0">
                          <a:solidFill>
                            <a:srgbClr val="FF0000"/>
                          </a:solidFill>
                          <a:latin typeface="Agency FB" pitchFamily="34" charset="0"/>
                        </a:rPr>
                        <a:t>Mengevaluasi</a:t>
                      </a:r>
                      <a:endParaRPr lang="id-ID" sz="1700" dirty="0">
                        <a:solidFill>
                          <a:srgbClr val="FF0000"/>
                        </a:solidFill>
                        <a:latin typeface="Agency FB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id-ID" sz="1700" dirty="0" smtClean="0">
                          <a:latin typeface="Agency FB" pitchFamily="34" charset="0"/>
                        </a:rPr>
                        <a:t>CREATE</a:t>
                      </a:r>
                    </a:p>
                    <a:p>
                      <a:r>
                        <a:rPr lang="id-ID" sz="1700" dirty="0" smtClean="0">
                          <a:solidFill>
                            <a:srgbClr val="FF0000"/>
                          </a:solidFill>
                          <a:latin typeface="Agency FB" pitchFamily="34" charset="0"/>
                        </a:rPr>
                        <a:t>Mencipta</a:t>
                      </a:r>
                      <a:endParaRPr lang="id-ID" sz="1700" dirty="0">
                        <a:solidFill>
                          <a:srgbClr val="FF0000"/>
                        </a:solidFill>
                        <a:latin typeface="Agency FB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74592">
                <a:tc>
                  <a:txBody>
                    <a:bodyPr/>
                    <a:lstStyle/>
                    <a:p>
                      <a:endParaRPr lang="id-ID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id-ID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6">
                  <a:txBody>
                    <a:bodyPr/>
                    <a:lstStyle/>
                    <a:p>
                      <a:pPr algn="ctr"/>
                      <a:r>
                        <a:rPr lang="id-ID" dirty="0" smtClean="0"/>
                        <a:t>THE COGNITIVE</a:t>
                      </a:r>
                      <a:r>
                        <a:rPr lang="id-ID" baseline="0" dirty="0" smtClean="0"/>
                        <a:t> PROCESS DIMENTION</a:t>
                      </a:r>
                      <a:endParaRPr lang="id-ID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id-ID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id-ID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id-ID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id-ID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id-ID" dirty="0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5" name="Content Placeholder 2"/>
          <p:cNvSpPr txBox="1">
            <a:spLocks/>
          </p:cNvSpPr>
          <p:nvPr/>
        </p:nvSpPr>
        <p:spPr>
          <a:xfrm>
            <a:off x="133350" y="1333500"/>
            <a:ext cx="4933950" cy="571500"/>
          </a:xfrm>
          <a:prstGeom prst="rect">
            <a:avLst/>
          </a:prstGeom>
        </p:spPr>
        <p:txBody>
          <a:bodyPr vert="horz" lIns="91440" tIns="45720" rIns="91440" bIns="45720" rtlCol="0">
            <a:normAutofit fontScale="92500" lnSpcReduction="10000"/>
          </a:bodyPr>
          <a:lstStyle/>
          <a:p>
            <a:pPr marL="457200" marR="0" lvl="0" indent="-4572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kumimoji="0" lang="en-US" sz="3600" b="0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Taksonomi</a:t>
            </a:r>
            <a:r>
              <a:rPr kumimoji="0" lang="en-US" sz="36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Bloom</a:t>
            </a:r>
            <a:endParaRPr kumimoji="0" lang="id-ID" sz="36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Title 1"/>
          <p:cNvSpPr txBox="1">
            <a:spLocks/>
          </p:cNvSpPr>
          <p:nvPr/>
        </p:nvSpPr>
        <p:spPr>
          <a:xfrm>
            <a:off x="0" y="7938"/>
            <a:ext cx="9144000" cy="868362"/>
          </a:xfrm>
          <a:prstGeom prst="rect">
            <a:avLst/>
          </a:prstGeom>
          <a:noFill/>
        </p:spPr>
        <p:txBody>
          <a:bodyPr vert="horz" lIns="91440" tIns="45720" rIns="91440" bIns="45720" rtlCol="0" anchor="ctr">
            <a:normAutofit fontScale="70000" lnSpcReduction="20000"/>
          </a:bodyPr>
          <a:lstStyle/>
          <a:p>
            <a:pPr lvl="0" algn="ctr">
              <a:spcBef>
                <a:spcPct val="0"/>
              </a:spcBef>
            </a:pPr>
            <a:r>
              <a:rPr lang="en-US" sz="4400" b="1" dirty="0" err="1" smtClean="0">
                <a:latin typeface="Berlin Sans FB Demi" pitchFamily="34" charset="0"/>
              </a:rPr>
              <a:t>Karakterisasi</a:t>
            </a:r>
            <a:r>
              <a:rPr lang="en-US" sz="4400" b="1" dirty="0" smtClean="0">
                <a:latin typeface="Berlin Sans FB Demi" pitchFamily="34" charset="0"/>
              </a:rPr>
              <a:t> </a:t>
            </a:r>
            <a:r>
              <a:rPr lang="en-US" sz="4400" b="1" dirty="0" err="1" smtClean="0">
                <a:latin typeface="Berlin Sans FB Demi" pitchFamily="34" charset="0"/>
              </a:rPr>
              <a:t>Instrumen</a:t>
            </a:r>
            <a:r>
              <a:rPr lang="en-US" sz="4400" b="1" dirty="0" smtClean="0">
                <a:latin typeface="Berlin Sans FB Demi" pitchFamily="34" charset="0"/>
              </a:rPr>
              <a:t> </a:t>
            </a:r>
            <a:r>
              <a:rPr lang="en-US" sz="4400" b="1" dirty="0" err="1" smtClean="0">
                <a:latin typeface="Berlin Sans FB Demi" pitchFamily="34" charset="0"/>
              </a:rPr>
              <a:t>untuk</a:t>
            </a:r>
            <a:r>
              <a:rPr lang="en-US" sz="4400" b="1" dirty="0" smtClean="0">
                <a:latin typeface="Berlin Sans FB Demi" pitchFamily="34" charset="0"/>
              </a:rPr>
              <a:t> </a:t>
            </a:r>
            <a:r>
              <a:rPr lang="en-US" sz="4400" b="1" dirty="0" err="1" smtClean="0">
                <a:latin typeface="Berlin Sans FB Demi" pitchFamily="34" charset="0"/>
              </a:rPr>
              <a:t>mengukur</a:t>
            </a:r>
            <a:r>
              <a:rPr lang="en-US" sz="4400" b="1" dirty="0" smtClean="0">
                <a:latin typeface="Berlin Sans FB Demi" pitchFamily="34" charset="0"/>
              </a:rPr>
              <a:t> </a:t>
            </a:r>
            <a:r>
              <a:rPr lang="en-US" sz="4400" b="1" dirty="0" err="1" smtClean="0">
                <a:latin typeface="Berlin Sans FB Demi" pitchFamily="34" charset="0"/>
              </a:rPr>
              <a:t>HoTs</a:t>
            </a:r>
            <a:endParaRPr kumimoji="0" lang="en-US" sz="4400" b="0" i="0" u="none" strike="noStrike" kern="1200" cap="none" spc="0" normalizeH="0" baseline="0" noProof="0" dirty="0">
              <a:ln>
                <a:noFill/>
              </a:ln>
              <a:effectLst/>
              <a:uLnTx/>
              <a:uFillTx/>
              <a:latin typeface="Berlin Sans FB Demi" pitchFamily="34" charset="0"/>
              <a:ea typeface="+mj-ea"/>
              <a:cs typeface="+mj-cs"/>
            </a:endParaRPr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1"/>
          </p:nvPr>
        </p:nvSpPr>
        <p:spPr>
          <a:xfrm>
            <a:off x="6553200" y="6245225"/>
            <a:ext cx="2133600" cy="476250"/>
          </a:xfrm>
        </p:spPr>
        <p:txBody>
          <a:bodyPr/>
          <a:lstStyle/>
          <a:p>
            <a:pPr algn="r"/>
            <a:fld id="{D4C49B74-5DB2-4B03-B1D2-7F6A3C51C318}" type="slidenum">
              <a:rPr lang="en-US" smtClean="0"/>
              <a:pPr algn="r"/>
              <a:t>6</a:t>
            </a:fld>
            <a:endParaRPr lang="en-US" dirty="0"/>
          </a:p>
        </p:txBody>
      </p:sp>
      <p:sp>
        <p:nvSpPr>
          <p:cNvPr id="8" name="Down Arrow 7">
            <a:hlinkClick r:id="rId2" action="ppaction://hlinksldjump"/>
          </p:cNvPr>
          <p:cNvSpPr/>
          <p:nvPr/>
        </p:nvSpPr>
        <p:spPr>
          <a:xfrm>
            <a:off x="1524000" y="6248400"/>
            <a:ext cx="381000" cy="609600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914400" y="1447800"/>
            <a:ext cx="7402860" cy="3429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6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923156" y="4876800"/>
            <a:ext cx="7394104" cy="1981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2" name="Rectangle 1"/>
          <p:cNvSpPr/>
          <p:nvPr/>
        </p:nvSpPr>
        <p:spPr>
          <a:xfrm>
            <a:off x="914400" y="725269"/>
            <a:ext cx="2050561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3600" dirty="0" err="1"/>
              <a:t>Contoh</a:t>
            </a:r>
            <a:r>
              <a:rPr lang="en-US" sz="3600" dirty="0"/>
              <a:t> </a:t>
            </a:r>
            <a:r>
              <a:rPr lang="en-US" sz="3600" dirty="0" smtClean="0"/>
              <a:t>2:</a:t>
            </a:r>
            <a:endParaRPr lang="en-US" sz="3600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 algn="r"/>
            <a:fld id="{D4C49B74-5DB2-4B03-B1D2-7F6A3C51C318}" type="slidenum">
              <a:rPr lang="en-US" smtClean="0"/>
              <a:pPr algn="r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1767053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6017" name="Picture 1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14282" y="1557313"/>
            <a:ext cx="8629650" cy="3400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86018" name="Picture 2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14282" y="5057775"/>
            <a:ext cx="8629650" cy="1419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7" name="Rectangle 6"/>
          <p:cNvSpPr/>
          <p:nvPr/>
        </p:nvSpPr>
        <p:spPr>
          <a:xfrm>
            <a:off x="914400" y="725269"/>
            <a:ext cx="2050561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3600" dirty="0" err="1"/>
              <a:t>Contoh</a:t>
            </a:r>
            <a:r>
              <a:rPr lang="en-US" sz="3600" dirty="0"/>
              <a:t> </a:t>
            </a:r>
            <a:r>
              <a:rPr lang="en-US" sz="3600" dirty="0" smtClean="0"/>
              <a:t>3:</a:t>
            </a:r>
            <a:endParaRPr lang="en-US" sz="3600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 algn="r"/>
            <a:fld id="{D4C49B74-5DB2-4B03-B1D2-7F6A3C51C318}" type="slidenum">
              <a:rPr lang="en-US" smtClean="0"/>
              <a:pPr algn="r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6622821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3969" name="Picture 1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14283" y="1604931"/>
            <a:ext cx="8582056" cy="464346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6" name="Rectangle 5"/>
          <p:cNvSpPr/>
          <p:nvPr/>
        </p:nvSpPr>
        <p:spPr>
          <a:xfrm>
            <a:off x="914400" y="725269"/>
            <a:ext cx="2050561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3600" dirty="0" err="1"/>
              <a:t>Contoh</a:t>
            </a:r>
            <a:r>
              <a:rPr lang="en-US" sz="3600" dirty="0"/>
              <a:t> </a:t>
            </a:r>
            <a:r>
              <a:rPr lang="en-US" sz="3600" dirty="0" smtClean="0"/>
              <a:t>4:</a:t>
            </a:r>
            <a:endParaRPr lang="en-US" sz="3600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 algn="r"/>
            <a:fld id="{D4C49B74-5DB2-4B03-B1D2-7F6A3C51C318}" type="slidenum">
              <a:rPr lang="en-US" smtClean="0"/>
              <a:pPr algn="r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42874929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soal 2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2071670" y="2308044"/>
            <a:ext cx="5254208" cy="4168956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928630" y="1611868"/>
            <a:ext cx="821537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d-ID" sz="1800" b="1" dirty="0" smtClean="0"/>
              <a:t>Pertanyaan bukan ‘employing’ matematika, tetapi keterampilan berhitung</a:t>
            </a:r>
            <a:r>
              <a:rPr lang="en-US" sz="1800" b="1" dirty="0" smtClean="0"/>
              <a:t>.</a:t>
            </a:r>
            <a:endParaRPr lang="id-ID" sz="1800" b="1" dirty="0"/>
          </a:p>
        </p:txBody>
      </p:sp>
      <p:sp>
        <p:nvSpPr>
          <p:cNvPr id="7" name="Rectangle 6"/>
          <p:cNvSpPr/>
          <p:nvPr/>
        </p:nvSpPr>
        <p:spPr>
          <a:xfrm>
            <a:off x="914400" y="725269"/>
            <a:ext cx="7007046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3600" dirty="0" err="1" smtClean="0"/>
              <a:t>Bandingkan</a:t>
            </a:r>
            <a:r>
              <a:rPr lang="en-US" sz="3600" dirty="0" smtClean="0"/>
              <a:t> </a:t>
            </a:r>
            <a:r>
              <a:rPr lang="en-US" sz="3600" dirty="0" err="1" smtClean="0"/>
              <a:t>dengan</a:t>
            </a:r>
            <a:r>
              <a:rPr lang="en-US" sz="3600" dirty="0" smtClean="0"/>
              <a:t> </a:t>
            </a:r>
            <a:r>
              <a:rPr lang="en-US" sz="3600" dirty="0" err="1" smtClean="0"/>
              <a:t>contoh</a:t>
            </a:r>
            <a:r>
              <a:rPr lang="en-US" sz="3600" dirty="0" smtClean="0"/>
              <a:t> </a:t>
            </a:r>
            <a:r>
              <a:rPr lang="en-US" sz="3600" dirty="0" err="1" smtClean="0"/>
              <a:t>berikut</a:t>
            </a:r>
            <a:r>
              <a:rPr lang="en-US" sz="3600" dirty="0" smtClean="0"/>
              <a:t>.</a:t>
            </a:r>
            <a:endParaRPr lang="en-US" sz="3600" dirty="0"/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 algn="r"/>
            <a:fld id="{D4C49B74-5DB2-4B03-B1D2-7F6A3C51C318}" type="slidenum">
              <a:rPr lang="en-US" smtClean="0"/>
              <a:pPr algn="r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9040949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1023910" y="2000240"/>
            <a:ext cx="689753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d-ID" b="1" dirty="0" smtClean="0"/>
              <a:t>Soal Matematika UN </a:t>
            </a:r>
            <a:r>
              <a:rPr lang="en-US" b="1" dirty="0" smtClean="0"/>
              <a:t> </a:t>
            </a:r>
            <a:r>
              <a:rPr lang="id-ID" b="1" dirty="0" smtClean="0"/>
              <a:t>memerlukan komputasi yang </a:t>
            </a:r>
            <a:r>
              <a:rPr lang="id-ID" b="1" i="1" dirty="0" smtClean="0"/>
              <a:t>e</a:t>
            </a:r>
            <a:r>
              <a:rPr lang="en-US" b="1" i="1" dirty="0"/>
              <a:t>x</a:t>
            </a:r>
            <a:r>
              <a:rPr lang="id-ID" b="1" i="1" dirty="0" smtClean="0"/>
              <a:t>tensive</a:t>
            </a:r>
            <a:r>
              <a:rPr lang="id-ID" b="1" dirty="0" smtClean="0"/>
              <a:t>, </a:t>
            </a:r>
          </a:p>
          <a:p>
            <a:r>
              <a:rPr lang="id-ID" b="1" dirty="0" smtClean="0"/>
              <a:t>namun tidak kaya konteks</a:t>
            </a:r>
            <a:r>
              <a:rPr lang="en-US" b="1" dirty="0" smtClean="0"/>
              <a:t>.</a:t>
            </a:r>
            <a:endParaRPr lang="id-ID" b="1" dirty="0"/>
          </a:p>
        </p:txBody>
      </p:sp>
      <p:pic>
        <p:nvPicPr>
          <p:cNvPr id="6" name="Picture 5" descr="contoh soal 1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012204" y="3071810"/>
            <a:ext cx="7674596" cy="2357454"/>
          </a:xfrm>
          <a:prstGeom prst="rect">
            <a:avLst/>
          </a:prstGeom>
        </p:spPr>
      </p:pic>
      <p:sp>
        <p:nvSpPr>
          <p:cNvPr id="8" name="Rectangle 7"/>
          <p:cNvSpPr/>
          <p:nvPr/>
        </p:nvSpPr>
        <p:spPr>
          <a:xfrm>
            <a:off x="914400" y="725269"/>
            <a:ext cx="7007046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3600" dirty="0" err="1" smtClean="0"/>
              <a:t>Bandingkan</a:t>
            </a:r>
            <a:r>
              <a:rPr lang="en-US" sz="3600" dirty="0" smtClean="0"/>
              <a:t> </a:t>
            </a:r>
            <a:r>
              <a:rPr lang="en-US" sz="3600" dirty="0" err="1" smtClean="0"/>
              <a:t>dengan</a:t>
            </a:r>
            <a:r>
              <a:rPr lang="en-US" sz="3600" dirty="0" smtClean="0"/>
              <a:t> </a:t>
            </a:r>
            <a:r>
              <a:rPr lang="en-US" sz="3600" dirty="0" err="1" smtClean="0"/>
              <a:t>contoh</a:t>
            </a:r>
            <a:r>
              <a:rPr lang="en-US" sz="3600" dirty="0" smtClean="0"/>
              <a:t> </a:t>
            </a:r>
            <a:r>
              <a:rPr lang="en-US" sz="3600" dirty="0" err="1" smtClean="0"/>
              <a:t>berikut</a:t>
            </a:r>
            <a:r>
              <a:rPr lang="en-US" sz="3600" dirty="0" smtClean="0"/>
              <a:t>.</a:t>
            </a:r>
            <a:endParaRPr lang="en-US" sz="3600" dirty="0"/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 algn="r"/>
            <a:fld id="{D4C49B74-5DB2-4B03-B1D2-7F6A3C51C318}" type="slidenum">
              <a:rPr lang="en-US" smtClean="0"/>
              <a:pPr algn="r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6929972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ChangeArrowheads="1"/>
          </p:cNvSpPr>
          <p:nvPr/>
        </p:nvSpPr>
        <p:spPr bwMode="auto">
          <a:xfrm>
            <a:off x="1095325" y="1857364"/>
            <a:ext cx="7286675" cy="3135325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ts val="1000"/>
              </a:spcAft>
              <a:buClrTx/>
              <a:buSzTx/>
              <a:buFontTx/>
              <a:buNone/>
              <a:tabLst/>
            </a:pPr>
            <a:r>
              <a:rPr kumimoji="0" lang="id-ID" sz="2000" b="0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cs typeface="Arial" pitchFamily="34" charset="0"/>
              </a:rPr>
              <a:t>Eubacteria</a:t>
            </a:r>
            <a:r>
              <a:rPr kumimoji="0" lang="id-ID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cs typeface="Arial" pitchFamily="34" charset="0"/>
              </a:rPr>
              <a:t> yang dapat menghasilkan zat racun pada makanan kemasan dalam kaleng adalah....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ts val="1000"/>
              </a:spcAft>
              <a:buClrTx/>
              <a:buSzTx/>
              <a:buFontTx/>
              <a:buNone/>
              <a:tabLst/>
            </a:pPr>
            <a:r>
              <a:rPr lang="id-ID" sz="2000" dirty="0" smtClean="0">
                <a:latin typeface="Calibri" pitchFamily="34" charset="0"/>
                <a:cs typeface="Arial" pitchFamily="34" charset="0"/>
              </a:rPr>
              <a:t>A.</a:t>
            </a:r>
            <a:r>
              <a:rPr lang="en-US" sz="2000" dirty="0" smtClean="0">
                <a:latin typeface="Calibri" pitchFamily="34" charset="0"/>
                <a:cs typeface="Arial" pitchFamily="34" charset="0"/>
              </a:rPr>
              <a:t> </a:t>
            </a:r>
            <a:r>
              <a:rPr kumimoji="0" lang="id-ID" sz="2000" b="0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cs typeface="Arial" pitchFamily="34" charset="0"/>
              </a:rPr>
              <a:t>Pseudomonals sp</a:t>
            </a:r>
            <a:r>
              <a:rPr kumimoji="0" lang="id-ID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cs typeface="Arial" pitchFamily="34" charset="0"/>
              </a:rPr>
              <a:t>.</a:t>
            </a:r>
            <a:endParaRPr kumimoji="0" lang="en-US" sz="2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Arial" pitchFamily="34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ts val="1000"/>
              </a:spcAft>
              <a:buClrTx/>
              <a:buSzTx/>
              <a:buFont typeface="Calibri" pitchFamily="34" charset="0"/>
              <a:buChar char="B"/>
              <a:tabLst/>
            </a:pPr>
            <a:r>
              <a:rPr kumimoji="0" lang="en-US" sz="2000" b="0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cs typeface="Arial" pitchFamily="34" charset="0"/>
              </a:rPr>
              <a:t>. </a:t>
            </a:r>
            <a:r>
              <a:rPr kumimoji="0" lang="id-ID" sz="2000" b="0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cs typeface="Arial" pitchFamily="34" charset="0"/>
              </a:rPr>
              <a:t>Thiobacillus ferrooksidans</a:t>
            </a:r>
            <a:endParaRPr kumimoji="0" lang="en-US" sz="2000" b="0" i="1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Arial" pitchFamily="34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ts val="1000"/>
              </a:spcAft>
              <a:buClrTx/>
              <a:buSzTx/>
              <a:buFont typeface="Calibri" pitchFamily="34" charset="0"/>
              <a:buChar char="C"/>
              <a:tabLst/>
            </a:pPr>
            <a:r>
              <a:rPr kumimoji="0" lang="en-US" sz="2000" b="0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cs typeface="Arial" pitchFamily="34" charset="0"/>
              </a:rPr>
              <a:t>. </a:t>
            </a:r>
            <a:r>
              <a:rPr kumimoji="0" lang="id-ID" sz="2000" b="0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cs typeface="Arial" pitchFamily="34" charset="0"/>
              </a:rPr>
              <a:t>Clostridium botulinum</a:t>
            </a:r>
            <a:endParaRPr kumimoji="0" lang="en-US" sz="2000" b="0" i="1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Arial" pitchFamily="34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ts val="1000"/>
              </a:spcAft>
              <a:buClrTx/>
              <a:buSzTx/>
              <a:buFont typeface="Calibri" pitchFamily="34" charset="0"/>
              <a:buChar char="D"/>
              <a:tabLst/>
            </a:pPr>
            <a:r>
              <a:rPr kumimoji="0" lang="en-US" sz="2000" b="0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cs typeface="Arial" pitchFamily="34" charset="0"/>
              </a:rPr>
              <a:t>. </a:t>
            </a:r>
            <a:r>
              <a:rPr kumimoji="0" lang="id-ID" sz="2000" b="0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cs typeface="Arial" pitchFamily="34" charset="0"/>
              </a:rPr>
              <a:t>Escherichia coli</a:t>
            </a:r>
            <a:endParaRPr kumimoji="0" lang="en-US" sz="2000" b="0" i="1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Arial" pitchFamily="34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ts val="1000"/>
              </a:spcAft>
              <a:buClrTx/>
              <a:buSzTx/>
              <a:buFont typeface="Calibri" pitchFamily="34" charset="0"/>
              <a:buChar char="E"/>
              <a:tabLst/>
            </a:pPr>
            <a:r>
              <a:rPr kumimoji="0" lang="en-US" sz="2000" b="0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cs typeface="Arial" pitchFamily="34" charset="0"/>
              </a:rPr>
              <a:t>. </a:t>
            </a:r>
            <a:r>
              <a:rPr kumimoji="0" lang="id-ID" sz="2000" b="0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cs typeface="Arial" pitchFamily="34" charset="0"/>
              </a:rPr>
              <a:t>Acetobacter xylinum</a:t>
            </a:r>
            <a:endParaRPr kumimoji="0" lang="en-US" sz="2000" b="0" i="1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Arial" pitchFamily="34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id-ID" sz="36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7" name="Oval Callout 6"/>
          <p:cNvSpPr/>
          <p:nvPr/>
        </p:nvSpPr>
        <p:spPr>
          <a:xfrm>
            <a:off x="5238728" y="4969041"/>
            <a:ext cx="3143272" cy="1785950"/>
          </a:xfrm>
          <a:prstGeom prst="wedgeEllipseCallout">
            <a:avLst>
              <a:gd name="adj1" fmla="val -68625"/>
              <a:gd name="adj2" fmla="val -71595"/>
            </a:avLst>
          </a:prstGeom>
          <a:noFill/>
          <a:ln w="508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id-ID" sz="2400" b="1" dirty="0" smtClean="0">
                <a:solidFill>
                  <a:schemeClr val="tx1"/>
                </a:solidFill>
              </a:rPr>
              <a:t>Hafalan akan menjadi lebih </a:t>
            </a:r>
            <a:r>
              <a:rPr lang="id-ID" sz="2400" b="1" dirty="0" smtClean="0">
                <a:solidFill>
                  <a:schemeClr val="tx1"/>
                </a:solidFill>
                <a:latin typeface="Arial Black" pitchFamily="34" charset="0"/>
              </a:rPr>
              <a:t>sukar </a:t>
            </a:r>
            <a:r>
              <a:rPr lang="id-ID" sz="2400" b="1" dirty="0" smtClean="0">
                <a:solidFill>
                  <a:schemeClr val="tx1"/>
                </a:solidFill>
              </a:rPr>
              <a:t>saat kita LUPA</a:t>
            </a:r>
            <a:endParaRPr lang="id-ID" sz="2400" b="1" dirty="0">
              <a:solidFill>
                <a:schemeClr val="tx1"/>
              </a:solidFill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914400" y="725269"/>
            <a:ext cx="7007046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3600" dirty="0" err="1" smtClean="0"/>
              <a:t>Bandingkan</a:t>
            </a:r>
            <a:r>
              <a:rPr lang="en-US" sz="3600" dirty="0" smtClean="0"/>
              <a:t> </a:t>
            </a:r>
            <a:r>
              <a:rPr lang="en-US" sz="3600" dirty="0" err="1" smtClean="0"/>
              <a:t>dengan</a:t>
            </a:r>
            <a:r>
              <a:rPr lang="en-US" sz="3600" dirty="0" smtClean="0"/>
              <a:t> </a:t>
            </a:r>
            <a:r>
              <a:rPr lang="en-US" sz="3600" dirty="0" err="1" smtClean="0"/>
              <a:t>contoh</a:t>
            </a:r>
            <a:r>
              <a:rPr lang="en-US" sz="3600" dirty="0" smtClean="0"/>
              <a:t> </a:t>
            </a:r>
            <a:r>
              <a:rPr lang="en-US" sz="3600" dirty="0" err="1" smtClean="0"/>
              <a:t>berikut</a:t>
            </a:r>
            <a:r>
              <a:rPr lang="en-US" sz="3600" dirty="0" smtClean="0"/>
              <a:t>.</a:t>
            </a:r>
            <a:endParaRPr lang="en-US" sz="36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 algn="r"/>
            <a:fld id="{D4C49B74-5DB2-4B03-B1D2-7F6A3C51C318}" type="slidenum">
              <a:rPr lang="en-US" smtClean="0"/>
              <a:pPr algn="r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97656499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26" grpId="0" animBg="1"/>
      <p:bldP spid="7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/>
          <p:cNvSpPr txBox="1"/>
          <p:nvPr/>
        </p:nvSpPr>
        <p:spPr>
          <a:xfrm>
            <a:off x="785786" y="1071546"/>
            <a:ext cx="8072494" cy="240065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d-ID" sz="4800" i="1" dirty="0" smtClean="0"/>
              <a:t>Higher Order Thinking</a:t>
            </a:r>
            <a:r>
              <a:rPr lang="id-ID" sz="3600" dirty="0" smtClean="0"/>
              <a:t> </a:t>
            </a:r>
          </a:p>
          <a:p>
            <a:r>
              <a:rPr lang="id-ID" sz="6600" b="1" dirty="0" smtClean="0"/>
              <a:t>BUKAN </a:t>
            </a:r>
          </a:p>
          <a:p>
            <a:r>
              <a:rPr lang="id-ID" sz="3600" i="1" dirty="0" smtClean="0"/>
              <a:t>Soal yang PASTI sulit</a:t>
            </a:r>
            <a:endParaRPr lang="id-ID" sz="3600" i="1" dirty="0"/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 algn="r"/>
            <a:fld id="{D4C49B74-5DB2-4B03-B1D2-7F6A3C51C318}" type="slidenum">
              <a:rPr lang="en-US" smtClean="0"/>
              <a:pPr algn="r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8835518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28596" y="2143116"/>
            <a:ext cx="8229600" cy="1082660"/>
          </a:xfrm>
        </p:spPr>
        <p:txBody>
          <a:bodyPr>
            <a:noAutofit/>
          </a:bodyPr>
          <a:lstStyle/>
          <a:p>
            <a:pPr algn="r"/>
            <a:r>
              <a:rPr lang="id-ID" b="1" dirty="0" smtClean="0"/>
              <a:t>Bagaimana Membuat Soal dengan </a:t>
            </a:r>
            <a:r>
              <a:rPr lang="id-ID" b="1" dirty="0" smtClean="0">
                <a:solidFill>
                  <a:srgbClr val="C00000"/>
                </a:solidFill>
              </a:rPr>
              <a:t>Level Kognitif Berbeda </a:t>
            </a:r>
            <a:r>
              <a:rPr lang="id-ID" b="1" dirty="0" smtClean="0"/>
              <a:t>menggunakan </a:t>
            </a:r>
            <a:br>
              <a:rPr lang="id-ID" b="1" dirty="0" smtClean="0"/>
            </a:br>
            <a:r>
              <a:rPr lang="id-ID" b="1" dirty="0" smtClean="0">
                <a:solidFill>
                  <a:srgbClr val="C00000"/>
                </a:solidFill>
              </a:rPr>
              <a:t>stimulus yang sama</a:t>
            </a:r>
            <a:r>
              <a:rPr lang="id-ID" b="1" dirty="0" smtClean="0"/>
              <a:t>?</a:t>
            </a:r>
            <a:endParaRPr lang="id-ID" b="1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 algn="r"/>
            <a:fld id="{D4C49B74-5DB2-4B03-B1D2-7F6A3C51C318}" type="slidenum">
              <a:rPr lang="en-US" smtClean="0"/>
              <a:pPr algn="r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0896387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441960"/>
            <a:ext cx="9144000" cy="777240"/>
          </a:xfrm>
          <a:noFill/>
        </p:spPr>
        <p:txBody>
          <a:bodyPr>
            <a:normAutofit/>
          </a:bodyPr>
          <a:lstStyle/>
          <a:p>
            <a:pPr algn="ctr"/>
            <a:r>
              <a:rPr lang="en-US" sz="4000" i="1" cap="none" dirty="0" smtClean="0"/>
              <a:t>Blue Print </a:t>
            </a:r>
            <a:r>
              <a:rPr lang="en-US" sz="4000" cap="none" dirty="0" err="1" smtClean="0"/>
              <a:t>Ujian</a:t>
            </a:r>
            <a:r>
              <a:rPr lang="en-US" sz="4000" cap="none" dirty="0" smtClean="0"/>
              <a:t> </a:t>
            </a:r>
            <a:r>
              <a:rPr lang="en-US" sz="4000" cap="none" dirty="0" err="1" smtClean="0"/>
              <a:t>Nasional</a:t>
            </a:r>
            <a:r>
              <a:rPr lang="en-US" sz="4000" cap="none" dirty="0" smtClean="0"/>
              <a:t> Kimia 2016</a:t>
            </a:r>
            <a:endParaRPr lang="en-US" sz="4000" cap="none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49B2FA-D9D8-4E83-BA95-BE660082850F}" type="slidenum">
              <a:rPr lang="en-US" smtClean="0"/>
              <a:pPr/>
              <a:t>15</a:t>
            </a:fld>
            <a:endParaRPr lang="en-US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3346" t="10796" r="16559" b="8334"/>
          <a:stretch/>
        </p:blipFill>
        <p:spPr bwMode="auto">
          <a:xfrm>
            <a:off x="0" y="1514776"/>
            <a:ext cx="9220200" cy="519082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xmlns="" val="40384274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441960"/>
            <a:ext cx="9144000" cy="777240"/>
          </a:xfrm>
          <a:noFill/>
        </p:spPr>
        <p:txBody>
          <a:bodyPr/>
          <a:lstStyle/>
          <a:p>
            <a:pPr algn="ctr"/>
            <a:r>
              <a:rPr lang="en-US" sz="4000" i="1" dirty="0"/>
              <a:t>Blue Print </a:t>
            </a:r>
            <a:r>
              <a:rPr lang="en-US" sz="4000" dirty="0" err="1"/>
              <a:t>Ujian</a:t>
            </a:r>
            <a:r>
              <a:rPr lang="en-US" sz="4000" dirty="0"/>
              <a:t> </a:t>
            </a:r>
            <a:r>
              <a:rPr lang="en-US" sz="4000" dirty="0" err="1"/>
              <a:t>Nasional</a:t>
            </a:r>
            <a:r>
              <a:rPr lang="en-US" sz="4000" dirty="0"/>
              <a:t> </a:t>
            </a:r>
            <a:r>
              <a:rPr lang="en-US" sz="4000" dirty="0" smtClean="0"/>
              <a:t>Kimia 2016</a:t>
            </a:r>
            <a:endParaRPr lang="en-US" sz="4000" cap="none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49B2FA-D9D8-4E83-BA95-BE660082850F}" type="slidenum">
              <a:rPr lang="en-US" smtClean="0"/>
              <a:pPr/>
              <a:t>16</a:t>
            </a:fld>
            <a:endParaRPr lang="en-US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3236" t="66865" r="16446"/>
          <a:stretch/>
        </p:blipFill>
        <p:spPr bwMode="auto">
          <a:xfrm>
            <a:off x="0" y="2438400"/>
            <a:ext cx="9144000" cy="21209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51" name="Picture 3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3123" t="24553" r="16559" b="46007"/>
          <a:stretch/>
        </p:blipFill>
        <p:spPr bwMode="auto">
          <a:xfrm>
            <a:off x="-13855" y="2971800"/>
            <a:ext cx="9157855" cy="18872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52" name="Picture 4"/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3123" t="18651" r="16559" b="75793"/>
          <a:stretch/>
        </p:blipFill>
        <p:spPr bwMode="auto">
          <a:xfrm>
            <a:off x="-13855" y="2031999"/>
            <a:ext cx="9157855" cy="40640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xmlns="" val="28556980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1" name="Group 30"/>
          <p:cNvGrpSpPr/>
          <p:nvPr/>
        </p:nvGrpSpPr>
        <p:grpSpPr>
          <a:xfrm>
            <a:off x="246987" y="990600"/>
            <a:ext cx="8565934" cy="5867400"/>
            <a:chOff x="246987" y="664303"/>
            <a:chExt cx="8565934" cy="5867400"/>
          </a:xfrm>
        </p:grpSpPr>
        <p:sp>
          <p:nvSpPr>
            <p:cNvPr id="217089" name="Rectangle 1"/>
            <p:cNvSpPr>
              <a:spLocks noChangeArrowheads="1"/>
            </p:cNvSpPr>
            <p:nvPr/>
          </p:nvSpPr>
          <p:spPr bwMode="auto">
            <a:xfrm>
              <a:off x="5596756" y="664303"/>
              <a:ext cx="3200400" cy="2031325"/>
            </a:xfrm>
            <a:prstGeom prst="rect">
              <a:avLst/>
            </a:prstGeom>
            <a:noFill/>
            <a:ln w="9525">
              <a:solidFill>
                <a:srgbClr val="0000CC"/>
              </a:solidFill>
              <a:miter lim="800000"/>
              <a:headEnd/>
              <a:tailEnd/>
            </a:ln>
            <a:effectLst/>
          </p:spPr>
          <p:txBody>
            <a:bodyPr vert="horz" wrap="square" lIns="91440" tIns="45720" rIns="91440" bIns="45720" numCol="1" anchor="ctr" anchorCtr="0" compatLnSpc="1">
              <a:prstTxWarp prst="textNoShape">
                <a:avLst/>
              </a:prstTxWarp>
              <a:spAutoFit/>
            </a:bodyPr>
            <a:lstStyle/>
            <a:p>
              <a:pPr marL="285750" indent="-285750">
                <a:buFont typeface="Arial" pitchFamily="34" charset="0"/>
                <a:buChar char="•"/>
              </a:pPr>
              <a:r>
                <a:rPr lang="en-US" sz="1400" dirty="0" err="1"/>
                <a:t>Membuat</a:t>
              </a:r>
              <a:r>
                <a:rPr lang="en-US" sz="1400" dirty="0"/>
                <a:t> </a:t>
              </a:r>
              <a:r>
                <a:rPr lang="en-US" sz="1400" dirty="0" err="1"/>
                <a:t>daftar</a:t>
              </a:r>
              <a:r>
                <a:rPr lang="en-US" sz="1400" dirty="0"/>
                <a:t>/list</a:t>
              </a:r>
            </a:p>
            <a:p>
              <a:pPr marL="285750" indent="-285750">
                <a:buFont typeface="Arial" pitchFamily="34" charset="0"/>
                <a:buChar char="•"/>
              </a:pPr>
              <a:r>
                <a:rPr lang="en-US" sz="1400" dirty="0" err="1" smtClean="0"/>
                <a:t>Mendeskripsikan</a:t>
              </a:r>
              <a:r>
                <a:rPr lang="en-US" sz="1400" dirty="0" smtClean="0"/>
                <a:t>/</a:t>
              </a:r>
            </a:p>
            <a:p>
              <a:r>
                <a:rPr lang="en-US" sz="1400" dirty="0" smtClean="0"/>
                <a:t>         describe</a:t>
              </a:r>
              <a:endParaRPr lang="en-US" sz="1400" dirty="0"/>
            </a:p>
            <a:p>
              <a:pPr marL="285750" indent="-285750">
                <a:buFont typeface="Arial" pitchFamily="34" charset="0"/>
                <a:buChar char="•"/>
              </a:pPr>
              <a:r>
                <a:rPr lang="en-US" sz="1400" dirty="0" err="1"/>
                <a:t>Membuat</a:t>
              </a:r>
              <a:r>
                <a:rPr lang="en-US" sz="1400" dirty="0"/>
                <a:t> </a:t>
              </a:r>
              <a:r>
                <a:rPr lang="en-US" sz="1400" dirty="0" err="1"/>
                <a:t>tabulasi</a:t>
              </a:r>
              <a:endParaRPr lang="en-US" sz="1400" dirty="0"/>
            </a:p>
            <a:p>
              <a:pPr marL="285750" indent="-285750">
                <a:buFont typeface="Arial" pitchFamily="34" charset="0"/>
                <a:buChar char="•"/>
              </a:pPr>
              <a:r>
                <a:rPr lang="en-US" sz="1400" dirty="0" err="1"/>
                <a:t>Memakai</a:t>
              </a:r>
              <a:endParaRPr lang="en-US" sz="1400" dirty="0"/>
            </a:p>
            <a:p>
              <a:pPr marL="285750" indent="-285750">
                <a:buFont typeface="Arial" pitchFamily="34" charset="0"/>
                <a:buChar char="•"/>
              </a:pPr>
              <a:r>
                <a:rPr lang="en-US" sz="1400" dirty="0" err="1"/>
                <a:t>Merangkum</a:t>
              </a:r>
              <a:endParaRPr lang="en-US" sz="1400" dirty="0"/>
            </a:p>
            <a:p>
              <a:pPr marL="285750" indent="-285750">
                <a:buFont typeface="Arial" pitchFamily="34" charset="0"/>
                <a:buChar char="•"/>
              </a:pPr>
              <a:r>
                <a:rPr lang="en-US" sz="1400" dirty="0" err="1"/>
                <a:t>Menginterpretasi</a:t>
              </a:r>
              <a:endParaRPr lang="en-US" sz="1400" dirty="0"/>
            </a:p>
            <a:p>
              <a:pPr marL="285750" indent="-285750">
                <a:buFont typeface="Arial" pitchFamily="34" charset="0"/>
                <a:buChar char="•"/>
              </a:pPr>
              <a:r>
                <a:rPr lang="en-US" sz="1400" dirty="0" err="1"/>
                <a:t>Memprediksi</a:t>
              </a:r>
              <a:r>
                <a:rPr lang="en-US" sz="1400" dirty="0"/>
                <a:t>/</a:t>
              </a:r>
              <a:r>
                <a:rPr lang="en-US" sz="1400" dirty="0" err="1"/>
                <a:t>menentukan</a:t>
              </a:r>
              <a:endParaRPr lang="en-US" sz="1400" dirty="0"/>
            </a:p>
            <a:p>
              <a:pPr marL="285750" indent="-285750">
                <a:buFont typeface="Arial" pitchFamily="34" charset="0"/>
                <a:buChar char="•"/>
              </a:pPr>
              <a:r>
                <a:rPr lang="en-US" sz="1400" dirty="0" err="1"/>
                <a:t>Mengeksekusi</a:t>
              </a:r>
              <a:r>
                <a:rPr lang="en-US" sz="1400" dirty="0"/>
                <a:t> </a:t>
              </a:r>
            </a:p>
          </p:txBody>
        </p:sp>
        <p:sp>
          <p:nvSpPr>
            <p:cNvPr id="217090" name="Rectangle 2"/>
            <p:cNvSpPr>
              <a:spLocks noChangeArrowheads="1"/>
            </p:cNvSpPr>
            <p:nvPr/>
          </p:nvSpPr>
          <p:spPr bwMode="auto">
            <a:xfrm>
              <a:off x="5596751" y="2797903"/>
              <a:ext cx="3216169" cy="954107"/>
            </a:xfrm>
            <a:prstGeom prst="rect">
              <a:avLst/>
            </a:prstGeom>
            <a:noFill/>
            <a:ln w="9525">
              <a:solidFill>
                <a:srgbClr val="0000CC"/>
              </a:solidFill>
              <a:miter lim="800000"/>
              <a:headEnd/>
              <a:tailEnd/>
            </a:ln>
            <a:effectLst/>
          </p:spPr>
          <p:txBody>
            <a:bodyPr vert="horz" wrap="square" lIns="91440" tIns="45720" rIns="91440" bIns="45720" numCol="1" anchor="ctr" anchorCtr="0" compatLnSpc="1">
              <a:prstTxWarp prst="textNoShape">
                <a:avLst/>
              </a:prstTxWarp>
              <a:spAutoFit/>
            </a:bodyPr>
            <a:lstStyle/>
            <a:p>
              <a:pPr marL="285750" indent="-285750">
                <a:buFont typeface="Arial" pitchFamily="34" charset="0"/>
                <a:buChar char="•"/>
              </a:pPr>
              <a:r>
                <a:rPr lang="en-US" sz="1400" dirty="0" err="1"/>
                <a:t>Mengklasifikasi</a:t>
              </a:r>
              <a:endParaRPr lang="en-US" sz="1400" dirty="0"/>
            </a:p>
            <a:p>
              <a:pPr marL="285750" indent="-285750">
                <a:buFont typeface="Arial" pitchFamily="34" charset="0"/>
                <a:buChar char="•"/>
              </a:pPr>
              <a:r>
                <a:rPr lang="en-US" sz="1400" dirty="0" err="1"/>
                <a:t>Bereksperimen</a:t>
              </a:r>
              <a:r>
                <a:rPr lang="en-US" sz="1400" dirty="0"/>
                <a:t> (data)</a:t>
              </a:r>
            </a:p>
            <a:p>
              <a:pPr marL="285750" indent="-285750">
                <a:buFont typeface="Arial" pitchFamily="34" charset="0"/>
                <a:buChar char="•"/>
              </a:pPr>
              <a:r>
                <a:rPr lang="en-US" sz="1400" dirty="0" err="1"/>
                <a:t>Menghitung</a:t>
              </a:r>
              <a:endParaRPr lang="en-US" sz="1400" dirty="0"/>
            </a:p>
            <a:p>
              <a:pPr marL="285750" indent="-285750">
                <a:buFont typeface="Arial" pitchFamily="34" charset="0"/>
                <a:buChar char="•"/>
              </a:pPr>
              <a:r>
                <a:rPr lang="en-US" sz="1400" dirty="0" err="1"/>
                <a:t>Mengontrstrak</a:t>
              </a:r>
              <a:endParaRPr lang="en-US" sz="1400" dirty="0"/>
            </a:p>
          </p:txBody>
        </p:sp>
        <p:sp>
          <p:nvSpPr>
            <p:cNvPr id="217091" name="Rectangle 3"/>
            <p:cNvSpPr>
              <a:spLocks noChangeArrowheads="1"/>
            </p:cNvSpPr>
            <p:nvPr/>
          </p:nvSpPr>
          <p:spPr bwMode="auto">
            <a:xfrm>
              <a:off x="5612532" y="3854047"/>
              <a:ext cx="3200389" cy="2677656"/>
            </a:xfrm>
            <a:prstGeom prst="rect">
              <a:avLst/>
            </a:prstGeom>
            <a:noFill/>
            <a:ln w="9525">
              <a:solidFill>
                <a:srgbClr val="0000CC"/>
              </a:solidFill>
              <a:miter lim="800000"/>
              <a:headEnd/>
              <a:tailEnd/>
            </a:ln>
            <a:effectLst/>
          </p:spPr>
          <p:txBody>
            <a:bodyPr vert="horz" wrap="square" lIns="91440" tIns="45720" rIns="91440" bIns="45720" numCol="1" anchor="ctr" anchorCtr="0" compatLnSpc="1">
              <a:prstTxWarp prst="textNoShape">
                <a:avLst/>
              </a:prstTxWarp>
              <a:spAutoFit/>
            </a:bodyPr>
            <a:lstStyle/>
            <a:p>
              <a:pPr marL="285750" indent="-285750">
                <a:buFont typeface="Arial" pitchFamily="34" charset="0"/>
                <a:buChar char="•"/>
              </a:pPr>
              <a:r>
                <a:rPr lang="en-US" sz="1400" dirty="0" err="1"/>
                <a:t>Mengurutkan</a:t>
              </a:r>
              <a:r>
                <a:rPr lang="en-US" sz="1400" dirty="0"/>
                <a:t>/order</a:t>
              </a:r>
            </a:p>
            <a:p>
              <a:pPr marL="285750" indent="-285750">
                <a:buFont typeface="Arial" pitchFamily="34" charset="0"/>
                <a:buChar char="•"/>
              </a:pPr>
              <a:r>
                <a:rPr lang="en-US" sz="1400" dirty="0" err="1"/>
                <a:t>Menjelaskan</a:t>
              </a:r>
              <a:endParaRPr lang="en-US" sz="1400" dirty="0"/>
            </a:p>
            <a:p>
              <a:pPr marL="285750" indent="-285750">
                <a:buFont typeface="Arial" pitchFamily="34" charset="0"/>
                <a:buChar char="•"/>
              </a:pPr>
              <a:r>
                <a:rPr lang="en-US" sz="1400" dirty="0" err="1"/>
                <a:t>Membedakan</a:t>
              </a:r>
              <a:endParaRPr lang="en-US" sz="1400" dirty="0"/>
            </a:p>
            <a:p>
              <a:pPr marL="285750" indent="-285750">
                <a:buFont typeface="Arial" pitchFamily="34" charset="0"/>
                <a:buChar char="•"/>
              </a:pPr>
              <a:r>
                <a:rPr lang="en-US" sz="1400" dirty="0" err="1"/>
                <a:t>Mendapatkan</a:t>
              </a:r>
              <a:endParaRPr lang="en-US" sz="1400" dirty="0"/>
            </a:p>
            <a:p>
              <a:pPr marL="285750" indent="-285750">
                <a:buFont typeface="Arial" pitchFamily="34" charset="0"/>
                <a:buChar char="•"/>
              </a:pPr>
              <a:r>
                <a:rPr lang="en-US" sz="1400" dirty="0" err="1"/>
                <a:t>Mengurutkan</a:t>
              </a:r>
              <a:r>
                <a:rPr lang="en-US" sz="1400" dirty="0"/>
                <a:t>/rank</a:t>
              </a:r>
            </a:p>
            <a:p>
              <a:pPr marL="285750" indent="-285750">
                <a:buFont typeface="Arial" pitchFamily="34" charset="0"/>
                <a:buChar char="•"/>
              </a:pPr>
              <a:r>
                <a:rPr lang="en-US" sz="1400" dirty="0" err="1"/>
                <a:t>Menilai</a:t>
              </a:r>
              <a:r>
                <a:rPr lang="en-US" sz="1400" dirty="0"/>
                <a:t>/</a:t>
              </a:r>
              <a:r>
                <a:rPr lang="en-US" sz="1400" dirty="0" err="1"/>
                <a:t>menguji</a:t>
              </a:r>
              <a:endParaRPr lang="en-US" sz="1400" dirty="0"/>
            </a:p>
            <a:p>
              <a:pPr marL="285750" indent="-285750">
                <a:buFont typeface="Arial" pitchFamily="34" charset="0"/>
                <a:buChar char="•"/>
              </a:pPr>
              <a:r>
                <a:rPr lang="en-US" sz="1400" dirty="0" err="1"/>
                <a:t>Menyimpulkan</a:t>
              </a:r>
              <a:endParaRPr lang="en-US" sz="1400" dirty="0"/>
            </a:p>
            <a:p>
              <a:pPr marL="285750" indent="-285750">
                <a:buFont typeface="Arial" pitchFamily="34" charset="0"/>
                <a:buChar char="•"/>
              </a:pPr>
              <a:r>
                <a:rPr lang="en-US" sz="1400" dirty="0" err="1"/>
                <a:t>Bertindak</a:t>
              </a:r>
              <a:endParaRPr lang="en-US" sz="1400" dirty="0"/>
            </a:p>
            <a:p>
              <a:pPr marL="285750" indent="-285750">
                <a:buFont typeface="Arial" pitchFamily="34" charset="0"/>
                <a:buChar char="•"/>
              </a:pPr>
              <a:r>
                <a:rPr lang="en-US" sz="1400" dirty="0" err="1"/>
                <a:t>Menggabungkan</a:t>
              </a:r>
              <a:endParaRPr lang="en-US" sz="1400" dirty="0"/>
            </a:p>
            <a:p>
              <a:pPr marL="285750" indent="-285750">
                <a:buFont typeface="Arial" pitchFamily="34" charset="0"/>
                <a:buChar char="•"/>
              </a:pPr>
              <a:r>
                <a:rPr lang="en-US" sz="1400" dirty="0" err="1"/>
                <a:t>Merencanakan</a:t>
              </a:r>
              <a:endParaRPr lang="en-US" sz="1400" dirty="0"/>
            </a:p>
            <a:p>
              <a:pPr marL="285750" indent="-285750">
                <a:buFont typeface="Arial" pitchFamily="34" charset="0"/>
                <a:buChar char="•"/>
              </a:pPr>
              <a:r>
                <a:rPr lang="en-US" sz="1400" dirty="0" err="1"/>
                <a:t>Menyusun</a:t>
              </a:r>
              <a:endParaRPr lang="en-US" sz="1400" dirty="0"/>
            </a:p>
            <a:p>
              <a:pPr marL="285750" indent="-285750">
                <a:buFont typeface="Arial" pitchFamily="34" charset="0"/>
                <a:buChar char="•"/>
              </a:pPr>
              <a:r>
                <a:rPr lang="en-US" sz="1400" dirty="0" err="1" smtClean="0"/>
                <a:t>Mengaktualisasi</a:t>
              </a:r>
              <a:r>
                <a:rPr lang="en-US" sz="1400" dirty="0" smtClean="0"/>
                <a:t> </a:t>
              </a:r>
            </a:p>
          </p:txBody>
        </p:sp>
        <p:sp>
          <p:nvSpPr>
            <p:cNvPr id="11" name="Left Brace 10"/>
            <p:cNvSpPr/>
            <p:nvPr/>
          </p:nvSpPr>
          <p:spPr>
            <a:xfrm>
              <a:off x="1529252" y="1592313"/>
              <a:ext cx="551793" cy="3216166"/>
            </a:xfrm>
            <a:prstGeom prst="leftBrace">
              <a:avLst>
                <a:gd name="adj1" fmla="val 0"/>
                <a:gd name="adj2" fmla="val 50000"/>
              </a:avLst>
            </a:prstGeom>
            <a:ln w="285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id-ID" sz="1400"/>
            </a:p>
          </p:txBody>
        </p:sp>
        <p:sp>
          <p:nvSpPr>
            <p:cNvPr id="12" name="Content Placeholder 2"/>
            <p:cNvSpPr txBox="1">
              <a:spLocks/>
            </p:cNvSpPr>
            <p:nvPr/>
          </p:nvSpPr>
          <p:spPr>
            <a:xfrm>
              <a:off x="2060073" y="1263854"/>
              <a:ext cx="3263461" cy="874986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>
              <a:solidFill>
                <a:srgbClr val="0000CC"/>
              </a:solidFill>
            </a:ln>
          </p:spPr>
          <p:txBody>
            <a:bodyPr vert="horz" lIns="91440" tIns="45720" rIns="91440" bIns="45720" rtlCol="0" anchor="ctr" anchorCtr="0">
              <a:normAutofit/>
            </a:bodyPr>
            <a:lstStyle/>
            <a:p>
              <a:pPr marL="361950" marR="0" lvl="0" indent="-361950" algn="l" defTabSz="914400" rtl="0" eaLnBrk="1" fontAlgn="auto" latinLnBrk="0" hangingPunct="1">
                <a:lnSpc>
                  <a:spcPct val="100000"/>
                </a:lnSpc>
                <a:spcBef>
                  <a:spcPct val="20000"/>
                </a:spcBef>
                <a:spcAft>
                  <a:spcPts val="0"/>
                </a:spcAft>
                <a:buClrTx/>
                <a:buSzTx/>
                <a:buFont typeface="+mj-lt"/>
                <a:buAutoNum type="arabicPeriod"/>
                <a:tabLst/>
                <a:defRPr/>
              </a:pPr>
              <a:r>
                <a:rPr kumimoji="0" lang="id-ID" sz="1400" b="0" i="0" u="none" strike="noStrike" kern="1200" cap="none" spc="0" normalizeH="0" baseline="0" noProof="0" dirty="0" smtClean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Berlin Sans FB" pitchFamily="34" charset="0"/>
                  <a:ea typeface="+mn-ea"/>
                  <a:cs typeface="+mn-cs"/>
                </a:rPr>
                <a:t>PENGETAHUAN &amp; PEMAHAMAN</a:t>
              </a:r>
              <a:endParaRPr kumimoji="0" lang="id-ID" sz="14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Berlin Sans FB" pitchFamily="34" charset="0"/>
                <a:ea typeface="+mn-ea"/>
                <a:cs typeface="+mn-cs"/>
              </a:endParaRPr>
            </a:p>
          </p:txBody>
        </p:sp>
        <p:sp>
          <p:nvSpPr>
            <p:cNvPr id="14" name="Content Placeholder 2"/>
            <p:cNvSpPr txBox="1">
              <a:spLocks/>
            </p:cNvSpPr>
            <p:nvPr/>
          </p:nvSpPr>
          <p:spPr>
            <a:xfrm>
              <a:off x="2060073" y="4296102"/>
              <a:ext cx="3263461" cy="874986"/>
            </a:xfrm>
            <a:prstGeom prst="rect">
              <a:avLst/>
            </a:prstGeom>
            <a:solidFill>
              <a:schemeClr val="bg1">
                <a:lumMod val="65000"/>
              </a:schemeClr>
            </a:solidFill>
            <a:ln>
              <a:solidFill>
                <a:srgbClr val="0000CC"/>
              </a:solidFill>
            </a:ln>
          </p:spPr>
          <p:txBody>
            <a:bodyPr vert="horz" lIns="91440" tIns="45720" rIns="91440" bIns="45720" rtlCol="0" anchor="ctr" anchorCtr="0">
              <a:normAutofit/>
            </a:bodyPr>
            <a:lstStyle/>
            <a:p>
              <a:pPr marL="361950" marR="0" lvl="0" indent="-361950" algn="l" defTabSz="914400" rtl="0" eaLnBrk="1" fontAlgn="auto" latinLnBrk="0" hangingPunct="1">
                <a:lnSpc>
                  <a:spcPct val="100000"/>
                </a:lnSpc>
                <a:spcBef>
                  <a:spcPct val="20000"/>
                </a:spcBef>
                <a:spcAft>
                  <a:spcPts val="0"/>
                </a:spcAft>
                <a:buClrTx/>
                <a:buSzTx/>
                <a:buFont typeface="+mj-lt"/>
                <a:buAutoNum type="arabicPeriod" startAt="3"/>
                <a:tabLst/>
                <a:defRPr/>
              </a:pPr>
              <a:r>
                <a:rPr kumimoji="0" lang="id-ID" sz="1400" b="0" i="0" u="none" strike="noStrike" kern="1200" cap="none" spc="0" normalizeH="0" baseline="0" noProof="0" dirty="0" smtClean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Berlin Sans FB" pitchFamily="34" charset="0"/>
                </a:rPr>
                <a:t>PENALARAN</a:t>
              </a:r>
              <a:endParaRPr kumimoji="0" lang="id-ID" sz="14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Berlin Sans FB" pitchFamily="34" charset="0"/>
              </a:endParaRPr>
            </a:p>
          </p:txBody>
        </p:sp>
        <p:sp>
          <p:nvSpPr>
            <p:cNvPr id="15" name="Striped Right Arrow 14"/>
            <p:cNvSpPr/>
            <p:nvPr/>
          </p:nvSpPr>
          <p:spPr>
            <a:xfrm>
              <a:off x="246987" y="1082553"/>
              <a:ext cx="1481959" cy="4240924"/>
            </a:xfrm>
            <a:prstGeom prst="stripedRightArrow">
              <a:avLst/>
            </a:prstGeom>
            <a:solidFill>
              <a:schemeClr val="tx1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vert="vert270" rtlCol="0" anchor="ctr"/>
            <a:lstStyle/>
            <a:p>
              <a:pPr algn="ctr"/>
              <a:r>
                <a:rPr lang="id-ID" sz="1400" dirty="0" smtClean="0">
                  <a:solidFill>
                    <a:schemeClr val="bg1"/>
                  </a:solidFill>
                  <a:latin typeface="Berlin Sans FB" pitchFamily="34" charset="0"/>
                </a:rPr>
                <a:t>LEVEL</a:t>
              </a:r>
            </a:p>
            <a:p>
              <a:pPr algn="ctr"/>
              <a:r>
                <a:rPr lang="id-ID" sz="1400" dirty="0" smtClean="0">
                  <a:solidFill>
                    <a:schemeClr val="bg1"/>
                  </a:solidFill>
                  <a:latin typeface="Berlin Sans FB" pitchFamily="34" charset="0"/>
                </a:rPr>
                <a:t> KOGNITIF</a:t>
              </a:r>
              <a:endParaRPr lang="id-ID" sz="1400" dirty="0">
                <a:solidFill>
                  <a:schemeClr val="bg1"/>
                </a:solidFill>
                <a:latin typeface="Berlin Sans FB" pitchFamily="34" charset="0"/>
              </a:endParaRPr>
            </a:p>
          </p:txBody>
        </p:sp>
        <p:cxnSp>
          <p:nvCxnSpPr>
            <p:cNvPr id="25" name="Straight Connector 24"/>
            <p:cNvCxnSpPr/>
            <p:nvPr/>
          </p:nvCxnSpPr>
          <p:spPr>
            <a:xfrm>
              <a:off x="1718430" y="3200408"/>
              <a:ext cx="1150883" cy="1588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6" name="Content Placeholder 2"/>
            <p:cNvSpPr txBox="1">
              <a:spLocks/>
            </p:cNvSpPr>
            <p:nvPr/>
          </p:nvSpPr>
          <p:spPr>
            <a:xfrm>
              <a:off x="2060073" y="2743192"/>
              <a:ext cx="3263461" cy="874986"/>
            </a:xfrm>
            <a:prstGeom prst="rect">
              <a:avLst/>
            </a:prstGeom>
            <a:solidFill>
              <a:schemeClr val="bg1">
                <a:lumMod val="75000"/>
              </a:schemeClr>
            </a:solidFill>
            <a:ln>
              <a:solidFill>
                <a:srgbClr val="0000CC"/>
              </a:solidFill>
            </a:ln>
          </p:spPr>
          <p:txBody>
            <a:bodyPr vert="horz" lIns="91440" tIns="45720" rIns="91440" bIns="45720" rtlCol="0" anchor="ctr" anchorCtr="0">
              <a:normAutofit/>
            </a:bodyPr>
            <a:lstStyle/>
            <a:p>
              <a:pPr marL="361950" marR="0" lvl="0" indent="-361950" algn="l" defTabSz="914400" rtl="0" eaLnBrk="1" fontAlgn="auto" latinLnBrk="0" hangingPunct="1">
                <a:lnSpc>
                  <a:spcPct val="100000"/>
                </a:lnSpc>
                <a:spcBef>
                  <a:spcPct val="20000"/>
                </a:spcBef>
                <a:spcAft>
                  <a:spcPts val="0"/>
                </a:spcAft>
                <a:buClrTx/>
                <a:buSzTx/>
                <a:buFont typeface="+mj-lt"/>
                <a:buAutoNum type="arabicPeriod" startAt="2"/>
                <a:tabLst/>
                <a:defRPr/>
              </a:pPr>
              <a:r>
                <a:rPr kumimoji="0" lang="id-ID" sz="1400" b="0" i="0" u="none" strike="noStrike" kern="1200" cap="none" spc="0" normalizeH="0" baseline="0" noProof="0" dirty="0" smtClean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Berlin Sans FB" pitchFamily="34" charset="0"/>
                </a:rPr>
                <a:t>APLIKASI</a:t>
              </a:r>
              <a:endParaRPr kumimoji="0" lang="id-ID" sz="14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Berlin Sans FB" pitchFamily="34" charset="0"/>
              </a:endParaRPr>
            </a:p>
          </p:txBody>
        </p:sp>
        <p:sp>
          <p:nvSpPr>
            <p:cNvPr id="28" name="Right Arrow 27"/>
            <p:cNvSpPr/>
            <p:nvPr/>
          </p:nvSpPr>
          <p:spPr>
            <a:xfrm>
              <a:off x="5339249" y="1608079"/>
              <a:ext cx="220717" cy="236483"/>
            </a:xfrm>
            <a:prstGeom prst="rightArrow">
              <a:avLst/>
            </a:prstGeom>
          </p:spPr>
          <p:style>
            <a:lnRef idx="0">
              <a:schemeClr val="dk1"/>
            </a:lnRef>
            <a:fillRef idx="3">
              <a:schemeClr val="dk1"/>
            </a:fillRef>
            <a:effectRef idx="3">
              <a:schemeClr val="dk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id-ID" sz="1400"/>
            </a:p>
          </p:txBody>
        </p:sp>
        <p:sp>
          <p:nvSpPr>
            <p:cNvPr id="29" name="Right Arrow 28"/>
            <p:cNvSpPr/>
            <p:nvPr/>
          </p:nvSpPr>
          <p:spPr>
            <a:xfrm>
              <a:off x="5339249" y="3076940"/>
              <a:ext cx="220717" cy="236483"/>
            </a:xfrm>
            <a:prstGeom prst="rightArrow">
              <a:avLst/>
            </a:prstGeom>
          </p:spPr>
          <p:style>
            <a:lnRef idx="0">
              <a:schemeClr val="dk1"/>
            </a:lnRef>
            <a:fillRef idx="3">
              <a:schemeClr val="dk1"/>
            </a:fillRef>
            <a:effectRef idx="3">
              <a:schemeClr val="dk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id-ID" sz="1400"/>
            </a:p>
          </p:txBody>
        </p:sp>
        <p:sp>
          <p:nvSpPr>
            <p:cNvPr id="30" name="Right Arrow 29"/>
            <p:cNvSpPr/>
            <p:nvPr/>
          </p:nvSpPr>
          <p:spPr>
            <a:xfrm>
              <a:off x="5339249" y="4624631"/>
              <a:ext cx="220717" cy="236483"/>
            </a:xfrm>
            <a:prstGeom prst="rightArrow">
              <a:avLst/>
            </a:prstGeom>
          </p:spPr>
          <p:style>
            <a:lnRef idx="0">
              <a:schemeClr val="dk1"/>
            </a:lnRef>
            <a:fillRef idx="3">
              <a:schemeClr val="dk1"/>
            </a:fillRef>
            <a:effectRef idx="3">
              <a:schemeClr val="dk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id-ID" sz="1400"/>
            </a:p>
          </p:txBody>
        </p:sp>
      </p:grpSp>
      <p:sp>
        <p:nvSpPr>
          <p:cNvPr id="16" name="Title 1"/>
          <p:cNvSpPr txBox="1">
            <a:spLocks/>
          </p:cNvSpPr>
          <p:nvPr/>
        </p:nvSpPr>
        <p:spPr>
          <a:xfrm>
            <a:off x="0" y="338339"/>
            <a:ext cx="9144000" cy="728461"/>
          </a:xfrm>
          <a:prstGeom prst="rect">
            <a:avLst/>
          </a:prstGeom>
          <a:noFill/>
        </p:spPr>
        <p:txBody>
          <a:bodyPr vert="horz" lIns="91440" rIns="45720" rtlCol="0" anchor="ctr">
            <a:normAutofit fontScale="92500" lnSpcReduction="10000"/>
            <a:scene3d>
              <a:camera prst="orthographicFront"/>
              <a:lightRig rig="threePt" dir="t">
                <a:rot lat="0" lon="0" rev="4800000"/>
              </a:lightRig>
            </a:scene3d>
            <a:sp3d prstMaterial="matte">
              <a:bevelT w="50800" h="10160"/>
            </a:sp3d>
          </a:bodyPr>
          <a:lstStyle>
            <a:lvl1pPr algn="l" rtl="0" eaLnBrk="1" latinLnBrk="0" hangingPunct="1">
              <a:spcBef>
                <a:spcPct val="0"/>
              </a:spcBef>
              <a:buNone/>
              <a:defRPr kumimoji="0" sz="4500" b="1" kern="1200">
                <a:solidFill>
                  <a:schemeClr val="accent1">
                    <a:satMod val="150000"/>
                  </a:schemeClr>
                </a:solidFill>
                <a:effectLst/>
                <a:latin typeface="+mj-lt"/>
                <a:ea typeface="+mj-ea"/>
                <a:cs typeface="+mj-cs"/>
              </a:defRPr>
            </a:lvl1pPr>
            <a:extLst/>
          </a:lstStyle>
          <a:p>
            <a:pPr algn="ctr"/>
            <a:r>
              <a:rPr lang="en-US" sz="4800" dirty="0" smtClean="0">
                <a:solidFill>
                  <a:schemeClr val="tx1"/>
                </a:solidFill>
              </a:rPr>
              <a:t>Level </a:t>
            </a:r>
            <a:r>
              <a:rPr lang="en-US" sz="4800" dirty="0" err="1" smtClean="0">
                <a:solidFill>
                  <a:schemeClr val="tx1"/>
                </a:solidFill>
              </a:rPr>
              <a:t>Tahapan</a:t>
            </a:r>
            <a:r>
              <a:rPr lang="en-US" sz="4800" dirty="0" smtClean="0">
                <a:solidFill>
                  <a:schemeClr val="tx1"/>
                </a:solidFill>
              </a:rPr>
              <a:t> </a:t>
            </a:r>
            <a:r>
              <a:rPr lang="en-US" sz="4800" dirty="0" err="1" smtClean="0">
                <a:solidFill>
                  <a:schemeClr val="tx1"/>
                </a:solidFill>
              </a:rPr>
              <a:t>Berpikir</a:t>
            </a:r>
            <a:endParaRPr lang="id-ID" dirty="0">
              <a:solidFill>
                <a:schemeClr val="tx1"/>
              </a:solidFill>
              <a:latin typeface="MingLiU" pitchFamily="49" charset="-120"/>
              <a:ea typeface="MingLiU" pitchFamily="49" charset="-120"/>
            </a:endParaRP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9AD871-29F1-4471-9E28-6E3F681E8D97}" type="slidenum">
              <a:rPr lang="en-US" smtClean="0"/>
              <a:pPr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7633946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16978"/>
            <a:ext cx="8229600" cy="497872"/>
          </a:xfrm>
        </p:spPr>
        <p:txBody>
          <a:bodyPr>
            <a:normAutofit fontScale="90000"/>
          </a:bodyPr>
          <a:lstStyle/>
          <a:p>
            <a:r>
              <a:rPr lang="en-AU" b="1" i="1" dirty="0" smtClean="0"/>
              <a:t>BLUE PRINT</a:t>
            </a:r>
            <a:r>
              <a:rPr lang="en-AU" b="1" dirty="0" smtClean="0"/>
              <a:t> UJIAN NASIONAL 2016</a:t>
            </a:r>
            <a:endParaRPr lang="id-ID" dirty="0"/>
          </a:p>
        </p:txBody>
      </p:sp>
      <p:graphicFrame>
        <p:nvGraphicFramePr>
          <p:cNvPr id="4" name="Table 3"/>
          <p:cNvGraphicFramePr>
            <a:graphicFrameLocks noGrp="1"/>
          </p:cNvGraphicFramePr>
          <p:nvPr/>
        </p:nvGraphicFramePr>
        <p:xfrm>
          <a:off x="246961" y="1324304"/>
          <a:ext cx="8692087" cy="5240248"/>
        </p:xfrm>
        <a:graphic>
          <a:graphicData uri="http://schemas.openxmlformats.org/drawingml/2006/table">
            <a:tbl>
              <a:tblPr/>
              <a:tblGrid>
                <a:gridCol w="1680610"/>
                <a:gridCol w="1922229"/>
                <a:gridCol w="1696416"/>
                <a:gridCol w="1696416"/>
                <a:gridCol w="1696416"/>
              </a:tblGrid>
              <a:tr h="881707">
                <a:tc>
                  <a:txBody>
                    <a:bodyPr/>
                    <a:lstStyle/>
                    <a:p>
                      <a:pPr algn="ctr">
                        <a:lnSpc>
                          <a:spcPts val="1800"/>
                        </a:lnSpc>
                        <a:spcAft>
                          <a:spcPts val="0"/>
                        </a:spcAft>
                      </a:pPr>
                      <a:r>
                        <a:rPr lang="id-ID" sz="1600" b="1" dirty="0">
                          <a:latin typeface="Agency FB" pitchFamily="34" charset="0"/>
                          <a:ea typeface="Calibri"/>
                          <a:cs typeface="Times New Roman"/>
                        </a:rPr>
                        <a:t>Level Kompetensi</a:t>
                      </a:r>
                      <a:endParaRPr lang="id-ID" sz="1600" dirty="0">
                        <a:latin typeface="Agency FB" pitchFamily="34" charset="0"/>
                        <a:ea typeface="Calibri"/>
                        <a:cs typeface="Times New Roman"/>
                      </a:endParaRPr>
                    </a:p>
                  </a:txBody>
                  <a:tcPr marL="36132" marR="3613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800"/>
                        </a:lnSpc>
                        <a:spcAft>
                          <a:spcPts val="0"/>
                        </a:spcAft>
                      </a:pPr>
                      <a:r>
                        <a:rPr lang="id-ID" sz="1600" b="1" dirty="0">
                          <a:latin typeface="Agency FB" pitchFamily="34" charset="0"/>
                          <a:ea typeface="Calibri"/>
                          <a:cs typeface="Times New Roman"/>
                        </a:rPr>
                        <a:t>Materi 1</a:t>
                      </a:r>
                      <a:endParaRPr lang="id-ID" sz="1600" dirty="0">
                        <a:latin typeface="Agency FB" pitchFamily="34" charset="0"/>
                        <a:ea typeface="Calibri"/>
                        <a:cs typeface="Times New Roman"/>
                      </a:endParaRPr>
                    </a:p>
                    <a:p>
                      <a:pPr algn="ctr">
                        <a:lnSpc>
                          <a:spcPts val="1800"/>
                        </a:lnSpc>
                        <a:spcAft>
                          <a:spcPts val="0"/>
                        </a:spcAft>
                      </a:pPr>
                      <a:r>
                        <a:rPr lang="en-US" sz="1600" b="1" dirty="0" err="1">
                          <a:latin typeface="Agency FB" pitchFamily="34" charset="0"/>
                          <a:ea typeface="Calibri"/>
                          <a:cs typeface="Times New Roman"/>
                        </a:rPr>
                        <a:t>Aljabar</a:t>
                      </a:r>
                      <a:endParaRPr lang="id-ID" sz="1600" dirty="0">
                        <a:latin typeface="Agency FB" pitchFamily="34" charset="0"/>
                        <a:ea typeface="Calibri"/>
                        <a:cs typeface="Times New Roman"/>
                      </a:endParaRPr>
                    </a:p>
                  </a:txBody>
                  <a:tcPr marL="36132" marR="3613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800"/>
                        </a:lnSpc>
                        <a:spcAft>
                          <a:spcPts val="0"/>
                        </a:spcAft>
                      </a:pPr>
                      <a:r>
                        <a:rPr lang="id-ID" sz="1600" b="1" dirty="0">
                          <a:latin typeface="Agency FB" pitchFamily="34" charset="0"/>
                          <a:ea typeface="Calibri"/>
                          <a:cs typeface="Times New Roman"/>
                        </a:rPr>
                        <a:t>Materi 2</a:t>
                      </a:r>
                      <a:endParaRPr lang="id-ID" sz="1600" dirty="0">
                        <a:latin typeface="Agency FB" pitchFamily="34" charset="0"/>
                        <a:ea typeface="Calibri"/>
                        <a:cs typeface="Times New Roman"/>
                      </a:endParaRPr>
                    </a:p>
                    <a:p>
                      <a:pPr algn="ctr">
                        <a:lnSpc>
                          <a:spcPts val="1800"/>
                        </a:lnSpc>
                        <a:spcAft>
                          <a:spcPts val="0"/>
                        </a:spcAft>
                      </a:pPr>
                      <a:r>
                        <a:rPr lang="en-US" sz="1600" b="1" dirty="0" err="1">
                          <a:latin typeface="Agency FB" pitchFamily="34" charset="0"/>
                          <a:ea typeface="Calibri"/>
                          <a:cs typeface="Times New Roman"/>
                        </a:rPr>
                        <a:t>Kalkulus</a:t>
                      </a:r>
                      <a:r>
                        <a:rPr lang="en-US" sz="1600" b="1" dirty="0">
                          <a:latin typeface="Agency FB" pitchFamily="34" charset="0"/>
                          <a:ea typeface="Calibri"/>
                          <a:cs typeface="Times New Roman"/>
                        </a:rPr>
                        <a:t> </a:t>
                      </a:r>
                      <a:endParaRPr lang="id-ID" sz="1600" dirty="0">
                        <a:latin typeface="Agency FB" pitchFamily="34" charset="0"/>
                        <a:ea typeface="Calibri"/>
                        <a:cs typeface="Times New Roman"/>
                      </a:endParaRPr>
                    </a:p>
                  </a:txBody>
                  <a:tcPr marL="36132" marR="3613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800"/>
                        </a:lnSpc>
                        <a:spcAft>
                          <a:spcPts val="0"/>
                        </a:spcAft>
                      </a:pPr>
                      <a:r>
                        <a:rPr lang="en-US" sz="1600" b="1" dirty="0" err="1">
                          <a:latin typeface="Agency FB" pitchFamily="34" charset="0"/>
                          <a:ea typeface="Calibri"/>
                          <a:cs typeface="Times New Roman"/>
                        </a:rPr>
                        <a:t>Materi</a:t>
                      </a:r>
                      <a:r>
                        <a:rPr lang="en-US" sz="1600" b="1" dirty="0">
                          <a:latin typeface="Agency FB" pitchFamily="34" charset="0"/>
                          <a:ea typeface="Calibri"/>
                          <a:cs typeface="Times New Roman"/>
                        </a:rPr>
                        <a:t> 3</a:t>
                      </a:r>
                      <a:endParaRPr lang="id-ID" sz="1600" dirty="0">
                        <a:latin typeface="Agency FB" pitchFamily="34" charset="0"/>
                        <a:ea typeface="Calibri"/>
                        <a:cs typeface="Times New Roman"/>
                      </a:endParaRPr>
                    </a:p>
                    <a:p>
                      <a:pPr algn="ctr">
                        <a:lnSpc>
                          <a:spcPts val="1800"/>
                        </a:lnSpc>
                        <a:spcAft>
                          <a:spcPts val="0"/>
                        </a:spcAft>
                      </a:pPr>
                      <a:r>
                        <a:rPr lang="en-US" sz="1600" b="1" dirty="0" err="1">
                          <a:latin typeface="Agency FB" pitchFamily="34" charset="0"/>
                          <a:ea typeface="Calibri"/>
                          <a:cs typeface="Times New Roman"/>
                        </a:rPr>
                        <a:t>Geometri</a:t>
                      </a:r>
                      <a:r>
                        <a:rPr lang="en-US" sz="1600" b="1" dirty="0">
                          <a:latin typeface="Agency FB" pitchFamily="34" charset="0"/>
                          <a:ea typeface="Calibri"/>
                          <a:cs typeface="Times New Roman"/>
                        </a:rPr>
                        <a:t> </a:t>
                      </a:r>
                      <a:r>
                        <a:rPr lang="en-US" sz="1600" b="1" dirty="0" err="1">
                          <a:latin typeface="Agency FB" pitchFamily="34" charset="0"/>
                          <a:ea typeface="Calibri"/>
                          <a:cs typeface="Times New Roman"/>
                        </a:rPr>
                        <a:t>dan</a:t>
                      </a:r>
                      <a:r>
                        <a:rPr lang="en-US" sz="1600" b="1" dirty="0">
                          <a:latin typeface="Agency FB" pitchFamily="34" charset="0"/>
                          <a:ea typeface="Calibri"/>
                          <a:cs typeface="Times New Roman"/>
                        </a:rPr>
                        <a:t> </a:t>
                      </a:r>
                      <a:r>
                        <a:rPr lang="en-US" sz="1600" b="1" dirty="0" err="1">
                          <a:latin typeface="Agency FB" pitchFamily="34" charset="0"/>
                          <a:ea typeface="Calibri"/>
                          <a:cs typeface="Times New Roman"/>
                        </a:rPr>
                        <a:t>Trigonometri</a:t>
                      </a:r>
                      <a:endParaRPr lang="id-ID" sz="1600" dirty="0">
                        <a:latin typeface="Agency FB" pitchFamily="34" charset="0"/>
                        <a:ea typeface="Calibri"/>
                        <a:cs typeface="Times New Roman"/>
                      </a:endParaRPr>
                    </a:p>
                  </a:txBody>
                  <a:tcPr marL="36132" marR="3613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800"/>
                        </a:lnSpc>
                        <a:spcAft>
                          <a:spcPts val="0"/>
                        </a:spcAft>
                      </a:pPr>
                      <a:r>
                        <a:rPr lang="en-US" sz="1600" b="1" dirty="0" err="1">
                          <a:latin typeface="Agency FB" pitchFamily="34" charset="0"/>
                          <a:ea typeface="Calibri"/>
                          <a:cs typeface="Times New Roman"/>
                        </a:rPr>
                        <a:t>Materi</a:t>
                      </a:r>
                      <a:r>
                        <a:rPr lang="en-US" sz="1600" b="1" dirty="0">
                          <a:latin typeface="Agency FB" pitchFamily="34" charset="0"/>
                          <a:ea typeface="Calibri"/>
                          <a:cs typeface="Times New Roman"/>
                        </a:rPr>
                        <a:t> 4</a:t>
                      </a:r>
                      <a:endParaRPr lang="id-ID" sz="1600" dirty="0">
                        <a:latin typeface="Agency FB" pitchFamily="34" charset="0"/>
                        <a:ea typeface="Calibri"/>
                        <a:cs typeface="Times New Roman"/>
                      </a:endParaRPr>
                    </a:p>
                    <a:p>
                      <a:pPr algn="ctr">
                        <a:lnSpc>
                          <a:spcPts val="1800"/>
                        </a:lnSpc>
                        <a:spcAft>
                          <a:spcPts val="0"/>
                        </a:spcAft>
                      </a:pPr>
                      <a:r>
                        <a:rPr lang="en-US" sz="1600" b="1" dirty="0" err="1">
                          <a:latin typeface="Agency FB" pitchFamily="34" charset="0"/>
                          <a:ea typeface="Calibri"/>
                          <a:cs typeface="Times New Roman"/>
                        </a:rPr>
                        <a:t>Statistika</a:t>
                      </a:r>
                      <a:r>
                        <a:rPr lang="en-US" sz="1600" b="1" dirty="0">
                          <a:latin typeface="Agency FB" pitchFamily="34" charset="0"/>
                          <a:ea typeface="Calibri"/>
                          <a:cs typeface="Times New Roman"/>
                        </a:rPr>
                        <a:t> </a:t>
                      </a:r>
                      <a:endParaRPr lang="id-ID" sz="1600" dirty="0">
                        <a:latin typeface="Agency FB" pitchFamily="34" charset="0"/>
                        <a:ea typeface="Calibri"/>
                        <a:cs typeface="Times New Roman"/>
                      </a:endParaRPr>
                    </a:p>
                  </a:txBody>
                  <a:tcPr marL="36132" marR="3613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</a:tr>
              <a:tr h="4358541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id-ID" sz="1600" b="1" dirty="0">
                          <a:latin typeface="Agency FB" pitchFamily="34" charset="0"/>
                          <a:ea typeface="SimSun"/>
                          <a:cs typeface="Arial"/>
                        </a:rPr>
                        <a:t>Pengetahuan dan pemahaman</a:t>
                      </a:r>
                      <a:endParaRPr lang="id-ID" sz="1600" dirty="0">
                        <a:latin typeface="Agency FB" pitchFamily="34" charset="0"/>
                        <a:ea typeface="Calibri"/>
                        <a:cs typeface="Times New Roman"/>
                      </a:endParaRPr>
                    </a:p>
                    <a:p>
                      <a:pPr marL="173038" lvl="0" indent="-173038">
                        <a:lnSpc>
                          <a:spcPct val="107000"/>
                        </a:lnSpc>
                        <a:spcAft>
                          <a:spcPts val="0"/>
                        </a:spcAft>
                        <a:buFont typeface="Symbol"/>
                        <a:buChar char=""/>
                      </a:pPr>
                      <a:r>
                        <a:rPr lang="en-US" sz="1600" dirty="0" err="1">
                          <a:latin typeface="Agency FB" pitchFamily="34" charset="0"/>
                          <a:ea typeface="SimSun"/>
                          <a:cs typeface="Arial"/>
                        </a:rPr>
                        <a:t>Mengidentifikasi</a:t>
                      </a:r>
                      <a:endParaRPr lang="id-ID" sz="1600" dirty="0">
                        <a:latin typeface="Agency FB" pitchFamily="34" charset="0"/>
                        <a:ea typeface="Calibri"/>
                        <a:cs typeface="Times New Roman"/>
                      </a:endParaRPr>
                    </a:p>
                    <a:p>
                      <a:pPr marL="173038" lvl="0" indent="-173038">
                        <a:lnSpc>
                          <a:spcPct val="107000"/>
                        </a:lnSpc>
                        <a:spcAft>
                          <a:spcPts val="0"/>
                        </a:spcAft>
                        <a:buFont typeface="Symbol"/>
                        <a:buChar char=""/>
                      </a:pPr>
                      <a:r>
                        <a:rPr lang="en-US" sz="1600" dirty="0" err="1">
                          <a:latin typeface="Agency FB" pitchFamily="34" charset="0"/>
                          <a:ea typeface="SimSun"/>
                          <a:cs typeface="Arial"/>
                        </a:rPr>
                        <a:t>Mengkl</a:t>
                      </a:r>
                      <a:r>
                        <a:rPr lang="id-ID" sz="1600" dirty="0">
                          <a:latin typeface="Agency FB" pitchFamily="34" charset="0"/>
                          <a:ea typeface="SimSun"/>
                          <a:cs typeface="Arial"/>
                        </a:rPr>
                        <a:t>a</a:t>
                      </a:r>
                      <a:r>
                        <a:rPr lang="en-US" sz="1600" dirty="0" err="1">
                          <a:latin typeface="Agency FB" pitchFamily="34" charset="0"/>
                          <a:ea typeface="SimSun"/>
                          <a:cs typeface="Arial"/>
                        </a:rPr>
                        <a:t>sifikasi</a:t>
                      </a:r>
                      <a:r>
                        <a:rPr lang="en-US" sz="1600" dirty="0">
                          <a:latin typeface="Agency FB" pitchFamily="34" charset="0"/>
                          <a:ea typeface="SimSun"/>
                          <a:cs typeface="Arial"/>
                        </a:rPr>
                        <a:t> data</a:t>
                      </a:r>
                      <a:endParaRPr lang="id-ID" sz="1600" dirty="0">
                        <a:latin typeface="Agency FB" pitchFamily="34" charset="0"/>
                        <a:ea typeface="Calibri"/>
                        <a:cs typeface="Times New Roman"/>
                      </a:endParaRPr>
                    </a:p>
                    <a:p>
                      <a:pPr marL="173038" lvl="0" indent="-173038">
                        <a:lnSpc>
                          <a:spcPct val="107000"/>
                        </a:lnSpc>
                        <a:spcAft>
                          <a:spcPts val="0"/>
                        </a:spcAft>
                        <a:buFont typeface="Symbol"/>
                        <a:buChar char=""/>
                      </a:pPr>
                      <a:r>
                        <a:rPr lang="en-US" sz="1600" dirty="0" err="1">
                          <a:latin typeface="Agency FB" pitchFamily="34" charset="0"/>
                          <a:ea typeface="SimSun"/>
                          <a:cs typeface="Arial"/>
                        </a:rPr>
                        <a:t>Menyimpulkan</a:t>
                      </a:r>
                      <a:endParaRPr lang="id-ID" sz="1600" dirty="0">
                        <a:latin typeface="Agency FB" pitchFamily="34" charset="0"/>
                        <a:ea typeface="Calibri"/>
                        <a:cs typeface="Times New Roman"/>
                      </a:endParaRPr>
                    </a:p>
                    <a:p>
                      <a:pPr marL="173038" lvl="0" indent="-173038">
                        <a:lnSpc>
                          <a:spcPct val="107000"/>
                        </a:lnSpc>
                        <a:spcAft>
                          <a:spcPts val="0"/>
                        </a:spcAft>
                        <a:buFont typeface="Symbol"/>
                        <a:buChar char=""/>
                      </a:pPr>
                      <a:r>
                        <a:rPr lang="en-US" sz="1600" dirty="0" err="1">
                          <a:latin typeface="Agency FB" pitchFamily="34" charset="0"/>
                          <a:ea typeface="SimSun"/>
                          <a:cs typeface="Arial"/>
                        </a:rPr>
                        <a:t>Menjelaskan</a:t>
                      </a:r>
                      <a:endParaRPr lang="id-ID" sz="1600" dirty="0">
                        <a:latin typeface="Agency FB" pitchFamily="34" charset="0"/>
                        <a:ea typeface="Calibri"/>
                        <a:cs typeface="Times New Roman"/>
                      </a:endParaRPr>
                    </a:p>
                    <a:p>
                      <a:pPr marL="173038" lvl="0" indent="-173038">
                        <a:lnSpc>
                          <a:spcPct val="107000"/>
                        </a:lnSpc>
                        <a:spcAft>
                          <a:spcPts val="0"/>
                        </a:spcAft>
                        <a:buFont typeface="Symbol"/>
                        <a:buChar char=""/>
                      </a:pPr>
                      <a:r>
                        <a:rPr lang="en-US" sz="1600" dirty="0" err="1">
                          <a:latin typeface="Agency FB" pitchFamily="34" charset="0"/>
                          <a:ea typeface="SimSun"/>
                          <a:cs typeface="Arial"/>
                        </a:rPr>
                        <a:t>Membandingkan</a:t>
                      </a:r>
                      <a:endParaRPr lang="id-ID" sz="1600" dirty="0">
                        <a:latin typeface="Agency FB" pitchFamily="34" charset="0"/>
                        <a:ea typeface="Calibri"/>
                        <a:cs typeface="Times New Roman"/>
                      </a:endParaRPr>
                    </a:p>
                    <a:p>
                      <a:pPr marL="173038" lvl="0" indent="-173038">
                        <a:lnSpc>
                          <a:spcPct val="107000"/>
                        </a:lnSpc>
                        <a:spcAft>
                          <a:spcPts val="0"/>
                        </a:spcAft>
                        <a:buFont typeface="Symbol"/>
                        <a:buChar char=""/>
                      </a:pPr>
                      <a:r>
                        <a:rPr lang="en-US" sz="1600" dirty="0" err="1">
                          <a:latin typeface="Agency FB" pitchFamily="34" charset="0"/>
                          <a:ea typeface="SimSun"/>
                          <a:cs typeface="Arial"/>
                        </a:rPr>
                        <a:t>Menentukan</a:t>
                      </a:r>
                      <a:endParaRPr lang="id-ID" sz="1600" dirty="0">
                        <a:latin typeface="Agency FB" pitchFamily="34" charset="0"/>
                        <a:ea typeface="Calibri"/>
                        <a:cs typeface="Times New Roman"/>
                      </a:endParaRPr>
                    </a:p>
                    <a:p>
                      <a:pPr marL="173038" lvl="0" indent="-173038">
                        <a:lnSpc>
                          <a:spcPct val="107000"/>
                        </a:lnSpc>
                        <a:spcAft>
                          <a:spcPts val="0"/>
                        </a:spcAft>
                        <a:buFont typeface="Symbol"/>
                        <a:buChar char=""/>
                      </a:pPr>
                      <a:r>
                        <a:rPr lang="id-ID" sz="1600" dirty="0">
                          <a:latin typeface="Agency FB" pitchFamily="34" charset="0"/>
                          <a:ea typeface="SimSun"/>
                          <a:cs typeface="Arial"/>
                        </a:rPr>
                        <a:t>Menghitung</a:t>
                      </a:r>
                      <a:endParaRPr lang="id-ID" sz="1600" dirty="0">
                        <a:latin typeface="Agency FB" pitchFamily="34" charset="0"/>
                        <a:ea typeface="Calibri"/>
                        <a:cs typeface="Times New Roman"/>
                      </a:endParaRPr>
                    </a:p>
                  </a:txBody>
                  <a:tcPr marL="36132" marR="3613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90000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 err="1">
                          <a:latin typeface="Agency FB" pitchFamily="34" charset="0"/>
                          <a:ea typeface="SimSun"/>
                          <a:cs typeface="Arial"/>
                        </a:rPr>
                        <a:t>Siswa</a:t>
                      </a:r>
                      <a:r>
                        <a:rPr lang="en-US" sz="1600" dirty="0">
                          <a:latin typeface="Agency FB" pitchFamily="34" charset="0"/>
                          <a:ea typeface="SimSun"/>
                          <a:cs typeface="Arial"/>
                        </a:rPr>
                        <a:t> </a:t>
                      </a:r>
                      <a:r>
                        <a:rPr lang="en-US" sz="1600" dirty="0" err="1">
                          <a:latin typeface="Agency FB" pitchFamily="34" charset="0"/>
                          <a:ea typeface="SimSun"/>
                          <a:cs typeface="Arial"/>
                        </a:rPr>
                        <a:t>memiliki</a:t>
                      </a:r>
                      <a:r>
                        <a:rPr lang="en-US" sz="1600" dirty="0">
                          <a:latin typeface="Agency FB" pitchFamily="34" charset="0"/>
                          <a:ea typeface="SimSun"/>
                          <a:cs typeface="Arial"/>
                        </a:rPr>
                        <a:t> </a:t>
                      </a:r>
                      <a:r>
                        <a:rPr lang="en-US" sz="1600" dirty="0" err="1">
                          <a:latin typeface="Agency FB" pitchFamily="34" charset="0"/>
                          <a:ea typeface="SimSun"/>
                          <a:cs typeface="Arial"/>
                        </a:rPr>
                        <a:t>kemampuan</a:t>
                      </a:r>
                      <a:r>
                        <a:rPr lang="en-US" sz="1600" dirty="0">
                          <a:latin typeface="Agency FB" pitchFamily="34" charset="0"/>
                          <a:ea typeface="SimSun"/>
                          <a:cs typeface="Arial"/>
                        </a:rPr>
                        <a:t>  </a:t>
                      </a:r>
                      <a:r>
                        <a:rPr lang="en-US" sz="1600" dirty="0" err="1">
                          <a:latin typeface="Agency FB" pitchFamily="34" charset="0"/>
                          <a:ea typeface="SimSun"/>
                          <a:cs typeface="Arial"/>
                        </a:rPr>
                        <a:t>memahami</a:t>
                      </a:r>
                      <a:r>
                        <a:rPr lang="en-US" sz="1600" dirty="0">
                          <a:latin typeface="Agency FB" pitchFamily="34" charset="0"/>
                          <a:ea typeface="SimSun"/>
                          <a:cs typeface="Arial"/>
                        </a:rPr>
                        <a:t> </a:t>
                      </a:r>
                      <a:r>
                        <a:rPr lang="en-US" sz="1600" dirty="0" err="1">
                          <a:latin typeface="Agency FB" pitchFamily="34" charset="0"/>
                          <a:ea typeface="SimSun"/>
                          <a:cs typeface="Arial"/>
                        </a:rPr>
                        <a:t>konsep</a:t>
                      </a:r>
                      <a:r>
                        <a:rPr lang="en-US" sz="1600" dirty="0">
                          <a:latin typeface="Agency FB" pitchFamily="34" charset="0"/>
                          <a:ea typeface="SimSun"/>
                          <a:cs typeface="Arial"/>
                        </a:rPr>
                        <a:t> </a:t>
                      </a:r>
                      <a:r>
                        <a:rPr lang="en-US" sz="1600" dirty="0" err="1">
                          <a:latin typeface="Agency FB" pitchFamily="34" charset="0"/>
                          <a:ea typeface="SimSun"/>
                          <a:cs typeface="Arial"/>
                        </a:rPr>
                        <a:t>dasar</a:t>
                      </a:r>
                      <a:r>
                        <a:rPr lang="en-US" sz="1600" dirty="0">
                          <a:latin typeface="Agency FB" pitchFamily="34" charset="0"/>
                          <a:ea typeface="SimSun"/>
                          <a:cs typeface="Arial"/>
                        </a:rPr>
                        <a:t> </a:t>
                      </a:r>
                      <a:r>
                        <a:rPr lang="en-US" sz="1600" dirty="0" err="1">
                          <a:latin typeface="Agency FB" pitchFamily="34" charset="0"/>
                          <a:ea typeface="SimSun"/>
                          <a:cs typeface="Arial"/>
                        </a:rPr>
                        <a:t>pada</a:t>
                      </a:r>
                      <a:r>
                        <a:rPr lang="en-US" sz="1600" dirty="0">
                          <a:latin typeface="Agency FB" pitchFamily="34" charset="0"/>
                          <a:ea typeface="SimSun"/>
                          <a:cs typeface="Arial"/>
                        </a:rPr>
                        <a:t> </a:t>
                      </a:r>
                      <a:r>
                        <a:rPr lang="en-US" sz="1600" dirty="0" err="1">
                          <a:latin typeface="Agency FB" pitchFamily="34" charset="0"/>
                          <a:ea typeface="SimSun"/>
                          <a:cs typeface="Arial"/>
                        </a:rPr>
                        <a:t>topik</a:t>
                      </a:r>
                      <a:r>
                        <a:rPr lang="en-US" sz="1600" dirty="0">
                          <a:latin typeface="Agency FB" pitchFamily="34" charset="0"/>
                          <a:ea typeface="SimSun"/>
                          <a:cs typeface="Arial"/>
                        </a:rPr>
                        <a:t>:</a:t>
                      </a:r>
                      <a:endParaRPr lang="id-ID" sz="1600" dirty="0">
                        <a:latin typeface="Agency FB" pitchFamily="34" charset="0"/>
                        <a:ea typeface="Calibri"/>
                        <a:cs typeface="Times New Roman"/>
                      </a:endParaRPr>
                    </a:p>
                    <a:p>
                      <a:pPr marL="173038" lvl="0" indent="-173038">
                        <a:lnSpc>
                          <a:spcPct val="90000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  <a:buFont typeface="Calibri"/>
                        <a:buChar char="-"/>
                      </a:pPr>
                      <a:r>
                        <a:rPr lang="en-US" sz="1600" dirty="0" err="1">
                          <a:latin typeface="Agency FB" pitchFamily="34" charset="0"/>
                          <a:ea typeface="SimSun"/>
                          <a:cs typeface="Arial"/>
                        </a:rPr>
                        <a:t>Pangkat</a:t>
                      </a:r>
                      <a:r>
                        <a:rPr lang="en-US" sz="1600" dirty="0">
                          <a:latin typeface="Agency FB" pitchFamily="34" charset="0"/>
                          <a:ea typeface="SimSun"/>
                          <a:cs typeface="Arial"/>
                        </a:rPr>
                        <a:t>, </a:t>
                      </a:r>
                      <a:r>
                        <a:rPr lang="en-US" sz="1600" dirty="0" err="1">
                          <a:latin typeface="Agency FB" pitchFamily="34" charset="0"/>
                          <a:ea typeface="SimSun"/>
                          <a:cs typeface="Arial"/>
                        </a:rPr>
                        <a:t>akar</a:t>
                      </a:r>
                      <a:r>
                        <a:rPr lang="en-US" sz="1600" dirty="0">
                          <a:latin typeface="Agency FB" pitchFamily="34" charset="0"/>
                          <a:ea typeface="SimSun"/>
                          <a:cs typeface="Arial"/>
                        </a:rPr>
                        <a:t>, </a:t>
                      </a:r>
                      <a:r>
                        <a:rPr lang="en-US" sz="1600" dirty="0" err="1">
                          <a:latin typeface="Agency FB" pitchFamily="34" charset="0"/>
                          <a:ea typeface="SimSun"/>
                          <a:cs typeface="Arial"/>
                        </a:rPr>
                        <a:t>dan</a:t>
                      </a:r>
                      <a:r>
                        <a:rPr lang="en-US" sz="1600" dirty="0">
                          <a:latin typeface="Agency FB" pitchFamily="34" charset="0"/>
                          <a:ea typeface="SimSun"/>
                          <a:cs typeface="Arial"/>
                        </a:rPr>
                        <a:t> </a:t>
                      </a:r>
                      <a:r>
                        <a:rPr lang="en-US" sz="1600" dirty="0" err="1">
                          <a:latin typeface="Agency FB" pitchFamily="34" charset="0"/>
                          <a:ea typeface="SimSun"/>
                          <a:cs typeface="Arial"/>
                        </a:rPr>
                        <a:t>logaritma</a:t>
                      </a:r>
                      <a:endParaRPr lang="id-ID" sz="1600" dirty="0">
                        <a:latin typeface="Agency FB" pitchFamily="34" charset="0"/>
                        <a:ea typeface="SimSun"/>
                        <a:cs typeface="Arial"/>
                      </a:endParaRPr>
                    </a:p>
                    <a:p>
                      <a:pPr marL="173038" lvl="0" indent="-173038">
                        <a:lnSpc>
                          <a:spcPct val="90000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  <a:buFont typeface="Calibri"/>
                        <a:buChar char="-"/>
                      </a:pPr>
                      <a:r>
                        <a:rPr lang="en-US" sz="1600" dirty="0" err="1">
                          <a:latin typeface="Agency FB" pitchFamily="34" charset="0"/>
                          <a:ea typeface="SimSun"/>
                          <a:cs typeface="Arial"/>
                        </a:rPr>
                        <a:t>Fungsi</a:t>
                      </a:r>
                      <a:r>
                        <a:rPr lang="en-US" sz="1600" dirty="0">
                          <a:latin typeface="Agency FB" pitchFamily="34" charset="0"/>
                          <a:ea typeface="SimSun"/>
                          <a:cs typeface="Arial"/>
                        </a:rPr>
                        <a:t>, </a:t>
                      </a:r>
                      <a:r>
                        <a:rPr lang="en-US" sz="1600" dirty="0" err="1">
                          <a:latin typeface="Agency FB" pitchFamily="34" charset="0"/>
                          <a:ea typeface="SimSun"/>
                          <a:cs typeface="Arial"/>
                        </a:rPr>
                        <a:t>komposisi</a:t>
                      </a:r>
                      <a:r>
                        <a:rPr lang="en-US" sz="1600" dirty="0">
                          <a:latin typeface="Agency FB" pitchFamily="34" charset="0"/>
                          <a:ea typeface="SimSun"/>
                          <a:cs typeface="Arial"/>
                        </a:rPr>
                        <a:t> </a:t>
                      </a:r>
                      <a:r>
                        <a:rPr lang="en-US" sz="1600" dirty="0" err="1">
                          <a:latin typeface="Agency FB" pitchFamily="34" charset="0"/>
                          <a:ea typeface="SimSun"/>
                          <a:cs typeface="Arial"/>
                        </a:rPr>
                        <a:t>fungsi</a:t>
                      </a:r>
                      <a:r>
                        <a:rPr lang="en-US" sz="1600" dirty="0">
                          <a:latin typeface="Agency FB" pitchFamily="34" charset="0"/>
                          <a:ea typeface="SimSun"/>
                          <a:cs typeface="Arial"/>
                        </a:rPr>
                        <a:t>, </a:t>
                      </a:r>
                      <a:r>
                        <a:rPr lang="en-US" sz="1600" dirty="0" err="1">
                          <a:latin typeface="Agency FB" pitchFamily="34" charset="0"/>
                          <a:ea typeface="SimSun"/>
                          <a:cs typeface="Arial"/>
                        </a:rPr>
                        <a:t>dan</a:t>
                      </a:r>
                      <a:r>
                        <a:rPr lang="en-US" sz="1600" dirty="0">
                          <a:latin typeface="Agency FB" pitchFamily="34" charset="0"/>
                          <a:ea typeface="SimSun"/>
                          <a:cs typeface="Arial"/>
                        </a:rPr>
                        <a:t>, </a:t>
                      </a:r>
                      <a:r>
                        <a:rPr lang="en-US" sz="1600" dirty="0" err="1">
                          <a:latin typeface="Agency FB" pitchFamily="34" charset="0"/>
                          <a:ea typeface="SimSun"/>
                          <a:cs typeface="Arial"/>
                        </a:rPr>
                        <a:t>fungsi</a:t>
                      </a:r>
                      <a:r>
                        <a:rPr lang="id-ID" sz="1600" dirty="0">
                          <a:latin typeface="Agency FB" pitchFamily="34" charset="0"/>
                          <a:ea typeface="SimSun"/>
                          <a:cs typeface="Arial"/>
                        </a:rPr>
                        <a:t> invers</a:t>
                      </a:r>
                    </a:p>
                    <a:p>
                      <a:pPr marL="173038" lvl="0" indent="-173038">
                        <a:lnSpc>
                          <a:spcPct val="90000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  <a:buFont typeface="Calibri"/>
                        <a:buChar char="-"/>
                      </a:pPr>
                      <a:r>
                        <a:rPr lang="en-US" sz="1600" dirty="0" err="1">
                          <a:latin typeface="Agency FB" pitchFamily="34" charset="0"/>
                          <a:ea typeface="SimSun"/>
                          <a:cs typeface="Arial"/>
                        </a:rPr>
                        <a:t>Persamaan</a:t>
                      </a:r>
                      <a:r>
                        <a:rPr lang="en-US" sz="1600" dirty="0">
                          <a:latin typeface="Agency FB" pitchFamily="34" charset="0"/>
                          <a:ea typeface="SimSun"/>
                          <a:cs typeface="Arial"/>
                        </a:rPr>
                        <a:t>  </a:t>
                      </a:r>
                      <a:r>
                        <a:rPr lang="id-ID" sz="1600" dirty="0">
                          <a:latin typeface="Agency FB" pitchFamily="34" charset="0"/>
                          <a:ea typeface="SimSun"/>
                          <a:cs typeface="Arial"/>
                        </a:rPr>
                        <a:t>dan fungsi kuadrat</a:t>
                      </a:r>
                      <a:r>
                        <a:rPr lang="en-US" sz="1600" dirty="0">
                          <a:latin typeface="Agency FB" pitchFamily="34" charset="0"/>
                          <a:ea typeface="SimSun"/>
                          <a:cs typeface="Arial"/>
                        </a:rPr>
                        <a:t> </a:t>
                      </a:r>
                      <a:endParaRPr lang="id-ID" sz="1600" dirty="0">
                        <a:latin typeface="Agency FB" pitchFamily="34" charset="0"/>
                        <a:ea typeface="SimSun"/>
                        <a:cs typeface="Arial"/>
                      </a:endParaRPr>
                    </a:p>
                    <a:p>
                      <a:pPr marL="173038" lvl="0" indent="-173038">
                        <a:lnSpc>
                          <a:spcPct val="90000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  <a:buFont typeface="Calibri"/>
                        <a:buChar char="-"/>
                      </a:pPr>
                      <a:r>
                        <a:rPr lang="en-US" sz="1600" dirty="0" err="1">
                          <a:latin typeface="Agency FB" pitchFamily="34" charset="0"/>
                          <a:ea typeface="SimSun"/>
                          <a:cs typeface="Arial"/>
                        </a:rPr>
                        <a:t>Sistem</a:t>
                      </a:r>
                      <a:r>
                        <a:rPr lang="en-US" sz="1600" dirty="0">
                          <a:latin typeface="Agency FB" pitchFamily="34" charset="0"/>
                          <a:ea typeface="SimSun"/>
                          <a:cs typeface="Arial"/>
                        </a:rPr>
                        <a:t> </a:t>
                      </a:r>
                      <a:r>
                        <a:rPr lang="en-US" sz="1600" dirty="0" err="1">
                          <a:latin typeface="Agency FB" pitchFamily="34" charset="0"/>
                          <a:ea typeface="SimSun"/>
                          <a:cs typeface="Arial"/>
                        </a:rPr>
                        <a:t>persamaan</a:t>
                      </a:r>
                      <a:r>
                        <a:rPr lang="en-US" sz="1600" dirty="0">
                          <a:latin typeface="Agency FB" pitchFamily="34" charset="0"/>
                          <a:ea typeface="SimSun"/>
                          <a:cs typeface="Arial"/>
                        </a:rPr>
                        <a:t> line</a:t>
                      </a:r>
                      <a:r>
                        <a:rPr lang="id-ID" sz="1600" dirty="0">
                          <a:latin typeface="Agency FB" pitchFamily="34" charset="0"/>
                          <a:ea typeface="SimSun"/>
                          <a:cs typeface="Arial"/>
                        </a:rPr>
                        <a:t>a</a:t>
                      </a:r>
                      <a:r>
                        <a:rPr lang="en-US" sz="1600" dirty="0">
                          <a:latin typeface="Agency FB" pitchFamily="34" charset="0"/>
                          <a:ea typeface="SimSun"/>
                          <a:cs typeface="Arial"/>
                        </a:rPr>
                        <a:t>r </a:t>
                      </a:r>
                      <a:r>
                        <a:rPr lang="en-US" sz="1600" dirty="0" err="1">
                          <a:latin typeface="Agency FB" pitchFamily="34" charset="0"/>
                          <a:ea typeface="SimSun"/>
                          <a:cs typeface="Arial"/>
                        </a:rPr>
                        <a:t>dan</a:t>
                      </a:r>
                      <a:r>
                        <a:rPr lang="en-US" sz="1600" dirty="0">
                          <a:latin typeface="Agency FB" pitchFamily="34" charset="0"/>
                          <a:ea typeface="SimSun"/>
                          <a:cs typeface="Arial"/>
                        </a:rPr>
                        <a:t> </a:t>
                      </a:r>
                      <a:r>
                        <a:rPr lang="en-US" sz="1600" dirty="0" err="1">
                          <a:latin typeface="Agency FB" pitchFamily="34" charset="0"/>
                          <a:ea typeface="SimSun"/>
                          <a:cs typeface="Arial"/>
                        </a:rPr>
                        <a:t>sistem</a:t>
                      </a:r>
                      <a:r>
                        <a:rPr lang="en-US" sz="1600" dirty="0">
                          <a:latin typeface="Agency FB" pitchFamily="34" charset="0"/>
                          <a:ea typeface="SimSun"/>
                          <a:cs typeface="Arial"/>
                        </a:rPr>
                        <a:t> </a:t>
                      </a:r>
                      <a:r>
                        <a:rPr lang="en-US" sz="1600" dirty="0" err="1">
                          <a:latin typeface="Agency FB" pitchFamily="34" charset="0"/>
                          <a:ea typeface="SimSun"/>
                          <a:cs typeface="Arial"/>
                        </a:rPr>
                        <a:t>pertidaksamaan</a:t>
                      </a:r>
                      <a:r>
                        <a:rPr lang="en-US" sz="1600" dirty="0">
                          <a:latin typeface="Agency FB" pitchFamily="34" charset="0"/>
                          <a:ea typeface="SimSun"/>
                          <a:cs typeface="Arial"/>
                        </a:rPr>
                        <a:t> linear</a:t>
                      </a:r>
                      <a:endParaRPr lang="id-ID" sz="1600" dirty="0">
                        <a:latin typeface="Agency FB" pitchFamily="34" charset="0"/>
                        <a:ea typeface="SimSun"/>
                        <a:cs typeface="Arial"/>
                      </a:endParaRPr>
                    </a:p>
                    <a:p>
                      <a:pPr marL="173038" lvl="0" indent="-173038">
                        <a:lnSpc>
                          <a:spcPct val="90000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  <a:buFont typeface="Calibri"/>
                        <a:buChar char="-"/>
                      </a:pPr>
                      <a:r>
                        <a:rPr lang="id-ID" sz="1600" dirty="0">
                          <a:latin typeface="Agency FB" pitchFamily="34" charset="0"/>
                          <a:ea typeface="SimSun"/>
                          <a:cs typeface="Arial"/>
                        </a:rPr>
                        <a:t>Program linear</a:t>
                      </a:r>
                    </a:p>
                    <a:p>
                      <a:pPr marL="173038" lvl="0" indent="-173038">
                        <a:lnSpc>
                          <a:spcPct val="90000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  <a:buFont typeface="Calibri"/>
                        <a:buChar char="-"/>
                      </a:pPr>
                      <a:r>
                        <a:rPr lang="en-US" sz="1600" dirty="0" err="1">
                          <a:latin typeface="Agency FB" pitchFamily="34" charset="0"/>
                          <a:ea typeface="SimSun"/>
                          <a:cs typeface="Arial"/>
                        </a:rPr>
                        <a:t>Suku</a:t>
                      </a:r>
                      <a:r>
                        <a:rPr lang="en-US" sz="1600" dirty="0">
                          <a:latin typeface="Agency FB" pitchFamily="34" charset="0"/>
                          <a:ea typeface="SimSun"/>
                          <a:cs typeface="Arial"/>
                        </a:rPr>
                        <a:t> </a:t>
                      </a:r>
                      <a:r>
                        <a:rPr lang="en-US" sz="1600" dirty="0" err="1">
                          <a:latin typeface="Agency FB" pitchFamily="34" charset="0"/>
                          <a:ea typeface="SimSun"/>
                          <a:cs typeface="Arial"/>
                        </a:rPr>
                        <a:t>banyak</a:t>
                      </a:r>
                      <a:endParaRPr lang="id-ID" sz="1600" dirty="0">
                        <a:latin typeface="Agency FB" pitchFamily="34" charset="0"/>
                        <a:ea typeface="SimSun"/>
                        <a:cs typeface="Arial"/>
                      </a:endParaRPr>
                    </a:p>
                    <a:p>
                      <a:pPr marL="173038" lvl="0" indent="-173038">
                        <a:lnSpc>
                          <a:spcPct val="90000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  <a:buFont typeface="Calibri"/>
                        <a:buChar char="-"/>
                      </a:pPr>
                      <a:r>
                        <a:rPr lang="en-US" sz="1600" dirty="0" err="1">
                          <a:latin typeface="Agency FB" pitchFamily="34" charset="0"/>
                          <a:ea typeface="SimSun"/>
                          <a:cs typeface="Arial"/>
                        </a:rPr>
                        <a:t>Matriks</a:t>
                      </a:r>
                      <a:endParaRPr lang="id-ID" sz="1600" dirty="0">
                        <a:latin typeface="Agency FB" pitchFamily="34" charset="0"/>
                        <a:ea typeface="SimSun"/>
                        <a:cs typeface="Arial"/>
                      </a:endParaRPr>
                    </a:p>
                    <a:p>
                      <a:pPr marL="173038" lvl="0" indent="-173038">
                        <a:lnSpc>
                          <a:spcPct val="90000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  <a:buFont typeface="Calibri"/>
                        <a:buChar char="-"/>
                      </a:pPr>
                      <a:r>
                        <a:rPr lang="en-US" sz="1600" dirty="0" err="1">
                          <a:latin typeface="Agency FB" pitchFamily="34" charset="0"/>
                          <a:ea typeface="SimSun"/>
                          <a:cs typeface="Arial"/>
                        </a:rPr>
                        <a:t>Barisan</a:t>
                      </a:r>
                      <a:r>
                        <a:rPr lang="en-US" sz="1600" dirty="0">
                          <a:latin typeface="Agency FB" pitchFamily="34" charset="0"/>
                          <a:ea typeface="SimSun"/>
                          <a:cs typeface="Arial"/>
                        </a:rPr>
                        <a:t> </a:t>
                      </a:r>
                      <a:r>
                        <a:rPr lang="en-US" sz="1600" dirty="0" err="1">
                          <a:latin typeface="Agency FB" pitchFamily="34" charset="0"/>
                          <a:ea typeface="SimSun"/>
                          <a:cs typeface="Arial"/>
                        </a:rPr>
                        <a:t>dan</a:t>
                      </a:r>
                      <a:r>
                        <a:rPr lang="en-US" sz="1600" dirty="0">
                          <a:latin typeface="Agency FB" pitchFamily="34" charset="0"/>
                          <a:ea typeface="SimSun"/>
                          <a:cs typeface="Arial"/>
                        </a:rPr>
                        <a:t> </a:t>
                      </a:r>
                      <a:r>
                        <a:rPr lang="en-US" sz="1600" dirty="0" err="1">
                          <a:latin typeface="Agency FB" pitchFamily="34" charset="0"/>
                          <a:ea typeface="SimSun"/>
                          <a:cs typeface="Arial"/>
                        </a:rPr>
                        <a:t>deret</a:t>
                      </a:r>
                      <a:endParaRPr lang="id-ID" sz="1600" dirty="0">
                        <a:latin typeface="Agency FB" pitchFamily="34" charset="0"/>
                        <a:ea typeface="SimSun"/>
                        <a:cs typeface="Arial"/>
                      </a:endParaRPr>
                    </a:p>
                  </a:txBody>
                  <a:tcPr marL="36132" marR="3613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90000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 err="1">
                          <a:latin typeface="Agency FB" pitchFamily="34" charset="0"/>
                          <a:ea typeface="SimSun"/>
                          <a:cs typeface="Arial"/>
                        </a:rPr>
                        <a:t>Siswa</a:t>
                      </a:r>
                      <a:r>
                        <a:rPr lang="en-US" sz="1600" dirty="0">
                          <a:latin typeface="Agency FB" pitchFamily="34" charset="0"/>
                          <a:ea typeface="SimSun"/>
                          <a:cs typeface="Arial"/>
                        </a:rPr>
                        <a:t> </a:t>
                      </a:r>
                      <a:r>
                        <a:rPr lang="en-US" sz="1600" dirty="0" err="1">
                          <a:latin typeface="Agency FB" pitchFamily="34" charset="0"/>
                          <a:ea typeface="SimSun"/>
                          <a:cs typeface="Arial"/>
                        </a:rPr>
                        <a:t>memiliki</a:t>
                      </a:r>
                      <a:r>
                        <a:rPr lang="en-US" sz="1600" dirty="0">
                          <a:latin typeface="Agency FB" pitchFamily="34" charset="0"/>
                          <a:ea typeface="SimSun"/>
                          <a:cs typeface="Arial"/>
                        </a:rPr>
                        <a:t> </a:t>
                      </a:r>
                      <a:r>
                        <a:rPr lang="en-US" sz="1600" dirty="0" err="1">
                          <a:latin typeface="Agency FB" pitchFamily="34" charset="0"/>
                          <a:ea typeface="SimSun"/>
                          <a:cs typeface="Arial"/>
                        </a:rPr>
                        <a:t>kemampuan</a:t>
                      </a:r>
                      <a:r>
                        <a:rPr lang="en-US" sz="1600" dirty="0">
                          <a:latin typeface="Agency FB" pitchFamily="34" charset="0"/>
                          <a:ea typeface="SimSun"/>
                          <a:cs typeface="Arial"/>
                        </a:rPr>
                        <a:t>  </a:t>
                      </a:r>
                      <a:r>
                        <a:rPr lang="en-US" sz="1600" dirty="0" err="1">
                          <a:latin typeface="Agency FB" pitchFamily="34" charset="0"/>
                          <a:ea typeface="SimSun"/>
                          <a:cs typeface="Arial"/>
                        </a:rPr>
                        <a:t>memahami</a:t>
                      </a:r>
                      <a:r>
                        <a:rPr lang="en-US" sz="1600" dirty="0">
                          <a:latin typeface="Agency FB" pitchFamily="34" charset="0"/>
                          <a:ea typeface="SimSun"/>
                          <a:cs typeface="Arial"/>
                        </a:rPr>
                        <a:t> </a:t>
                      </a:r>
                      <a:r>
                        <a:rPr lang="en-US" sz="1600" dirty="0" err="1">
                          <a:latin typeface="Agency FB" pitchFamily="34" charset="0"/>
                          <a:ea typeface="SimSun"/>
                          <a:cs typeface="Arial"/>
                        </a:rPr>
                        <a:t>konsep</a:t>
                      </a:r>
                      <a:r>
                        <a:rPr lang="en-US" sz="1600" dirty="0">
                          <a:latin typeface="Agency FB" pitchFamily="34" charset="0"/>
                          <a:ea typeface="SimSun"/>
                          <a:cs typeface="Arial"/>
                        </a:rPr>
                        <a:t> </a:t>
                      </a:r>
                      <a:r>
                        <a:rPr lang="en-US" sz="1600" dirty="0" err="1">
                          <a:latin typeface="Agency FB" pitchFamily="34" charset="0"/>
                          <a:ea typeface="SimSun"/>
                          <a:cs typeface="Arial"/>
                        </a:rPr>
                        <a:t>dasar</a:t>
                      </a:r>
                      <a:r>
                        <a:rPr lang="en-US" sz="1600" dirty="0">
                          <a:latin typeface="Agency FB" pitchFamily="34" charset="0"/>
                          <a:ea typeface="SimSun"/>
                          <a:cs typeface="Arial"/>
                        </a:rPr>
                        <a:t> </a:t>
                      </a:r>
                      <a:r>
                        <a:rPr lang="en-US" sz="1600" dirty="0" err="1">
                          <a:latin typeface="Agency FB" pitchFamily="34" charset="0"/>
                          <a:ea typeface="SimSun"/>
                          <a:cs typeface="Arial"/>
                        </a:rPr>
                        <a:t>pada</a:t>
                      </a:r>
                      <a:r>
                        <a:rPr lang="en-US" sz="1600" dirty="0">
                          <a:latin typeface="Agency FB" pitchFamily="34" charset="0"/>
                          <a:ea typeface="SimSun"/>
                          <a:cs typeface="Arial"/>
                        </a:rPr>
                        <a:t> </a:t>
                      </a:r>
                      <a:r>
                        <a:rPr lang="en-US" sz="1600" dirty="0" err="1">
                          <a:latin typeface="Agency FB" pitchFamily="34" charset="0"/>
                          <a:ea typeface="SimSun"/>
                          <a:cs typeface="Arial"/>
                        </a:rPr>
                        <a:t>topik</a:t>
                      </a:r>
                      <a:r>
                        <a:rPr lang="en-US" sz="1600" dirty="0">
                          <a:latin typeface="Agency FB" pitchFamily="34" charset="0"/>
                          <a:ea typeface="SimSun"/>
                          <a:cs typeface="Arial"/>
                        </a:rPr>
                        <a:t>:</a:t>
                      </a:r>
                      <a:endParaRPr lang="id-ID" sz="1600" dirty="0">
                        <a:latin typeface="Agency FB" pitchFamily="34" charset="0"/>
                        <a:ea typeface="Calibri"/>
                        <a:cs typeface="Times New Roman"/>
                      </a:endParaRPr>
                    </a:p>
                    <a:p>
                      <a:pPr marL="184150" indent="-184150">
                        <a:lnSpc>
                          <a:spcPct val="90000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  <a:buFont typeface="Agency FB" pitchFamily="34" charset="0"/>
                        <a:buChar char="–"/>
                      </a:pPr>
                      <a:r>
                        <a:rPr lang="en-US" sz="1600" dirty="0">
                          <a:latin typeface="Agency FB" pitchFamily="34" charset="0"/>
                          <a:ea typeface="SimSun"/>
                          <a:cs typeface="Arial"/>
                        </a:rPr>
                        <a:t>Limit </a:t>
                      </a:r>
                      <a:r>
                        <a:rPr lang="en-US" sz="1600" dirty="0" err="1">
                          <a:latin typeface="Agency FB" pitchFamily="34" charset="0"/>
                          <a:ea typeface="SimSun"/>
                          <a:cs typeface="Arial"/>
                        </a:rPr>
                        <a:t>fungsi</a:t>
                      </a:r>
                      <a:r>
                        <a:rPr lang="en-US" sz="1600" dirty="0">
                          <a:latin typeface="Agency FB" pitchFamily="34" charset="0"/>
                          <a:ea typeface="SimSun"/>
                          <a:cs typeface="Arial"/>
                        </a:rPr>
                        <a:t> </a:t>
                      </a:r>
                      <a:r>
                        <a:rPr lang="en-US" sz="1600" dirty="0" err="1">
                          <a:latin typeface="Agency FB" pitchFamily="34" charset="0"/>
                          <a:ea typeface="SimSun"/>
                          <a:cs typeface="Arial"/>
                        </a:rPr>
                        <a:t>aljabar</a:t>
                      </a:r>
                      <a:r>
                        <a:rPr lang="en-US" sz="1600" dirty="0">
                          <a:latin typeface="Agency FB" pitchFamily="34" charset="0"/>
                          <a:ea typeface="SimSun"/>
                          <a:cs typeface="Arial"/>
                        </a:rPr>
                        <a:t> </a:t>
                      </a:r>
                      <a:r>
                        <a:rPr lang="en-US" sz="1600" dirty="0" err="1">
                          <a:latin typeface="Agency FB" pitchFamily="34" charset="0"/>
                          <a:ea typeface="SimSun"/>
                          <a:cs typeface="Arial"/>
                        </a:rPr>
                        <a:t>dan</a:t>
                      </a:r>
                      <a:r>
                        <a:rPr lang="en-US" sz="1600" dirty="0">
                          <a:latin typeface="Agency FB" pitchFamily="34" charset="0"/>
                          <a:ea typeface="SimSun"/>
                          <a:cs typeface="Arial"/>
                        </a:rPr>
                        <a:t> limit </a:t>
                      </a:r>
                      <a:r>
                        <a:rPr lang="en-US" sz="1600" dirty="0" err="1">
                          <a:latin typeface="Agency FB" pitchFamily="34" charset="0"/>
                          <a:ea typeface="SimSun"/>
                          <a:cs typeface="Arial"/>
                        </a:rPr>
                        <a:t>fungsi</a:t>
                      </a:r>
                      <a:r>
                        <a:rPr lang="en-US" sz="1600" dirty="0">
                          <a:latin typeface="Agency FB" pitchFamily="34" charset="0"/>
                          <a:ea typeface="SimSun"/>
                          <a:cs typeface="Arial"/>
                        </a:rPr>
                        <a:t> </a:t>
                      </a:r>
                      <a:r>
                        <a:rPr lang="en-US" sz="1600" dirty="0" err="1">
                          <a:latin typeface="Agency FB" pitchFamily="34" charset="0"/>
                          <a:ea typeface="SimSun"/>
                          <a:cs typeface="Arial"/>
                        </a:rPr>
                        <a:t>trigonometri</a:t>
                      </a:r>
                      <a:endParaRPr lang="id-ID" sz="1600" dirty="0">
                        <a:latin typeface="Agency FB" pitchFamily="34" charset="0"/>
                        <a:ea typeface="Calibri"/>
                        <a:cs typeface="Times New Roman"/>
                      </a:endParaRPr>
                    </a:p>
                    <a:p>
                      <a:pPr marL="184150" indent="-184150">
                        <a:lnSpc>
                          <a:spcPct val="90000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  <a:buFont typeface="Agency FB" pitchFamily="34" charset="0"/>
                        <a:buChar char="–"/>
                      </a:pPr>
                      <a:r>
                        <a:rPr lang="en-US" sz="1600" dirty="0" err="1">
                          <a:latin typeface="Agency FB" pitchFamily="34" charset="0"/>
                          <a:ea typeface="SimSun"/>
                          <a:cs typeface="Arial"/>
                        </a:rPr>
                        <a:t>Turunan</a:t>
                      </a:r>
                      <a:r>
                        <a:rPr lang="en-US" sz="1600" dirty="0">
                          <a:latin typeface="Agency FB" pitchFamily="34" charset="0"/>
                          <a:ea typeface="SimSun"/>
                          <a:cs typeface="Arial"/>
                        </a:rPr>
                        <a:t> </a:t>
                      </a:r>
                      <a:r>
                        <a:rPr lang="en-US" sz="1600" dirty="0" err="1">
                          <a:latin typeface="Agency FB" pitchFamily="34" charset="0"/>
                          <a:ea typeface="SimSun"/>
                          <a:cs typeface="Arial"/>
                        </a:rPr>
                        <a:t>fungsi</a:t>
                      </a:r>
                      <a:r>
                        <a:rPr lang="en-US" sz="1600" dirty="0">
                          <a:latin typeface="Agency FB" pitchFamily="34" charset="0"/>
                          <a:ea typeface="SimSun"/>
                          <a:cs typeface="Arial"/>
                        </a:rPr>
                        <a:t> </a:t>
                      </a:r>
                      <a:r>
                        <a:rPr lang="en-US" sz="1600" dirty="0" err="1">
                          <a:latin typeface="Agency FB" pitchFamily="34" charset="0"/>
                          <a:ea typeface="SimSun"/>
                          <a:cs typeface="Arial"/>
                        </a:rPr>
                        <a:t>aljabar</a:t>
                      </a:r>
                      <a:r>
                        <a:rPr lang="en-US" sz="1600" dirty="0">
                          <a:latin typeface="Agency FB" pitchFamily="34" charset="0"/>
                          <a:ea typeface="SimSun"/>
                          <a:cs typeface="Arial"/>
                        </a:rPr>
                        <a:t> </a:t>
                      </a:r>
                      <a:r>
                        <a:rPr lang="en-US" sz="1600" dirty="0" err="1">
                          <a:latin typeface="Agency FB" pitchFamily="34" charset="0"/>
                          <a:ea typeface="SimSun"/>
                          <a:cs typeface="Arial"/>
                        </a:rPr>
                        <a:t>dan</a:t>
                      </a:r>
                      <a:r>
                        <a:rPr lang="en-US" sz="1600" dirty="0">
                          <a:latin typeface="Agency FB" pitchFamily="34" charset="0"/>
                          <a:ea typeface="SimSun"/>
                          <a:cs typeface="Arial"/>
                        </a:rPr>
                        <a:t> </a:t>
                      </a:r>
                      <a:r>
                        <a:rPr lang="en-US" sz="1600" dirty="0" err="1">
                          <a:latin typeface="Agency FB" pitchFamily="34" charset="0"/>
                          <a:ea typeface="SimSun"/>
                          <a:cs typeface="Arial"/>
                        </a:rPr>
                        <a:t>turunan</a:t>
                      </a:r>
                      <a:r>
                        <a:rPr lang="en-US" sz="1600" dirty="0">
                          <a:latin typeface="Agency FB" pitchFamily="34" charset="0"/>
                          <a:ea typeface="SimSun"/>
                          <a:cs typeface="Arial"/>
                        </a:rPr>
                        <a:t> </a:t>
                      </a:r>
                      <a:r>
                        <a:rPr lang="en-US" sz="1600" dirty="0" err="1">
                          <a:latin typeface="Agency FB" pitchFamily="34" charset="0"/>
                          <a:ea typeface="SimSun"/>
                          <a:cs typeface="Arial"/>
                        </a:rPr>
                        <a:t>fungsi</a:t>
                      </a:r>
                      <a:r>
                        <a:rPr lang="en-US" sz="1600" dirty="0">
                          <a:latin typeface="Agency FB" pitchFamily="34" charset="0"/>
                          <a:ea typeface="SimSun"/>
                          <a:cs typeface="Arial"/>
                        </a:rPr>
                        <a:t> </a:t>
                      </a:r>
                      <a:r>
                        <a:rPr lang="en-US" sz="1600" dirty="0" err="1">
                          <a:latin typeface="Agency FB" pitchFamily="34" charset="0"/>
                          <a:ea typeface="SimSun"/>
                          <a:cs typeface="Arial"/>
                        </a:rPr>
                        <a:t>trigonometri</a:t>
                      </a:r>
                      <a:endParaRPr lang="id-ID" sz="1600" dirty="0">
                        <a:latin typeface="Agency FB" pitchFamily="34" charset="0"/>
                        <a:ea typeface="Calibri"/>
                        <a:cs typeface="Times New Roman"/>
                      </a:endParaRPr>
                    </a:p>
                    <a:p>
                      <a:pPr marL="184150" indent="-184150">
                        <a:lnSpc>
                          <a:spcPct val="90000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  <a:buFont typeface="Agency FB" pitchFamily="34" charset="0"/>
                        <a:buChar char="–"/>
                      </a:pPr>
                      <a:r>
                        <a:rPr lang="id-ID" sz="1600" dirty="0">
                          <a:latin typeface="Agency FB" pitchFamily="34" charset="0"/>
                          <a:ea typeface="SimSun"/>
                          <a:cs typeface="Arial"/>
                        </a:rPr>
                        <a:t>Titik stasioner dan nilai ekstrim</a:t>
                      </a:r>
                      <a:endParaRPr lang="id-ID" sz="1600" dirty="0">
                        <a:latin typeface="Agency FB" pitchFamily="34" charset="0"/>
                        <a:ea typeface="Calibri"/>
                        <a:cs typeface="Times New Roman"/>
                      </a:endParaRPr>
                    </a:p>
                    <a:p>
                      <a:pPr marL="184150" indent="-184150">
                        <a:lnSpc>
                          <a:spcPct val="90000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  <a:buFont typeface="Agency FB" pitchFamily="34" charset="0"/>
                        <a:buChar char="–"/>
                      </a:pPr>
                      <a:r>
                        <a:rPr lang="en-US" sz="1600" dirty="0">
                          <a:latin typeface="Agency FB" pitchFamily="34" charset="0"/>
                          <a:ea typeface="SimSun"/>
                          <a:cs typeface="Arial"/>
                        </a:rPr>
                        <a:t>Integral </a:t>
                      </a:r>
                      <a:r>
                        <a:rPr lang="en-US" sz="1600" dirty="0" err="1">
                          <a:latin typeface="Agency FB" pitchFamily="34" charset="0"/>
                          <a:ea typeface="SimSun"/>
                          <a:cs typeface="Arial"/>
                        </a:rPr>
                        <a:t>fungsi</a:t>
                      </a:r>
                      <a:r>
                        <a:rPr lang="en-US" sz="1600" dirty="0">
                          <a:latin typeface="Agency FB" pitchFamily="34" charset="0"/>
                          <a:ea typeface="SimSun"/>
                          <a:cs typeface="Arial"/>
                        </a:rPr>
                        <a:t> </a:t>
                      </a:r>
                      <a:r>
                        <a:rPr lang="en-US" sz="1600" dirty="0" err="1">
                          <a:latin typeface="Agency FB" pitchFamily="34" charset="0"/>
                          <a:ea typeface="SimSun"/>
                          <a:cs typeface="Arial"/>
                        </a:rPr>
                        <a:t>aljabar</a:t>
                      </a:r>
                      <a:r>
                        <a:rPr lang="en-US" sz="1600" dirty="0">
                          <a:latin typeface="Agency FB" pitchFamily="34" charset="0"/>
                          <a:ea typeface="SimSun"/>
                          <a:cs typeface="Arial"/>
                        </a:rPr>
                        <a:t> </a:t>
                      </a:r>
                      <a:r>
                        <a:rPr lang="en-US" sz="1600" dirty="0" err="1">
                          <a:latin typeface="Agency FB" pitchFamily="34" charset="0"/>
                          <a:ea typeface="SimSun"/>
                          <a:cs typeface="Arial"/>
                        </a:rPr>
                        <a:t>dan</a:t>
                      </a:r>
                      <a:r>
                        <a:rPr lang="en-US" sz="1600" dirty="0">
                          <a:latin typeface="Agency FB" pitchFamily="34" charset="0"/>
                          <a:ea typeface="SimSun"/>
                          <a:cs typeface="Arial"/>
                        </a:rPr>
                        <a:t> integral </a:t>
                      </a:r>
                      <a:r>
                        <a:rPr lang="en-US" sz="1600" dirty="0" err="1">
                          <a:latin typeface="Agency FB" pitchFamily="34" charset="0"/>
                          <a:ea typeface="SimSun"/>
                          <a:cs typeface="Arial"/>
                        </a:rPr>
                        <a:t>fungsi</a:t>
                      </a:r>
                      <a:r>
                        <a:rPr lang="en-US" sz="1600" dirty="0">
                          <a:latin typeface="Agency FB" pitchFamily="34" charset="0"/>
                          <a:ea typeface="SimSun"/>
                          <a:cs typeface="Arial"/>
                        </a:rPr>
                        <a:t> </a:t>
                      </a:r>
                      <a:r>
                        <a:rPr lang="en-US" sz="1600" dirty="0" err="1">
                          <a:latin typeface="Agency FB" pitchFamily="34" charset="0"/>
                          <a:ea typeface="SimSun"/>
                          <a:cs typeface="Arial"/>
                        </a:rPr>
                        <a:t>trigonometri</a:t>
                      </a:r>
                      <a:endParaRPr lang="id-ID" sz="1600" dirty="0">
                        <a:latin typeface="Agency FB" pitchFamily="34" charset="0"/>
                        <a:ea typeface="Calibri"/>
                        <a:cs typeface="Times New Roman"/>
                      </a:endParaRPr>
                    </a:p>
                  </a:txBody>
                  <a:tcPr marL="36132" marR="3613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90000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 err="1">
                          <a:latin typeface="Agency FB" pitchFamily="34" charset="0"/>
                          <a:ea typeface="SimSun"/>
                          <a:cs typeface="Arial"/>
                        </a:rPr>
                        <a:t>Siswa</a:t>
                      </a:r>
                      <a:r>
                        <a:rPr lang="en-US" sz="1600" dirty="0">
                          <a:latin typeface="Agency FB" pitchFamily="34" charset="0"/>
                          <a:ea typeface="SimSun"/>
                          <a:cs typeface="Arial"/>
                        </a:rPr>
                        <a:t> </a:t>
                      </a:r>
                      <a:r>
                        <a:rPr lang="en-US" sz="1600" dirty="0" err="1">
                          <a:latin typeface="Agency FB" pitchFamily="34" charset="0"/>
                          <a:ea typeface="SimSun"/>
                          <a:cs typeface="Arial"/>
                        </a:rPr>
                        <a:t>memiliki</a:t>
                      </a:r>
                      <a:r>
                        <a:rPr lang="en-US" sz="1600" dirty="0">
                          <a:latin typeface="Agency FB" pitchFamily="34" charset="0"/>
                          <a:ea typeface="SimSun"/>
                          <a:cs typeface="Arial"/>
                        </a:rPr>
                        <a:t> </a:t>
                      </a:r>
                      <a:r>
                        <a:rPr lang="en-US" sz="1600" dirty="0" err="1">
                          <a:latin typeface="Agency FB" pitchFamily="34" charset="0"/>
                          <a:ea typeface="SimSun"/>
                          <a:cs typeface="Arial"/>
                        </a:rPr>
                        <a:t>kemampuan</a:t>
                      </a:r>
                      <a:r>
                        <a:rPr lang="en-US" sz="1600" dirty="0">
                          <a:latin typeface="Agency FB" pitchFamily="34" charset="0"/>
                          <a:ea typeface="SimSun"/>
                          <a:cs typeface="Arial"/>
                        </a:rPr>
                        <a:t>  </a:t>
                      </a:r>
                      <a:r>
                        <a:rPr lang="en-US" sz="1600" dirty="0" err="1">
                          <a:latin typeface="Agency FB" pitchFamily="34" charset="0"/>
                          <a:ea typeface="SimSun"/>
                          <a:cs typeface="Arial"/>
                        </a:rPr>
                        <a:t>memahami</a:t>
                      </a:r>
                      <a:r>
                        <a:rPr lang="en-US" sz="1600" dirty="0">
                          <a:latin typeface="Agency FB" pitchFamily="34" charset="0"/>
                          <a:ea typeface="SimSun"/>
                          <a:cs typeface="Arial"/>
                        </a:rPr>
                        <a:t> </a:t>
                      </a:r>
                      <a:r>
                        <a:rPr lang="en-US" sz="1600" dirty="0" err="1">
                          <a:latin typeface="Agency FB" pitchFamily="34" charset="0"/>
                          <a:ea typeface="SimSun"/>
                          <a:cs typeface="Arial"/>
                        </a:rPr>
                        <a:t>konsep</a:t>
                      </a:r>
                      <a:r>
                        <a:rPr lang="en-US" sz="1600" dirty="0">
                          <a:latin typeface="Agency FB" pitchFamily="34" charset="0"/>
                          <a:ea typeface="SimSun"/>
                          <a:cs typeface="Arial"/>
                        </a:rPr>
                        <a:t> </a:t>
                      </a:r>
                      <a:r>
                        <a:rPr lang="en-US" sz="1600" dirty="0" err="1">
                          <a:latin typeface="Agency FB" pitchFamily="34" charset="0"/>
                          <a:ea typeface="SimSun"/>
                          <a:cs typeface="Arial"/>
                        </a:rPr>
                        <a:t>dasar</a:t>
                      </a:r>
                      <a:r>
                        <a:rPr lang="en-US" sz="1600" dirty="0">
                          <a:latin typeface="Agency FB" pitchFamily="34" charset="0"/>
                          <a:ea typeface="SimSun"/>
                          <a:cs typeface="Arial"/>
                        </a:rPr>
                        <a:t> </a:t>
                      </a:r>
                      <a:r>
                        <a:rPr lang="en-US" sz="1600" dirty="0" err="1">
                          <a:latin typeface="Agency FB" pitchFamily="34" charset="0"/>
                          <a:ea typeface="SimSun"/>
                          <a:cs typeface="Arial"/>
                        </a:rPr>
                        <a:t>pada</a:t>
                      </a:r>
                      <a:r>
                        <a:rPr lang="en-US" sz="1600" dirty="0">
                          <a:latin typeface="Agency FB" pitchFamily="34" charset="0"/>
                          <a:ea typeface="SimSun"/>
                          <a:cs typeface="Arial"/>
                        </a:rPr>
                        <a:t> </a:t>
                      </a:r>
                      <a:r>
                        <a:rPr lang="en-US" sz="1600" dirty="0" err="1">
                          <a:latin typeface="Agency FB" pitchFamily="34" charset="0"/>
                          <a:ea typeface="SimSun"/>
                          <a:cs typeface="Arial"/>
                        </a:rPr>
                        <a:t>topik</a:t>
                      </a:r>
                      <a:r>
                        <a:rPr lang="en-US" sz="1600" dirty="0">
                          <a:latin typeface="Agency FB" pitchFamily="34" charset="0"/>
                          <a:ea typeface="SimSun"/>
                          <a:cs typeface="Arial"/>
                        </a:rPr>
                        <a:t>:</a:t>
                      </a:r>
                      <a:endParaRPr lang="id-ID" sz="1600" dirty="0">
                        <a:latin typeface="Agency FB" pitchFamily="34" charset="0"/>
                        <a:ea typeface="Calibri"/>
                        <a:cs typeface="Times New Roman"/>
                      </a:endParaRPr>
                    </a:p>
                    <a:p>
                      <a:pPr marL="166370" indent="-138430">
                        <a:lnSpc>
                          <a:spcPct val="90000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  <a:buFont typeface="Agency FB" pitchFamily="34" charset="0"/>
                        <a:buChar char="–"/>
                      </a:pPr>
                      <a:r>
                        <a:rPr lang="en-US" sz="1600" dirty="0" err="1">
                          <a:latin typeface="Agency FB" pitchFamily="34" charset="0"/>
                          <a:ea typeface="SimSun"/>
                          <a:cs typeface="Arial"/>
                        </a:rPr>
                        <a:t>Perbandingan</a:t>
                      </a:r>
                      <a:r>
                        <a:rPr lang="en-US" sz="1600" dirty="0">
                          <a:latin typeface="Agency FB" pitchFamily="34" charset="0"/>
                          <a:ea typeface="SimSun"/>
                          <a:cs typeface="Arial"/>
                        </a:rPr>
                        <a:t> </a:t>
                      </a:r>
                      <a:r>
                        <a:rPr lang="en-US" sz="1600" dirty="0" err="1">
                          <a:latin typeface="Agency FB" pitchFamily="34" charset="0"/>
                          <a:ea typeface="SimSun"/>
                          <a:cs typeface="Arial"/>
                        </a:rPr>
                        <a:t>trigonometri</a:t>
                      </a:r>
                      <a:r>
                        <a:rPr lang="en-US" sz="1600" dirty="0">
                          <a:latin typeface="Agency FB" pitchFamily="34" charset="0"/>
                          <a:ea typeface="SimSun"/>
                          <a:cs typeface="Arial"/>
                        </a:rPr>
                        <a:t>, </a:t>
                      </a:r>
                      <a:r>
                        <a:rPr lang="id-ID" sz="1600" dirty="0">
                          <a:latin typeface="Agency FB" pitchFamily="34" charset="0"/>
                          <a:ea typeface="SimSun"/>
                          <a:cs typeface="Arial"/>
                        </a:rPr>
                        <a:t>dan </a:t>
                      </a:r>
                      <a:r>
                        <a:rPr lang="en-US" sz="1600" dirty="0" err="1">
                          <a:latin typeface="Agency FB" pitchFamily="34" charset="0"/>
                          <a:ea typeface="SimSun"/>
                          <a:cs typeface="Arial"/>
                        </a:rPr>
                        <a:t>fungsi</a:t>
                      </a:r>
                      <a:r>
                        <a:rPr lang="en-US" sz="1600" dirty="0">
                          <a:latin typeface="Agency FB" pitchFamily="34" charset="0"/>
                          <a:ea typeface="SimSun"/>
                          <a:cs typeface="Arial"/>
                        </a:rPr>
                        <a:t> </a:t>
                      </a:r>
                      <a:r>
                        <a:rPr lang="en-US" sz="1600" dirty="0" err="1">
                          <a:latin typeface="Agency FB" pitchFamily="34" charset="0"/>
                          <a:ea typeface="SimSun"/>
                          <a:cs typeface="Arial"/>
                        </a:rPr>
                        <a:t>trigonometri</a:t>
                      </a:r>
                      <a:endParaRPr lang="id-ID" sz="1600" dirty="0">
                        <a:latin typeface="Agency FB" pitchFamily="34" charset="0"/>
                        <a:ea typeface="Calibri"/>
                        <a:cs typeface="Times New Roman"/>
                      </a:endParaRPr>
                    </a:p>
                    <a:p>
                      <a:pPr marL="166370" indent="-138430">
                        <a:lnSpc>
                          <a:spcPct val="90000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  <a:buFont typeface="Agency FB" pitchFamily="34" charset="0"/>
                        <a:buChar char="–"/>
                      </a:pPr>
                      <a:r>
                        <a:rPr lang="id-ID" sz="1600" dirty="0">
                          <a:latin typeface="Agency FB" pitchFamily="34" charset="0"/>
                          <a:ea typeface="SimSun"/>
                          <a:cs typeface="Arial"/>
                        </a:rPr>
                        <a:t>Aturan sinus dan kosinus</a:t>
                      </a:r>
                      <a:endParaRPr lang="id-ID" sz="1600" dirty="0">
                        <a:latin typeface="Agency FB" pitchFamily="34" charset="0"/>
                        <a:ea typeface="Calibri"/>
                        <a:cs typeface="Times New Roman"/>
                      </a:endParaRPr>
                    </a:p>
                    <a:p>
                      <a:pPr marL="166370" indent="-138430">
                        <a:lnSpc>
                          <a:spcPct val="90000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  <a:buFont typeface="Agency FB" pitchFamily="34" charset="0"/>
                        <a:buChar char="–"/>
                      </a:pPr>
                      <a:r>
                        <a:rPr lang="en-US" sz="1600" dirty="0" err="1">
                          <a:latin typeface="Agency FB" pitchFamily="34" charset="0"/>
                          <a:ea typeface="SimSun"/>
                          <a:cs typeface="Arial"/>
                        </a:rPr>
                        <a:t>Kedudukan</a:t>
                      </a:r>
                      <a:r>
                        <a:rPr lang="en-US" sz="1600" dirty="0">
                          <a:latin typeface="Agency FB" pitchFamily="34" charset="0"/>
                          <a:ea typeface="SimSun"/>
                          <a:cs typeface="Arial"/>
                        </a:rPr>
                        <a:t>, </a:t>
                      </a:r>
                      <a:r>
                        <a:rPr lang="en-US" sz="1600" dirty="0" err="1">
                          <a:latin typeface="Agency FB" pitchFamily="34" charset="0"/>
                          <a:ea typeface="SimSun"/>
                          <a:cs typeface="Arial"/>
                        </a:rPr>
                        <a:t>jarak</a:t>
                      </a:r>
                      <a:r>
                        <a:rPr lang="en-US" sz="1600" dirty="0">
                          <a:latin typeface="Agency FB" pitchFamily="34" charset="0"/>
                          <a:ea typeface="SimSun"/>
                          <a:cs typeface="Arial"/>
                        </a:rPr>
                        <a:t>, </a:t>
                      </a:r>
                      <a:r>
                        <a:rPr lang="en-US" sz="1600" dirty="0" err="1">
                          <a:latin typeface="Agency FB" pitchFamily="34" charset="0"/>
                          <a:ea typeface="SimSun"/>
                          <a:cs typeface="Arial"/>
                        </a:rPr>
                        <a:t>dan</a:t>
                      </a:r>
                      <a:r>
                        <a:rPr lang="en-US" sz="1600" dirty="0">
                          <a:latin typeface="Agency FB" pitchFamily="34" charset="0"/>
                          <a:ea typeface="SimSun"/>
                          <a:cs typeface="Arial"/>
                        </a:rPr>
                        <a:t> </a:t>
                      </a:r>
                      <a:r>
                        <a:rPr lang="en-US" sz="1600" dirty="0" err="1">
                          <a:latin typeface="Agency FB" pitchFamily="34" charset="0"/>
                          <a:ea typeface="SimSun"/>
                          <a:cs typeface="Arial"/>
                        </a:rPr>
                        <a:t>sudut</a:t>
                      </a:r>
                      <a:r>
                        <a:rPr lang="en-US" sz="1600" dirty="0">
                          <a:latin typeface="Agency FB" pitchFamily="34" charset="0"/>
                          <a:ea typeface="SimSun"/>
                          <a:cs typeface="Arial"/>
                        </a:rPr>
                        <a:t> </a:t>
                      </a:r>
                      <a:r>
                        <a:rPr lang="en-US" sz="1600" dirty="0" err="1">
                          <a:latin typeface="Agency FB" pitchFamily="34" charset="0"/>
                          <a:ea typeface="SimSun"/>
                          <a:cs typeface="Arial"/>
                        </a:rPr>
                        <a:t>dari</a:t>
                      </a:r>
                      <a:r>
                        <a:rPr lang="en-US" sz="1600" dirty="0">
                          <a:latin typeface="Agency FB" pitchFamily="34" charset="0"/>
                          <a:ea typeface="SimSun"/>
                          <a:cs typeface="Arial"/>
                        </a:rPr>
                        <a:t> </a:t>
                      </a:r>
                      <a:r>
                        <a:rPr lang="en-US" sz="1600" dirty="0" err="1">
                          <a:latin typeface="Agency FB" pitchFamily="34" charset="0"/>
                          <a:ea typeface="SimSun"/>
                          <a:cs typeface="Arial"/>
                        </a:rPr>
                        <a:t>titik</a:t>
                      </a:r>
                      <a:r>
                        <a:rPr lang="en-US" sz="1600" dirty="0">
                          <a:latin typeface="Agency FB" pitchFamily="34" charset="0"/>
                          <a:ea typeface="SimSun"/>
                          <a:cs typeface="Arial"/>
                        </a:rPr>
                        <a:t>, </a:t>
                      </a:r>
                      <a:r>
                        <a:rPr lang="en-US" sz="1600" dirty="0" err="1">
                          <a:latin typeface="Agency FB" pitchFamily="34" charset="0"/>
                          <a:ea typeface="SimSun"/>
                          <a:cs typeface="Arial"/>
                        </a:rPr>
                        <a:t>garis</a:t>
                      </a:r>
                      <a:r>
                        <a:rPr lang="en-US" sz="1600" dirty="0">
                          <a:latin typeface="Agency FB" pitchFamily="34" charset="0"/>
                          <a:ea typeface="SimSun"/>
                          <a:cs typeface="Arial"/>
                        </a:rPr>
                        <a:t>, </a:t>
                      </a:r>
                      <a:r>
                        <a:rPr lang="en-US" sz="1600" dirty="0" err="1">
                          <a:latin typeface="Agency FB" pitchFamily="34" charset="0"/>
                          <a:ea typeface="SimSun"/>
                          <a:cs typeface="Arial"/>
                        </a:rPr>
                        <a:t>dan</a:t>
                      </a:r>
                      <a:r>
                        <a:rPr lang="en-US" sz="1600" dirty="0">
                          <a:latin typeface="Agency FB" pitchFamily="34" charset="0"/>
                          <a:ea typeface="SimSun"/>
                          <a:cs typeface="Arial"/>
                        </a:rPr>
                        <a:t> </a:t>
                      </a:r>
                      <a:r>
                        <a:rPr lang="en-US" sz="1600" dirty="0" err="1">
                          <a:latin typeface="Agency FB" pitchFamily="34" charset="0"/>
                          <a:ea typeface="SimSun"/>
                          <a:cs typeface="Arial"/>
                        </a:rPr>
                        <a:t>bidang</a:t>
                      </a:r>
                      <a:r>
                        <a:rPr lang="en-US" sz="1600" dirty="0">
                          <a:latin typeface="Agency FB" pitchFamily="34" charset="0"/>
                          <a:ea typeface="SimSun"/>
                          <a:cs typeface="Arial"/>
                        </a:rPr>
                        <a:t> </a:t>
                      </a:r>
                      <a:r>
                        <a:rPr lang="en-US" sz="1600" dirty="0" err="1">
                          <a:latin typeface="Agency FB" pitchFamily="34" charset="0"/>
                          <a:ea typeface="SimSun"/>
                          <a:cs typeface="Arial"/>
                        </a:rPr>
                        <a:t>dalam</a:t>
                      </a:r>
                      <a:r>
                        <a:rPr lang="en-US" sz="1600" dirty="0">
                          <a:latin typeface="Agency FB" pitchFamily="34" charset="0"/>
                          <a:ea typeface="SimSun"/>
                          <a:cs typeface="Arial"/>
                        </a:rPr>
                        <a:t> </a:t>
                      </a:r>
                      <a:r>
                        <a:rPr lang="en-US" sz="1600" dirty="0" err="1">
                          <a:latin typeface="Agency FB" pitchFamily="34" charset="0"/>
                          <a:ea typeface="SimSun"/>
                          <a:cs typeface="Arial"/>
                        </a:rPr>
                        <a:t>ruang</a:t>
                      </a:r>
                      <a:r>
                        <a:rPr lang="en-US" sz="1600" dirty="0">
                          <a:latin typeface="Agency FB" pitchFamily="34" charset="0"/>
                          <a:ea typeface="SimSun"/>
                          <a:cs typeface="Arial"/>
                        </a:rPr>
                        <a:t> </a:t>
                      </a:r>
                      <a:r>
                        <a:rPr lang="en-US" sz="1600" dirty="0" err="1">
                          <a:latin typeface="Agency FB" pitchFamily="34" charset="0"/>
                          <a:ea typeface="SimSun"/>
                          <a:cs typeface="Arial"/>
                        </a:rPr>
                        <a:t>tiga</a:t>
                      </a:r>
                      <a:r>
                        <a:rPr lang="en-US" sz="1600" dirty="0">
                          <a:latin typeface="Agency FB" pitchFamily="34" charset="0"/>
                          <a:ea typeface="SimSun"/>
                          <a:cs typeface="Arial"/>
                        </a:rPr>
                        <a:t> </a:t>
                      </a:r>
                      <a:r>
                        <a:rPr lang="en-US" sz="1600" dirty="0" err="1">
                          <a:latin typeface="Agency FB" pitchFamily="34" charset="0"/>
                          <a:ea typeface="SimSun"/>
                          <a:cs typeface="Arial"/>
                        </a:rPr>
                        <a:t>dimensi</a:t>
                      </a:r>
                      <a:endParaRPr lang="id-ID" sz="1600" dirty="0">
                        <a:latin typeface="Agency FB" pitchFamily="34" charset="0"/>
                        <a:ea typeface="Calibri"/>
                        <a:cs typeface="Times New Roman"/>
                      </a:endParaRPr>
                    </a:p>
                    <a:p>
                      <a:pPr marL="166370" indent="-138430">
                        <a:lnSpc>
                          <a:spcPct val="90000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  <a:buFont typeface="Agency FB" pitchFamily="34" charset="0"/>
                        <a:buChar char="–"/>
                      </a:pPr>
                      <a:r>
                        <a:rPr lang="en-US" sz="1600" dirty="0" err="1">
                          <a:latin typeface="Agency FB" pitchFamily="34" charset="0"/>
                          <a:ea typeface="SimSun"/>
                          <a:cs typeface="Arial"/>
                        </a:rPr>
                        <a:t>Persamaan</a:t>
                      </a:r>
                      <a:r>
                        <a:rPr lang="en-US" sz="1600" dirty="0">
                          <a:latin typeface="Agency FB" pitchFamily="34" charset="0"/>
                          <a:ea typeface="SimSun"/>
                          <a:cs typeface="Arial"/>
                        </a:rPr>
                        <a:t> </a:t>
                      </a:r>
                      <a:r>
                        <a:rPr lang="en-US" sz="1600" dirty="0" err="1">
                          <a:latin typeface="Agency FB" pitchFamily="34" charset="0"/>
                          <a:ea typeface="SimSun"/>
                          <a:cs typeface="Arial"/>
                        </a:rPr>
                        <a:t>lingkaran</a:t>
                      </a:r>
                      <a:r>
                        <a:rPr lang="en-US" sz="1600" dirty="0">
                          <a:latin typeface="Agency FB" pitchFamily="34" charset="0"/>
                          <a:ea typeface="SimSun"/>
                          <a:cs typeface="Arial"/>
                        </a:rPr>
                        <a:t> </a:t>
                      </a:r>
                      <a:r>
                        <a:rPr lang="en-US" sz="1600" dirty="0" err="1">
                          <a:latin typeface="Agency FB" pitchFamily="34" charset="0"/>
                          <a:ea typeface="SimSun"/>
                          <a:cs typeface="Arial"/>
                        </a:rPr>
                        <a:t>dan</a:t>
                      </a:r>
                      <a:r>
                        <a:rPr lang="en-US" sz="1600" dirty="0">
                          <a:latin typeface="Agency FB" pitchFamily="34" charset="0"/>
                          <a:ea typeface="SimSun"/>
                          <a:cs typeface="Arial"/>
                        </a:rPr>
                        <a:t> </a:t>
                      </a:r>
                      <a:r>
                        <a:rPr lang="en-US" sz="1600" dirty="0" err="1">
                          <a:latin typeface="Agency FB" pitchFamily="34" charset="0"/>
                          <a:ea typeface="SimSun"/>
                          <a:cs typeface="Arial"/>
                        </a:rPr>
                        <a:t>garis</a:t>
                      </a:r>
                      <a:r>
                        <a:rPr lang="en-US" sz="1600" dirty="0">
                          <a:latin typeface="Agency FB" pitchFamily="34" charset="0"/>
                          <a:ea typeface="SimSun"/>
                          <a:cs typeface="Arial"/>
                        </a:rPr>
                        <a:t> </a:t>
                      </a:r>
                      <a:r>
                        <a:rPr lang="en-US" sz="1600" dirty="0" err="1">
                          <a:latin typeface="Agency FB" pitchFamily="34" charset="0"/>
                          <a:ea typeface="SimSun"/>
                          <a:cs typeface="Arial"/>
                        </a:rPr>
                        <a:t>singgung</a:t>
                      </a:r>
                      <a:r>
                        <a:rPr lang="en-US" sz="1600" dirty="0">
                          <a:latin typeface="Agency FB" pitchFamily="34" charset="0"/>
                          <a:ea typeface="SimSun"/>
                          <a:cs typeface="Arial"/>
                        </a:rPr>
                        <a:t> </a:t>
                      </a:r>
                      <a:r>
                        <a:rPr lang="en-US" sz="1600" dirty="0" err="1">
                          <a:latin typeface="Agency FB" pitchFamily="34" charset="0"/>
                          <a:ea typeface="SimSun"/>
                          <a:cs typeface="Arial"/>
                        </a:rPr>
                        <a:t>lingkaran</a:t>
                      </a:r>
                      <a:endParaRPr lang="id-ID" sz="1600" dirty="0">
                        <a:latin typeface="Agency FB" pitchFamily="34" charset="0"/>
                        <a:ea typeface="Calibri"/>
                        <a:cs typeface="Times New Roman"/>
                      </a:endParaRPr>
                    </a:p>
                    <a:p>
                      <a:pPr marL="166370" indent="-138430">
                        <a:lnSpc>
                          <a:spcPct val="90000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  <a:buFont typeface="Agency FB" pitchFamily="34" charset="0"/>
                        <a:buChar char="–"/>
                      </a:pPr>
                      <a:r>
                        <a:rPr lang="en-US" sz="1600" dirty="0" err="1">
                          <a:latin typeface="Agency FB" pitchFamily="34" charset="0"/>
                          <a:ea typeface="SimSun"/>
                          <a:cs typeface="Arial"/>
                        </a:rPr>
                        <a:t>Transformasi</a:t>
                      </a:r>
                      <a:r>
                        <a:rPr lang="en-US" sz="1600" dirty="0">
                          <a:latin typeface="Agency FB" pitchFamily="34" charset="0"/>
                          <a:ea typeface="SimSun"/>
                          <a:cs typeface="Arial"/>
                        </a:rPr>
                        <a:t> </a:t>
                      </a:r>
                      <a:endParaRPr lang="id-ID" sz="1600" dirty="0">
                        <a:latin typeface="Agency FB" pitchFamily="34" charset="0"/>
                        <a:ea typeface="Calibri"/>
                        <a:cs typeface="Times New Roman"/>
                      </a:endParaRPr>
                    </a:p>
                  </a:txBody>
                  <a:tcPr marL="36132" marR="3613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90000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 err="1">
                          <a:latin typeface="Agency FB" pitchFamily="34" charset="0"/>
                          <a:ea typeface="SimSun"/>
                          <a:cs typeface="Arial"/>
                        </a:rPr>
                        <a:t>Siswa</a:t>
                      </a:r>
                      <a:r>
                        <a:rPr lang="en-US" sz="1600" dirty="0">
                          <a:latin typeface="Agency FB" pitchFamily="34" charset="0"/>
                          <a:ea typeface="SimSun"/>
                          <a:cs typeface="Arial"/>
                        </a:rPr>
                        <a:t> </a:t>
                      </a:r>
                      <a:r>
                        <a:rPr lang="en-US" sz="1600" dirty="0" err="1">
                          <a:latin typeface="Agency FB" pitchFamily="34" charset="0"/>
                          <a:ea typeface="SimSun"/>
                          <a:cs typeface="Arial"/>
                        </a:rPr>
                        <a:t>memiliki</a:t>
                      </a:r>
                      <a:r>
                        <a:rPr lang="en-US" sz="1600" dirty="0">
                          <a:latin typeface="Agency FB" pitchFamily="34" charset="0"/>
                          <a:ea typeface="SimSun"/>
                          <a:cs typeface="Arial"/>
                        </a:rPr>
                        <a:t> </a:t>
                      </a:r>
                      <a:r>
                        <a:rPr lang="en-US" sz="1600" dirty="0" err="1">
                          <a:latin typeface="Agency FB" pitchFamily="34" charset="0"/>
                          <a:ea typeface="SimSun"/>
                          <a:cs typeface="Arial"/>
                        </a:rPr>
                        <a:t>kemampuan</a:t>
                      </a:r>
                      <a:r>
                        <a:rPr lang="en-US" sz="1600" dirty="0">
                          <a:latin typeface="Agency FB" pitchFamily="34" charset="0"/>
                          <a:ea typeface="SimSun"/>
                          <a:cs typeface="Arial"/>
                        </a:rPr>
                        <a:t>  </a:t>
                      </a:r>
                      <a:r>
                        <a:rPr lang="en-US" sz="1600" dirty="0" err="1">
                          <a:latin typeface="Agency FB" pitchFamily="34" charset="0"/>
                          <a:ea typeface="SimSun"/>
                          <a:cs typeface="Arial"/>
                        </a:rPr>
                        <a:t>memahami</a:t>
                      </a:r>
                      <a:r>
                        <a:rPr lang="en-US" sz="1600" dirty="0">
                          <a:latin typeface="Agency FB" pitchFamily="34" charset="0"/>
                          <a:ea typeface="SimSun"/>
                          <a:cs typeface="Arial"/>
                        </a:rPr>
                        <a:t> </a:t>
                      </a:r>
                      <a:r>
                        <a:rPr lang="en-US" sz="1600" dirty="0" err="1">
                          <a:latin typeface="Agency FB" pitchFamily="34" charset="0"/>
                          <a:ea typeface="SimSun"/>
                          <a:cs typeface="Arial"/>
                        </a:rPr>
                        <a:t>konsep</a:t>
                      </a:r>
                      <a:r>
                        <a:rPr lang="en-US" sz="1600" dirty="0">
                          <a:latin typeface="Agency FB" pitchFamily="34" charset="0"/>
                          <a:ea typeface="SimSun"/>
                          <a:cs typeface="Arial"/>
                        </a:rPr>
                        <a:t> </a:t>
                      </a:r>
                      <a:r>
                        <a:rPr lang="en-US" sz="1600" dirty="0" err="1">
                          <a:latin typeface="Agency FB" pitchFamily="34" charset="0"/>
                          <a:ea typeface="SimSun"/>
                          <a:cs typeface="Arial"/>
                        </a:rPr>
                        <a:t>dasar</a:t>
                      </a:r>
                      <a:r>
                        <a:rPr lang="en-US" sz="1600" dirty="0">
                          <a:latin typeface="Agency FB" pitchFamily="34" charset="0"/>
                          <a:ea typeface="SimSun"/>
                          <a:cs typeface="Arial"/>
                        </a:rPr>
                        <a:t> </a:t>
                      </a:r>
                      <a:r>
                        <a:rPr lang="en-US" sz="1600" dirty="0" err="1">
                          <a:latin typeface="Agency FB" pitchFamily="34" charset="0"/>
                          <a:ea typeface="SimSun"/>
                          <a:cs typeface="Arial"/>
                        </a:rPr>
                        <a:t>pada</a:t>
                      </a:r>
                      <a:r>
                        <a:rPr lang="en-US" sz="1600" dirty="0">
                          <a:latin typeface="Agency FB" pitchFamily="34" charset="0"/>
                          <a:ea typeface="SimSun"/>
                          <a:cs typeface="Arial"/>
                        </a:rPr>
                        <a:t> </a:t>
                      </a:r>
                      <a:r>
                        <a:rPr lang="en-US" sz="1600" dirty="0" err="1">
                          <a:latin typeface="Agency FB" pitchFamily="34" charset="0"/>
                          <a:ea typeface="SimSun"/>
                          <a:cs typeface="Arial"/>
                        </a:rPr>
                        <a:t>topik</a:t>
                      </a:r>
                      <a:r>
                        <a:rPr lang="en-US" sz="1600" dirty="0">
                          <a:latin typeface="Agency FB" pitchFamily="34" charset="0"/>
                          <a:ea typeface="SimSun"/>
                          <a:cs typeface="Arial"/>
                        </a:rPr>
                        <a:t>:</a:t>
                      </a:r>
                      <a:endParaRPr lang="id-ID" sz="1600" dirty="0">
                        <a:latin typeface="Agency FB" pitchFamily="34" charset="0"/>
                        <a:ea typeface="Calibri"/>
                        <a:cs typeface="Times New Roman"/>
                      </a:endParaRPr>
                    </a:p>
                    <a:p>
                      <a:pPr marL="173038" lvl="0" indent="-173038">
                        <a:lnSpc>
                          <a:spcPct val="90000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  <a:buFont typeface="Calibri"/>
                        <a:buChar char="-"/>
                      </a:pPr>
                      <a:r>
                        <a:rPr lang="en-US" sz="1600" dirty="0" err="1">
                          <a:latin typeface="Agency FB" pitchFamily="34" charset="0"/>
                          <a:ea typeface="SimSun"/>
                          <a:cs typeface="Arial"/>
                        </a:rPr>
                        <a:t>Statistika</a:t>
                      </a:r>
                      <a:r>
                        <a:rPr lang="en-US" sz="1600" dirty="0">
                          <a:latin typeface="Agency FB" pitchFamily="34" charset="0"/>
                          <a:ea typeface="SimSun"/>
                          <a:cs typeface="Arial"/>
                        </a:rPr>
                        <a:t> </a:t>
                      </a:r>
                      <a:r>
                        <a:rPr lang="en-US" sz="1600" dirty="0" err="1">
                          <a:latin typeface="Agency FB" pitchFamily="34" charset="0"/>
                          <a:ea typeface="SimSun"/>
                          <a:cs typeface="Arial"/>
                        </a:rPr>
                        <a:t>dasar</a:t>
                      </a:r>
                      <a:endParaRPr lang="id-ID" sz="1600" dirty="0">
                        <a:latin typeface="Agency FB" pitchFamily="34" charset="0"/>
                        <a:ea typeface="SimSun"/>
                        <a:cs typeface="Arial"/>
                      </a:endParaRPr>
                    </a:p>
                    <a:p>
                      <a:pPr marL="173038" lvl="0" indent="-173038">
                        <a:lnSpc>
                          <a:spcPct val="90000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  <a:buFont typeface="Calibri"/>
                        <a:buChar char="-"/>
                      </a:pPr>
                      <a:r>
                        <a:rPr lang="en-US" sz="1600" dirty="0" err="1">
                          <a:latin typeface="Agency FB" pitchFamily="34" charset="0"/>
                          <a:ea typeface="SimSun"/>
                          <a:cs typeface="Arial"/>
                        </a:rPr>
                        <a:t>Kaidah</a:t>
                      </a:r>
                      <a:r>
                        <a:rPr lang="en-US" sz="1600" dirty="0">
                          <a:latin typeface="Agency FB" pitchFamily="34" charset="0"/>
                          <a:ea typeface="SimSun"/>
                          <a:cs typeface="Arial"/>
                        </a:rPr>
                        <a:t> </a:t>
                      </a:r>
                      <a:r>
                        <a:rPr lang="en-US" sz="1600" dirty="0" err="1">
                          <a:latin typeface="Agency FB" pitchFamily="34" charset="0"/>
                          <a:ea typeface="SimSun"/>
                          <a:cs typeface="Arial"/>
                        </a:rPr>
                        <a:t>pencacahan</a:t>
                      </a:r>
                      <a:r>
                        <a:rPr lang="id-ID" sz="1600" dirty="0">
                          <a:latin typeface="Agency FB" pitchFamily="34" charset="0"/>
                          <a:ea typeface="SimSun"/>
                          <a:cs typeface="Arial"/>
                        </a:rPr>
                        <a:t> (perkalian permutasi, kombinasi)</a:t>
                      </a:r>
                    </a:p>
                    <a:p>
                      <a:pPr marL="173038" lvl="0" indent="-173038">
                        <a:lnSpc>
                          <a:spcPct val="90000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  <a:buFont typeface="Calibri"/>
                        <a:buChar char="-"/>
                      </a:pPr>
                      <a:r>
                        <a:rPr lang="en-US" sz="1600" dirty="0" err="1">
                          <a:latin typeface="Agency FB" pitchFamily="34" charset="0"/>
                          <a:ea typeface="SimSun"/>
                          <a:cs typeface="Arial"/>
                        </a:rPr>
                        <a:t>Peluang</a:t>
                      </a:r>
                      <a:endParaRPr lang="id-ID" sz="1600" dirty="0">
                        <a:latin typeface="Agency FB" pitchFamily="34" charset="0"/>
                        <a:ea typeface="SimSun"/>
                        <a:cs typeface="Arial"/>
                      </a:endParaRPr>
                    </a:p>
                    <a:p>
                      <a:pPr marL="217170">
                        <a:lnSpc>
                          <a:spcPct val="90000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>
                          <a:latin typeface="Agency FB" pitchFamily="34" charset="0"/>
                          <a:ea typeface="SimSun"/>
                          <a:cs typeface="Arial"/>
                        </a:rPr>
                        <a:t> </a:t>
                      </a:r>
                      <a:endParaRPr lang="id-ID" sz="1600" dirty="0">
                        <a:latin typeface="Agency FB" pitchFamily="34" charset="0"/>
                        <a:ea typeface="Calibri"/>
                        <a:cs typeface="Times New Roman"/>
                      </a:endParaRPr>
                    </a:p>
                  </a:txBody>
                  <a:tcPr marL="36132" marR="3613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226305" name="Rectangle 1"/>
          <p:cNvSpPr>
            <a:spLocks noChangeArrowheads="1"/>
          </p:cNvSpPr>
          <p:nvPr/>
        </p:nvSpPr>
        <p:spPr bwMode="auto">
          <a:xfrm>
            <a:off x="2885090" y="630622"/>
            <a:ext cx="2929776" cy="584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3151188" algn="l"/>
                <a:tab pos="3870325" algn="l"/>
              </a:tabLst>
            </a:pPr>
            <a:r>
              <a:rPr kumimoji="0" lang="id-ID" altLang="zh-CN" sz="16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SimSun" pitchFamily="2" charset="-122"/>
                <a:cs typeface="Arial" pitchFamily="34" charset="0"/>
              </a:rPr>
              <a:t>Jenjang </a:t>
            </a:r>
            <a:r>
              <a:rPr kumimoji="0" lang="id-ID" altLang="zh-CN" sz="1600" b="1" i="0" u="none" strike="noStrike" cap="none" normalizeH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SimSun" pitchFamily="2" charset="-122"/>
                <a:cs typeface="Arial" pitchFamily="34" charset="0"/>
              </a:rPr>
              <a:t> S</a:t>
            </a:r>
            <a:r>
              <a:rPr kumimoji="0" lang="en-US" altLang="zh-CN" sz="16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SimSun" pitchFamily="2" charset="-122"/>
                <a:cs typeface="Arial" pitchFamily="34" charset="0"/>
              </a:rPr>
              <a:t>MA</a:t>
            </a:r>
            <a:endParaRPr lang="id-ID" altLang="zh-CN" sz="1600" b="1" dirty="0" smtClean="0">
              <a:latin typeface="Arial" pitchFamily="34" charset="0"/>
              <a:ea typeface="SimSun" pitchFamily="2" charset="-122"/>
              <a:cs typeface="Arial" pitchFamily="34" charset="0"/>
            </a:endParaRP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3151188" algn="l"/>
                <a:tab pos="3870325" algn="l"/>
              </a:tabLst>
            </a:pPr>
            <a:r>
              <a:rPr kumimoji="0" lang="id-ID" altLang="zh-CN" sz="16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SimSun" pitchFamily="2" charset="-122"/>
                <a:cs typeface="Arial" pitchFamily="34" charset="0"/>
              </a:rPr>
              <a:t>Mata Pelajaran </a:t>
            </a:r>
            <a:r>
              <a:rPr kumimoji="0" lang="en-US" altLang="zh-CN" sz="1600" b="1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SimSun" pitchFamily="2" charset="-122"/>
                <a:cs typeface="Arial" pitchFamily="34" charset="0"/>
              </a:rPr>
              <a:t>Matematika</a:t>
            </a:r>
            <a:r>
              <a:rPr kumimoji="0" lang="en-US" altLang="zh-CN" sz="16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SimSun" pitchFamily="2" charset="-122"/>
                <a:cs typeface="Arial" pitchFamily="34" charset="0"/>
              </a:rPr>
              <a:t> IPA</a:t>
            </a:r>
            <a:r>
              <a:rPr kumimoji="0" lang="id-ID" altLang="zh-CN" sz="16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xmlns="" val="4568388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Table 4"/>
          <p:cNvGraphicFramePr>
            <a:graphicFrameLocks noGrp="1"/>
          </p:cNvGraphicFramePr>
          <p:nvPr/>
        </p:nvGraphicFramePr>
        <p:xfrm>
          <a:off x="268013" y="268014"/>
          <a:ext cx="8655271" cy="6536995"/>
        </p:xfrm>
        <a:graphic>
          <a:graphicData uri="http://schemas.openxmlformats.org/drawingml/2006/table">
            <a:tbl>
              <a:tblPr/>
              <a:tblGrid>
                <a:gridCol w="1671146"/>
                <a:gridCol w="1916432"/>
                <a:gridCol w="1689231"/>
                <a:gridCol w="1689231"/>
                <a:gridCol w="1689231"/>
              </a:tblGrid>
              <a:tr h="759423">
                <a:tc>
                  <a:txBody>
                    <a:bodyPr/>
                    <a:lstStyle/>
                    <a:p>
                      <a:pPr algn="ctr">
                        <a:lnSpc>
                          <a:spcPts val="1700"/>
                        </a:lnSpc>
                        <a:spcAft>
                          <a:spcPts val="0"/>
                        </a:spcAft>
                      </a:pPr>
                      <a:r>
                        <a:rPr lang="id-ID" sz="1800" b="1" dirty="0">
                          <a:latin typeface="Agency FB" pitchFamily="34" charset="0"/>
                          <a:ea typeface="Calibri"/>
                          <a:cs typeface="Times New Roman"/>
                        </a:rPr>
                        <a:t>Level Kompetensi</a:t>
                      </a:r>
                      <a:endParaRPr lang="id-ID" sz="1800" dirty="0">
                        <a:latin typeface="Agency FB" pitchFamily="34" charset="0"/>
                        <a:ea typeface="Calibri"/>
                        <a:cs typeface="Times New Roman"/>
                      </a:endParaRPr>
                    </a:p>
                  </a:txBody>
                  <a:tcPr marL="36132" marR="36132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700"/>
                        </a:lnSpc>
                        <a:spcAft>
                          <a:spcPts val="0"/>
                        </a:spcAft>
                      </a:pPr>
                      <a:r>
                        <a:rPr lang="id-ID" sz="1800" b="1">
                          <a:latin typeface="Agency FB" pitchFamily="34" charset="0"/>
                          <a:ea typeface="Calibri"/>
                          <a:cs typeface="Times New Roman"/>
                        </a:rPr>
                        <a:t>Materi 1</a:t>
                      </a:r>
                      <a:endParaRPr lang="id-ID" sz="1800">
                        <a:latin typeface="Agency FB" pitchFamily="34" charset="0"/>
                        <a:ea typeface="Calibri"/>
                        <a:cs typeface="Times New Roman"/>
                      </a:endParaRPr>
                    </a:p>
                    <a:p>
                      <a:pPr algn="ctr">
                        <a:lnSpc>
                          <a:spcPts val="1700"/>
                        </a:lnSpc>
                        <a:spcAft>
                          <a:spcPts val="0"/>
                        </a:spcAft>
                      </a:pPr>
                      <a:r>
                        <a:rPr lang="en-US" sz="1800" b="1">
                          <a:latin typeface="Agency FB" pitchFamily="34" charset="0"/>
                          <a:ea typeface="Calibri"/>
                          <a:cs typeface="Times New Roman"/>
                        </a:rPr>
                        <a:t>Aljabar</a:t>
                      </a:r>
                      <a:endParaRPr lang="id-ID" sz="1800">
                        <a:latin typeface="Agency FB" pitchFamily="34" charset="0"/>
                        <a:ea typeface="Calibri"/>
                        <a:cs typeface="Times New Roman"/>
                      </a:endParaRPr>
                    </a:p>
                  </a:txBody>
                  <a:tcPr marL="36132" marR="3613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700"/>
                        </a:lnSpc>
                        <a:spcAft>
                          <a:spcPts val="0"/>
                        </a:spcAft>
                      </a:pPr>
                      <a:r>
                        <a:rPr lang="id-ID" sz="1800" b="1" dirty="0">
                          <a:latin typeface="Agency FB" pitchFamily="34" charset="0"/>
                          <a:ea typeface="Calibri"/>
                          <a:cs typeface="Times New Roman"/>
                        </a:rPr>
                        <a:t>Materi 2</a:t>
                      </a:r>
                      <a:endParaRPr lang="id-ID" sz="1800" dirty="0">
                        <a:latin typeface="Agency FB" pitchFamily="34" charset="0"/>
                        <a:ea typeface="Calibri"/>
                        <a:cs typeface="Times New Roman"/>
                      </a:endParaRPr>
                    </a:p>
                    <a:p>
                      <a:pPr algn="ctr">
                        <a:lnSpc>
                          <a:spcPts val="1700"/>
                        </a:lnSpc>
                        <a:spcAft>
                          <a:spcPts val="0"/>
                        </a:spcAft>
                      </a:pPr>
                      <a:r>
                        <a:rPr lang="en-US" sz="1800" b="1" dirty="0" err="1">
                          <a:latin typeface="Agency FB" pitchFamily="34" charset="0"/>
                          <a:ea typeface="Calibri"/>
                          <a:cs typeface="Times New Roman"/>
                        </a:rPr>
                        <a:t>Kalkulus</a:t>
                      </a:r>
                      <a:r>
                        <a:rPr lang="en-US" sz="1800" b="1" dirty="0">
                          <a:latin typeface="Agency FB" pitchFamily="34" charset="0"/>
                          <a:ea typeface="Calibri"/>
                          <a:cs typeface="Times New Roman"/>
                        </a:rPr>
                        <a:t> </a:t>
                      </a:r>
                      <a:endParaRPr lang="id-ID" sz="1800" dirty="0">
                        <a:latin typeface="Agency FB" pitchFamily="34" charset="0"/>
                        <a:ea typeface="Calibri"/>
                        <a:cs typeface="Times New Roman"/>
                      </a:endParaRPr>
                    </a:p>
                  </a:txBody>
                  <a:tcPr marL="36132" marR="3613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700"/>
                        </a:lnSpc>
                        <a:spcAft>
                          <a:spcPts val="0"/>
                        </a:spcAft>
                      </a:pPr>
                      <a:r>
                        <a:rPr lang="en-US" sz="1800" b="1">
                          <a:latin typeface="Agency FB" pitchFamily="34" charset="0"/>
                          <a:ea typeface="Calibri"/>
                          <a:cs typeface="Times New Roman"/>
                        </a:rPr>
                        <a:t>Materi 3</a:t>
                      </a:r>
                      <a:endParaRPr lang="id-ID" sz="1800">
                        <a:latin typeface="Agency FB" pitchFamily="34" charset="0"/>
                        <a:ea typeface="Calibri"/>
                        <a:cs typeface="Times New Roman"/>
                      </a:endParaRPr>
                    </a:p>
                    <a:p>
                      <a:pPr algn="ctr">
                        <a:lnSpc>
                          <a:spcPts val="1700"/>
                        </a:lnSpc>
                        <a:spcAft>
                          <a:spcPts val="0"/>
                        </a:spcAft>
                      </a:pPr>
                      <a:r>
                        <a:rPr lang="en-US" sz="1800" b="1">
                          <a:latin typeface="Agency FB" pitchFamily="34" charset="0"/>
                          <a:ea typeface="Calibri"/>
                          <a:cs typeface="Times New Roman"/>
                        </a:rPr>
                        <a:t>Geometri dan Trigonometri</a:t>
                      </a:r>
                      <a:endParaRPr lang="id-ID" sz="1800">
                        <a:latin typeface="Agency FB" pitchFamily="34" charset="0"/>
                        <a:ea typeface="Calibri"/>
                        <a:cs typeface="Times New Roman"/>
                      </a:endParaRPr>
                    </a:p>
                  </a:txBody>
                  <a:tcPr marL="36132" marR="3613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700"/>
                        </a:lnSpc>
                        <a:spcAft>
                          <a:spcPts val="0"/>
                        </a:spcAft>
                      </a:pPr>
                      <a:r>
                        <a:rPr lang="en-US" sz="1800" b="1" dirty="0" err="1">
                          <a:latin typeface="Agency FB" pitchFamily="34" charset="0"/>
                          <a:ea typeface="Calibri"/>
                          <a:cs typeface="Times New Roman"/>
                        </a:rPr>
                        <a:t>Materi</a:t>
                      </a:r>
                      <a:r>
                        <a:rPr lang="en-US" sz="1800" b="1" dirty="0">
                          <a:latin typeface="Agency FB" pitchFamily="34" charset="0"/>
                          <a:ea typeface="Calibri"/>
                          <a:cs typeface="Times New Roman"/>
                        </a:rPr>
                        <a:t> 4</a:t>
                      </a:r>
                      <a:endParaRPr lang="id-ID" sz="1800" dirty="0">
                        <a:latin typeface="Agency FB" pitchFamily="34" charset="0"/>
                        <a:ea typeface="Calibri"/>
                        <a:cs typeface="Times New Roman"/>
                      </a:endParaRPr>
                    </a:p>
                    <a:p>
                      <a:pPr algn="ctr">
                        <a:lnSpc>
                          <a:spcPts val="1700"/>
                        </a:lnSpc>
                        <a:spcAft>
                          <a:spcPts val="0"/>
                        </a:spcAft>
                      </a:pPr>
                      <a:r>
                        <a:rPr lang="en-US" sz="1800" b="1" dirty="0" err="1">
                          <a:latin typeface="Agency FB" pitchFamily="34" charset="0"/>
                          <a:ea typeface="Calibri"/>
                          <a:cs typeface="Times New Roman"/>
                        </a:rPr>
                        <a:t>Statistika</a:t>
                      </a:r>
                      <a:r>
                        <a:rPr lang="en-US" sz="1800" b="1" dirty="0">
                          <a:latin typeface="Agency FB" pitchFamily="34" charset="0"/>
                          <a:ea typeface="Calibri"/>
                          <a:cs typeface="Times New Roman"/>
                        </a:rPr>
                        <a:t> </a:t>
                      </a:r>
                      <a:endParaRPr lang="id-ID" sz="1800" dirty="0">
                        <a:latin typeface="Agency FB" pitchFamily="34" charset="0"/>
                        <a:ea typeface="Calibri"/>
                        <a:cs typeface="Times New Roman"/>
                      </a:endParaRPr>
                    </a:p>
                  </a:txBody>
                  <a:tcPr marL="36132" marR="3613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</a:tr>
              <a:tr h="5777572">
                <a:tc>
                  <a:txBody>
                    <a:bodyPr/>
                    <a:lstStyle/>
                    <a:p>
                      <a:pPr>
                        <a:lnSpc>
                          <a:spcPts val="1700"/>
                        </a:lnSpc>
                        <a:spcAft>
                          <a:spcPts val="0"/>
                        </a:spcAft>
                      </a:pPr>
                      <a:r>
                        <a:rPr lang="id-ID" sz="1800" b="1" dirty="0">
                          <a:latin typeface="Agency FB" pitchFamily="34" charset="0"/>
                          <a:ea typeface="SimSun"/>
                          <a:cs typeface="Arial"/>
                        </a:rPr>
                        <a:t>Aplikasi</a:t>
                      </a:r>
                      <a:endParaRPr lang="id-ID" sz="1800" dirty="0">
                        <a:latin typeface="Agency FB" pitchFamily="34" charset="0"/>
                        <a:ea typeface="Calibri"/>
                        <a:cs typeface="Times New Roman"/>
                      </a:endParaRPr>
                    </a:p>
                    <a:p>
                      <a:pPr marL="173038" lvl="0" indent="-173038">
                        <a:lnSpc>
                          <a:spcPts val="1700"/>
                        </a:lnSpc>
                        <a:spcAft>
                          <a:spcPts val="0"/>
                        </a:spcAft>
                        <a:buFont typeface="Symbol"/>
                        <a:buChar char=""/>
                      </a:pPr>
                      <a:r>
                        <a:rPr lang="id-ID" sz="1800" dirty="0">
                          <a:latin typeface="Agency FB" pitchFamily="34" charset="0"/>
                          <a:ea typeface="SimSun"/>
                          <a:cs typeface="Arial"/>
                        </a:rPr>
                        <a:t>Menggunakan</a:t>
                      </a:r>
                      <a:endParaRPr lang="id-ID" sz="1800" dirty="0">
                        <a:latin typeface="Agency FB" pitchFamily="34" charset="0"/>
                        <a:ea typeface="Calibri"/>
                        <a:cs typeface="Times New Roman"/>
                      </a:endParaRPr>
                    </a:p>
                    <a:p>
                      <a:pPr marL="173038" lvl="0" indent="-173038">
                        <a:lnSpc>
                          <a:spcPts val="1700"/>
                        </a:lnSpc>
                        <a:spcAft>
                          <a:spcPts val="0"/>
                        </a:spcAft>
                        <a:buFont typeface="Symbol"/>
                        <a:buChar char=""/>
                      </a:pPr>
                      <a:r>
                        <a:rPr lang="id-ID" sz="1800" dirty="0">
                          <a:latin typeface="Agency FB" pitchFamily="34" charset="0"/>
                          <a:ea typeface="SimSun"/>
                          <a:cs typeface="Arial"/>
                        </a:rPr>
                        <a:t>Memodelkan</a:t>
                      </a:r>
                      <a:endParaRPr lang="id-ID" sz="1800" dirty="0">
                        <a:latin typeface="Agency FB" pitchFamily="34" charset="0"/>
                        <a:ea typeface="Calibri"/>
                        <a:cs typeface="Times New Roman"/>
                      </a:endParaRPr>
                    </a:p>
                    <a:p>
                      <a:pPr marL="173038" lvl="0" indent="-173038">
                        <a:lnSpc>
                          <a:spcPts val="1700"/>
                        </a:lnSpc>
                        <a:spcAft>
                          <a:spcPts val="0"/>
                        </a:spcAft>
                        <a:buFont typeface="Symbol"/>
                        <a:buChar char=""/>
                      </a:pPr>
                      <a:r>
                        <a:rPr lang="id-ID" sz="1800" dirty="0">
                          <a:latin typeface="Agency FB" pitchFamily="34" charset="0"/>
                          <a:ea typeface="SimSun"/>
                          <a:cs typeface="Arial"/>
                        </a:rPr>
                        <a:t>Memecahkan masalah</a:t>
                      </a:r>
                      <a:endParaRPr lang="id-ID" sz="1800" dirty="0">
                        <a:latin typeface="Agency FB" pitchFamily="34" charset="0"/>
                        <a:ea typeface="Calibri"/>
                        <a:cs typeface="Times New Roman"/>
                      </a:endParaRPr>
                    </a:p>
                  </a:txBody>
                  <a:tcPr marL="36132" marR="3613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>
                        <a:lnSpc>
                          <a:spcPts val="1700"/>
                        </a:lnSpc>
                        <a:spcAft>
                          <a:spcPts val="0"/>
                        </a:spcAft>
                      </a:pPr>
                      <a:r>
                        <a:rPr lang="en-US" sz="1800" dirty="0" err="1">
                          <a:latin typeface="Agency FB" pitchFamily="34" charset="0"/>
                          <a:ea typeface="SimSun"/>
                          <a:cs typeface="Arial"/>
                        </a:rPr>
                        <a:t>Siswa</a:t>
                      </a:r>
                      <a:r>
                        <a:rPr lang="en-US" sz="1800" dirty="0">
                          <a:latin typeface="Agency FB" pitchFamily="34" charset="0"/>
                          <a:ea typeface="SimSun"/>
                          <a:cs typeface="Arial"/>
                        </a:rPr>
                        <a:t> </a:t>
                      </a:r>
                      <a:r>
                        <a:rPr lang="en-US" sz="1800" dirty="0" err="1">
                          <a:latin typeface="Agency FB" pitchFamily="34" charset="0"/>
                          <a:ea typeface="SimSun"/>
                          <a:cs typeface="Arial"/>
                        </a:rPr>
                        <a:t>memiliki</a:t>
                      </a:r>
                      <a:r>
                        <a:rPr lang="en-US" sz="1800" dirty="0">
                          <a:latin typeface="Agency FB" pitchFamily="34" charset="0"/>
                          <a:ea typeface="SimSun"/>
                          <a:cs typeface="Arial"/>
                        </a:rPr>
                        <a:t> </a:t>
                      </a:r>
                      <a:r>
                        <a:rPr lang="en-US" sz="1800" dirty="0" err="1">
                          <a:latin typeface="Agency FB" pitchFamily="34" charset="0"/>
                          <a:ea typeface="SimSun"/>
                          <a:cs typeface="Arial"/>
                        </a:rPr>
                        <a:t>kemampuan</a:t>
                      </a:r>
                      <a:r>
                        <a:rPr lang="en-US" sz="1800" dirty="0">
                          <a:latin typeface="Agency FB" pitchFamily="34" charset="0"/>
                          <a:ea typeface="SimSun"/>
                          <a:cs typeface="Arial"/>
                        </a:rPr>
                        <a:t> </a:t>
                      </a:r>
                      <a:r>
                        <a:rPr lang="en-US" sz="1800" dirty="0" err="1">
                          <a:latin typeface="Agency FB" pitchFamily="34" charset="0"/>
                          <a:ea typeface="SimSun"/>
                          <a:cs typeface="Arial"/>
                        </a:rPr>
                        <a:t>mengaplikasikan</a:t>
                      </a:r>
                      <a:r>
                        <a:rPr lang="en-US" sz="1800" dirty="0">
                          <a:latin typeface="Agency FB" pitchFamily="34" charset="0"/>
                          <a:ea typeface="SimSun"/>
                          <a:cs typeface="Arial"/>
                        </a:rPr>
                        <a:t> </a:t>
                      </a:r>
                      <a:r>
                        <a:rPr lang="en-US" sz="1800" dirty="0" err="1">
                          <a:latin typeface="Agency FB" pitchFamily="34" charset="0"/>
                          <a:ea typeface="SimSun"/>
                          <a:cs typeface="Arial"/>
                        </a:rPr>
                        <a:t>konsep</a:t>
                      </a:r>
                      <a:r>
                        <a:rPr lang="en-US" sz="1800" dirty="0">
                          <a:latin typeface="Agency FB" pitchFamily="34" charset="0"/>
                          <a:ea typeface="SimSun"/>
                          <a:cs typeface="Arial"/>
                        </a:rPr>
                        <a:t> </a:t>
                      </a:r>
                      <a:r>
                        <a:rPr lang="en-US" sz="1800" dirty="0" err="1">
                          <a:latin typeface="Agency FB" pitchFamily="34" charset="0"/>
                          <a:ea typeface="SimSun"/>
                          <a:cs typeface="Arial"/>
                        </a:rPr>
                        <a:t>aljabar</a:t>
                      </a:r>
                      <a:r>
                        <a:rPr lang="en-US" sz="1800" dirty="0">
                          <a:latin typeface="Agency FB" pitchFamily="34" charset="0"/>
                          <a:ea typeface="SimSun"/>
                          <a:cs typeface="Arial"/>
                        </a:rPr>
                        <a:t> </a:t>
                      </a:r>
                      <a:r>
                        <a:rPr lang="en-US" sz="1800" dirty="0" err="1">
                          <a:latin typeface="Agency FB" pitchFamily="34" charset="0"/>
                          <a:ea typeface="SimSun"/>
                          <a:cs typeface="Arial"/>
                        </a:rPr>
                        <a:t>dalam</a:t>
                      </a:r>
                      <a:r>
                        <a:rPr lang="en-US" sz="1800" dirty="0">
                          <a:latin typeface="Agency FB" pitchFamily="34" charset="0"/>
                          <a:ea typeface="SimSun"/>
                          <a:cs typeface="Arial"/>
                        </a:rPr>
                        <a:t> </a:t>
                      </a:r>
                      <a:r>
                        <a:rPr lang="en-US" sz="1800" dirty="0" err="1">
                          <a:latin typeface="Agency FB" pitchFamily="34" charset="0"/>
                          <a:ea typeface="SimSun"/>
                          <a:cs typeface="Arial"/>
                        </a:rPr>
                        <a:t>masalah</a:t>
                      </a:r>
                      <a:r>
                        <a:rPr lang="en-US" sz="1800" dirty="0">
                          <a:latin typeface="Agency FB" pitchFamily="34" charset="0"/>
                          <a:ea typeface="SimSun"/>
                          <a:cs typeface="Arial"/>
                        </a:rPr>
                        <a:t> </a:t>
                      </a:r>
                      <a:r>
                        <a:rPr lang="en-US" sz="1800" dirty="0" err="1">
                          <a:latin typeface="Agency FB" pitchFamily="34" charset="0"/>
                          <a:ea typeface="SimSun"/>
                          <a:cs typeface="Arial"/>
                        </a:rPr>
                        <a:t>kehidupan</a:t>
                      </a:r>
                      <a:r>
                        <a:rPr lang="en-US" sz="1800" dirty="0">
                          <a:latin typeface="Agency FB" pitchFamily="34" charset="0"/>
                          <a:ea typeface="SimSun"/>
                          <a:cs typeface="Arial"/>
                        </a:rPr>
                        <a:t> </a:t>
                      </a:r>
                      <a:r>
                        <a:rPr lang="en-US" sz="1800" dirty="0" err="1">
                          <a:latin typeface="Agency FB" pitchFamily="34" charset="0"/>
                          <a:ea typeface="SimSun"/>
                          <a:cs typeface="Arial"/>
                        </a:rPr>
                        <a:t>sehari-hari</a:t>
                      </a:r>
                      <a:r>
                        <a:rPr lang="en-US" sz="1800" dirty="0">
                          <a:latin typeface="Agency FB" pitchFamily="34" charset="0"/>
                          <a:ea typeface="SimSun"/>
                          <a:cs typeface="Arial"/>
                        </a:rPr>
                        <a:t> </a:t>
                      </a:r>
                      <a:r>
                        <a:rPr lang="en-US" sz="1800" dirty="0" err="1">
                          <a:latin typeface="Agency FB" pitchFamily="34" charset="0"/>
                          <a:ea typeface="SimSun"/>
                          <a:cs typeface="Arial"/>
                        </a:rPr>
                        <a:t>pada</a:t>
                      </a:r>
                      <a:r>
                        <a:rPr lang="en-US" sz="1800" dirty="0">
                          <a:latin typeface="Agency FB" pitchFamily="34" charset="0"/>
                          <a:ea typeface="SimSun"/>
                          <a:cs typeface="Arial"/>
                        </a:rPr>
                        <a:t> </a:t>
                      </a:r>
                      <a:r>
                        <a:rPr lang="en-US" sz="1800" dirty="0" err="1">
                          <a:latin typeface="Agency FB" pitchFamily="34" charset="0"/>
                          <a:ea typeface="SimSun"/>
                          <a:cs typeface="Arial"/>
                        </a:rPr>
                        <a:t>topik</a:t>
                      </a:r>
                      <a:r>
                        <a:rPr lang="en-US" sz="1800" dirty="0">
                          <a:latin typeface="Agency FB" pitchFamily="34" charset="0"/>
                          <a:ea typeface="SimSun"/>
                          <a:cs typeface="Arial"/>
                        </a:rPr>
                        <a:t>:</a:t>
                      </a:r>
                      <a:endParaRPr lang="id-ID" sz="1800" dirty="0">
                        <a:latin typeface="Agency FB" pitchFamily="34" charset="0"/>
                        <a:ea typeface="Calibri"/>
                        <a:cs typeface="Times New Roman"/>
                      </a:endParaRPr>
                    </a:p>
                    <a:p>
                      <a:pPr marL="173038" indent="-146050">
                        <a:lnSpc>
                          <a:spcPts val="1700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  <a:buFont typeface="Agency FB" pitchFamily="34" charset="0"/>
                        <a:buChar char="–"/>
                      </a:pPr>
                      <a:r>
                        <a:rPr lang="en-US" sz="1800" dirty="0" err="1">
                          <a:latin typeface="Agency FB" pitchFamily="34" charset="0"/>
                          <a:ea typeface="SimSun"/>
                          <a:cs typeface="Arial"/>
                        </a:rPr>
                        <a:t>pangkat</a:t>
                      </a:r>
                      <a:r>
                        <a:rPr lang="en-US" sz="1800" dirty="0">
                          <a:latin typeface="Agency FB" pitchFamily="34" charset="0"/>
                          <a:ea typeface="SimSun"/>
                          <a:cs typeface="Arial"/>
                        </a:rPr>
                        <a:t>, </a:t>
                      </a:r>
                      <a:r>
                        <a:rPr lang="en-US" sz="1800" dirty="0" err="1">
                          <a:latin typeface="Agency FB" pitchFamily="34" charset="0"/>
                          <a:ea typeface="SimSun"/>
                          <a:cs typeface="Arial"/>
                        </a:rPr>
                        <a:t>akar</a:t>
                      </a:r>
                      <a:r>
                        <a:rPr lang="en-US" sz="1800" dirty="0">
                          <a:latin typeface="Agency FB" pitchFamily="34" charset="0"/>
                          <a:ea typeface="SimSun"/>
                          <a:cs typeface="Arial"/>
                        </a:rPr>
                        <a:t>, </a:t>
                      </a:r>
                      <a:r>
                        <a:rPr lang="en-US" sz="1800" dirty="0" err="1">
                          <a:latin typeface="Agency FB" pitchFamily="34" charset="0"/>
                          <a:ea typeface="SimSun"/>
                          <a:cs typeface="Arial"/>
                        </a:rPr>
                        <a:t>dan</a:t>
                      </a:r>
                      <a:r>
                        <a:rPr lang="en-US" sz="1800" dirty="0">
                          <a:latin typeface="Agency FB" pitchFamily="34" charset="0"/>
                          <a:ea typeface="SimSun"/>
                          <a:cs typeface="Arial"/>
                        </a:rPr>
                        <a:t> </a:t>
                      </a:r>
                      <a:r>
                        <a:rPr lang="en-US" sz="1800" dirty="0" err="1">
                          <a:latin typeface="Agency FB" pitchFamily="34" charset="0"/>
                          <a:ea typeface="SimSun"/>
                          <a:cs typeface="Arial"/>
                        </a:rPr>
                        <a:t>logaritma</a:t>
                      </a:r>
                      <a:endParaRPr lang="id-ID" sz="1800" dirty="0">
                        <a:latin typeface="Agency FB" pitchFamily="34" charset="0"/>
                        <a:ea typeface="Calibri"/>
                        <a:cs typeface="Times New Roman"/>
                      </a:endParaRPr>
                    </a:p>
                    <a:p>
                      <a:pPr marL="173038" indent="-146050">
                        <a:lnSpc>
                          <a:spcPts val="1700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  <a:buFont typeface="Agency FB" pitchFamily="34" charset="0"/>
                        <a:buChar char="–"/>
                      </a:pPr>
                      <a:r>
                        <a:rPr lang="en-US" sz="1800" dirty="0" err="1">
                          <a:latin typeface="Agency FB" pitchFamily="34" charset="0"/>
                          <a:ea typeface="SimSun"/>
                          <a:cs typeface="Arial"/>
                        </a:rPr>
                        <a:t>fungsi</a:t>
                      </a:r>
                      <a:r>
                        <a:rPr lang="en-US" sz="1800" dirty="0">
                          <a:latin typeface="Agency FB" pitchFamily="34" charset="0"/>
                          <a:ea typeface="SimSun"/>
                          <a:cs typeface="Arial"/>
                        </a:rPr>
                        <a:t>, </a:t>
                      </a:r>
                      <a:r>
                        <a:rPr lang="en-US" sz="1800" dirty="0" err="1">
                          <a:latin typeface="Agency FB" pitchFamily="34" charset="0"/>
                          <a:ea typeface="SimSun"/>
                          <a:cs typeface="Arial"/>
                        </a:rPr>
                        <a:t>komposisi</a:t>
                      </a:r>
                      <a:r>
                        <a:rPr lang="en-US" sz="1800" dirty="0">
                          <a:latin typeface="Agency FB" pitchFamily="34" charset="0"/>
                          <a:ea typeface="SimSun"/>
                          <a:cs typeface="Arial"/>
                        </a:rPr>
                        <a:t> </a:t>
                      </a:r>
                      <a:r>
                        <a:rPr lang="en-US" sz="1800" dirty="0" err="1">
                          <a:latin typeface="Agency FB" pitchFamily="34" charset="0"/>
                          <a:ea typeface="SimSun"/>
                          <a:cs typeface="Arial"/>
                        </a:rPr>
                        <a:t>fungsi</a:t>
                      </a:r>
                      <a:r>
                        <a:rPr lang="en-US" sz="1800" dirty="0">
                          <a:latin typeface="Agency FB" pitchFamily="34" charset="0"/>
                          <a:ea typeface="SimSun"/>
                          <a:cs typeface="Arial"/>
                        </a:rPr>
                        <a:t>, </a:t>
                      </a:r>
                      <a:r>
                        <a:rPr lang="en-US" sz="1800" dirty="0" err="1">
                          <a:latin typeface="Agency FB" pitchFamily="34" charset="0"/>
                          <a:ea typeface="SimSun"/>
                          <a:cs typeface="Arial"/>
                        </a:rPr>
                        <a:t>dan</a:t>
                      </a:r>
                      <a:r>
                        <a:rPr lang="en-US" sz="1800" dirty="0">
                          <a:latin typeface="Agency FB" pitchFamily="34" charset="0"/>
                          <a:ea typeface="SimSun"/>
                          <a:cs typeface="Arial"/>
                        </a:rPr>
                        <a:t>, </a:t>
                      </a:r>
                      <a:r>
                        <a:rPr lang="en-US" sz="1800" dirty="0" err="1">
                          <a:latin typeface="Agency FB" pitchFamily="34" charset="0"/>
                          <a:ea typeface="SimSun"/>
                          <a:cs typeface="Arial"/>
                        </a:rPr>
                        <a:t>fungsi</a:t>
                      </a:r>
                      <a:r>
                        <a:rPr lang="en-US" sz="1800" dirty="0">
                          <a:latin typeface="Agency FB" pitchFamily="34" charset="0"/>
                          <a:ea typeface="SimSun"/>
                          <a:cs typeface="Arial"/>
                        </a:rPr>
                        <a:t> </a:t>
                      </a:r>
                      <a:r>
                        <a:rPr lang="en-US" sz="1800" dirty="0" err="1">
                          <a:latin typeface="Agency FB" pitchFamily="34" charset="0"/>
                          <a:ea typeface="SimSun"/>
                          <a:cs typeface="Arial"/>
                        </a:rPr>
                        <a:t>invers</a:t>
                      </a:r>
                      <a:endParaRPr lang="id-ID" sz="1800" dirty="0">
                        <a:latin typeface="Agency FB" pitchFamily="34" charset="0"/>
                        <a:ea typeface="Calibri"/>
                        <a:cs typeface="Times New Roman"/>
                      </a:endParaRPr>
                    </a:p>
                    <a:p>
                      <a:pPr marL="173038" indent="-146050">
                        <a:lnSpc>
                          <a:spcPts val="1700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  <a:buFont typeface="Agency FB" pitchFamily="34" charset="0"/>
                        <a:buChar char="–"/>
                      </a:pPr>
                      <a:r>
                        <a:rPr lang="en-US" sz="1800" dirty="0" err="1">
                          <a:latin typeface="Agency FB" pitchFamily="34" charset="0"/>
                          <a:ea typeface="SimSun"/>
                          <a:cs typeface="Arial"/>
                        </a:rPr>
                        <a:t>persamaan</a:t>
                      </a:r>
                      <a:r>
                        <a:rPr lang="en-US" sz="1800" dirty="0">
                          <a:latin typeface="Agency FB" pitchFamily="34" charset="0"/>
                          <a:ea typeface="SimSun"/>
                          <a:cs typeface="Arial"/>
                        </a:rPr>
                        <a:t> </a:t>
                      </a:r>
                      <a:r>
                        <a:rPr lang="en-US" sz="1800" dirty="0" err="1">
                          <a:latin typeface="Agency FB" pitchFamily="34" charset="0"/>
                          <a:ea typeface="SimSun"/>
                          <a:cs typeface="Arial"/>
                        </a:rPr>
                        <a:t>dan</a:t>
                      </a:r>
                      <a:r>
                        <a:rPr lang="en-US" sz="1800" dirty="0">
                          <a:latin typeface="Agency FB" pitchFamily="34" charset="0"/>
                          <a:ea typeface="SimSun"/>
                          <a:cs typeface="Arial"/>
                        </a:rPr>
                        <a:t> </a:t>
                      </a:r>
                      <a:r>
                        <a:rPr lang="id-ID" sz="1800" dirty="0">
                          <a:latin typeface="Agency FB" pitchFamily="34" charset="0"/>
                          <a:ea typeface="SimSun"/>
                          <a:cs typeface="Arial"/>
                        </a:rPr>
                        <a:t>fungsi kuadrat</a:t>
                      </a:r>
                      <a:endParaRPr lang="id-ID" sz="1800" dirty="0">
                        <a:latin typeface="Agency FB" pitchFamily="34" charset="0"/>
                        <a:ea typeface="Calibri"/>
                        <a:cs typeface="Times New Roman"/>
                      </a:endParaRPr>
                    </a:p>
                    <a:p>
                      <a:pPr marL="173038" indent="-146050">
                        <a:lnSpc>
                          <a:spcPts val="1700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  <a:buFont typeface="Agency FB" pitchFamily="34" charset="0"/>
                        <a:buChar char="–"/>
                      </a:pPr>
                      <a:r>
                        <a:rPr lang="en-US" sz="1800" dirty="0" err="1">
                          <a:latin typeface="Agency FB" pitchFamily="34" charset="0"/>
                          <a:ea typeface="SimSun"/>
                          <a:cs typeface="Arial"/>
                        </a:rPr>
                        <a:t>sistem</a:t>
                      </a:r>
                      <a:r>
                        <a:rPr lang="en-US" sz="1800" dirty="0">
                          <a:latin typeface="Agency FB" pitchFamily="34" charset="0"/>
                          <a:ea typeface="SimSun"/>
                          <a:cs typeface="Arial"/>
                        </a:rPr>
                        <a:t> </a:t>
                      </a:r>
                      <a:r>
                        <a:rPr lang="en-US" sz="1800" dirty="0" err="1">
                          <a:latin typeface="Agency FB" pitchFamily="34" charset="0"/>
                          <a:ea typeface="SimSun"/>
                          <a:cs typeface="Arial"/>
                        </a:rPr>
                        <a:t>persamaan</a:t>
                      </a:r>
                      <a:r>
                        <a:rPr lang="en-US" sz="1800" dirty="0">
                          <a:latin typeface="Agency FB" pitchFamily="34" charset="0"/>
                          <a:ea typeface="SimSun"/>
                          <a:cs typeface="Arial"/>
                        </a:rPr>
                        <a:t> linear </a:t>
                      </a:r>
                      <a:r>
                        <a:rPr lang="en-US" sz="1800" dirty="0" err="1">
                          <a:latin typeface="Agency FB" pitchFamily="34" charset="0"/>
                          <a:ea typeface="SimSun"/>
                          <a:cs typeface="Arial"/>
                        </a:rPr>
                        <a:t>dan</a:t>
                      </a:r>
                      <a:r>
                        <a:rPr lang="en-US" sz="1800" dirty="0">
                          <a:latin typeface="Agency FB" pitchFamily="34" charset="0"/>
                          <a:ea typeface="SimSun"/>
                          <a:cs typeface="Arial"/>
                        </a:rPr>
                        <a:t> </a:t>
                      </a:r>
                      <a:r>
                        <a:rPr lang="en-US" sz="1800" dirty="0" err="1">
                          <a:latin typeface="Agency FB" pitchFamily="34" charset="0"/>
                          <a:ea typeface="SimSun"/>
                          <a:cs typeface="Arial"/>
                        </a:rPr>
                        <a:t>sistem</a:t>
                      </a:r>
                      <a:r>
                        <a:rPr lang="en-US" sz="1800" dirty="0">
                          <a:latin typeface="Agency FB" pitchFamily="34" charset="0"/>
                          <a:ea typeface="SimSun"/>
                          <a:cs typeface="Arial"/>
                        </a:rPr>
                        <a:t> </a:t>
                      </a:r>
                      <a:r>
                        <a:rPr lang="en-US" sz="1800" dirty="0" err="1">
                          <a:latin typeface="Agency FB" pitchFamily="34" charset="0"/>
                          <a:ea typeface="SimSun"/>
                          <a:cs typeface="Arial"/>
                        </a:rPr>
                        <a:t>pertidaksamaan</a:t>
                      </a:r>
                      <a:r>
                        <a:rPr lang="en-US" sz="1800" dirty="0">
                          <a:latin typeface="Agency FB" pitchFamily="34" charset="0"/>
                          <a:ea typeface="SimSun"/>
                          <a:cs typeface="Arial"/>
                        </a:rPr>
                        <a:t> linear</a:t>
                      </a:r>
                      <a:endParaRPr lang="id-ID" sz="1800" dirty="0">
                        <a:latin typeface="Agency FB" pitchFamily="34" charset="0"/>
                        <a:ea typeface="Calibri"/>
                        <a:cs typeface="Times New Roman"/>
                      </a:endParaRPr>
                    </a:p>
                    <a:p>
                      <a:pPr marL="173038" indent="-146050">
                        <a:lnSpc>
                          <a:spcPts val="1700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  <a:buFont typeface="Agency FB" pitchFamily="34" charset="0"/>
                        <a:buChar char="–"/>
                      </a:pPr>
                      <a:r>
                        <a:rPr lang="id-ID" sz="1800" dirty="0">
                          <a:latin typeface="Agency FB" pitchFamily="34" charset="0"/>
                          <a:ea typeface="SimSun"/>
                          <a:cs typeface="Arial"/>
                        </a:rPr>
                        <a:t>program linear</a:t>
                      </a:r>
                      <a:endParaRPr lang="id-ID" sz="1800" dirty="0">
                        <a:latin typeface="Agency FB" pitchFamily="34" charset="0"/>
                        <a:ea typeface="Calibri"/>
                        <a:cs typeface="Times New Roman"/>
                      </a:endParaRPr>
                    </a:p>
                    <a:p>
                      <a:pPr marL="173038" indent="-146050">
                        <a:lnSpc>
                          <a:spcPts val="1700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  <a:buFont typeface="Agency FB" pitchFamily="34" charset="0"/>
                        <a:buChar char="–"/>
                      </a:pPr>
                      <a:r>
                        <a:rPr lang="en-US" sz="1800" dirty="0" err="1">
                          <a:latin typeface="Agency FB" pitchFamily="34" charset="0"/>
                          <a:ea typeface="SimSun"/>
                          <a:cs typeface="Arial"/>
                        </a:rPr>
                        <a:t>suku</a:t>
                      </a:r>
                      <a:r>
                        <a:rPr lang="en-US" sz="1800" dirty="0">
                          <a:latin typeface="Agency FB" pitchFamily="34" charset="0"/>
                          <a:ea typeface="SimSun"/>
                          <a:cs typeface="Arial"/>
                        </a:rPr>
                        <a:t> </a:t>
                      </a:r>
                      <a:r>
                        <a:rPr lang="en-US" sz="1800" dirty="0" err="1">
                          <a:latin typeface="Agency FB" pitchFamily="34" charset="0"/>
                          <a:ea typeface="SimSun"/>
                          <a:cs typeface="Arial"/>
                        </a:rPr>
                        <a:t>banyak</a:t>
                      </a:r>
                      <a:endParaRPr lang="id-ID" sz="1800" dirty="0">
                        <a:latin typeface="Agency FB" pitchFamily="34" charset="0"/>
                        <a:ea typeface="Calibri"/>
                        <a:cs typeface="Times New Roman"/>
                      </a:endParaRPr>
                    </a:p>
                    <a:p>
                      <a:pPr marL="173038" indent="-146050">
                        <a:lnSpc>
                          <a:spcPts val="1700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  <a:buFont typeface="Agency FB" pitchFamily="34" charset="0"/>
                        <a:buChar char="–"/>
                      </a:pPr>
                      <a:r>
                        <a:rPr lang="en-US" sz="1800" dirty="0" err="1" smtClean="0">
                          <a:latin typeface="Agency FB" pitchFamily="34" charset="0"/>
                          <a:ea typeface="SimSun"/>
                          <a:cs typeface="Arial"/>
                        </a:rPr>
                        <a:t>Matriks</a:t>
                      </a:r>
                      <a:r>
                        <a:rPr lang="id-ID" sz="1800" dirty="0" smtClean="0">
                          <a:latin typeface="Agency FB" pitchFamily="34" charset="0"/>
                          <a:ea typeface="SimSun"/>
                          <a:cs typeface="Arial"/>
                        </a:rPr>
                        <a:t> </a:t>
                      </a:r>
                    </a:p>
                    <a:p>
                      <a:pPr marL="173038" indent="-146050">
                        <a:lnSpc>
                          <a:spcPts val="1700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  <a:buFont typeface="Agency FB" pitchFamily="34" charset="0"/>
                        <a:buChar char="–"/>
                      </a:pPr>
                      <a:r>
                        <a:rPr lang="en-US" sz="1800" dirty="0" err="1" smtClean="0">
                          <a:latin typeface="Agency FB" pitchFamily="34" charset="0"/>
                          <a:ea typeface="SimSun"/>
                          <a:cs typeface="Arial"/>
                        </a:rPr>
                        <a:t>barisan</a:t>
                      </a:r>
                      <a:r>
                        <a:rPr lang="en-US" sz="1800" dirty="0" smtClean="0">
                          <a:latin typeface="Agency FB" pitchFamily="34" charset="0"/>
                          <a:ea typeface="SimSun"/>
                          <a:cs typeface="Arial"/>
                        </a:rPr>
                        <a:t> </a:t>
                      </a:r>
                      <a:r>
                        <a:rPr lang="en-US" sz="1800" dirty="0" err="1">
                          <a:latin typeface="Agency FB" pitchFamily="34" charset="0"/>
                          <a:ea typeface="SimSun"/>
                          <a:cs typeface="Arial"/>
                        </a:rPr>
                        <a:t>dan</a:t>
                      </a:r>
                      <a:r>
                        <a:rPr lang="en-US" sz="1800" dirty="0">
                          <a:latin typeface="Agency FB" pitchFamily="34" charset="0"/>
                          <a:ea typeface="SimSun"/>
                          <a:cs typeface="Arial"/>
                        </a:rPr>
                        <a:t> </a:t>
                      </a:r>
                      <a:r>
                        <a:rPr lang="en-US" sz="1800" dirty="0" err="1">
                          <a:latin typeface="Agency FB" pitchFamily="34" charset="0"/>
                          <a:ea typeface="SimSun"/>
                          <a:cs typeface="Arial"/>
                        </a:rPr>
                        <a:t>deret</a:t>
                      </a:r>
                      <a:endParaRPr lang="id-ID" sz="1800" dirty="0">
                        <a:latin typeface="Agency FB" pitchFamily="34" charset="0"/>
                        <a:ea typeface="Calibri"/>
                        <a:cs typeface="Times New Roman"/>
                      </a:endParaRPr>
                    </a:p>
                  </a:txBody>
                  <a:tcPr marL="36132" marR="3613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ts val="1700"/>
                        </a:lnSpc>
                        <a:spcAft>
                          <a:spcPts val="0"/>
                        </a:spcAft>
                      </a:pPr>
                      <a:r>
                        <a:rPr lang="en-US" sz="1800" dirty="0" err="1">
                          <a:latin typeface="Agency FB" pitchFamily="34" charset="0"/>
                          <a:ea typeface="SimSun"/>
                          <a:cs typeface="Arial"/>
                        </a:rPr>
                        <a:t>Siswa</a:t>
                      </a:r>
                      <a:r>
                        <a:rPr lang="en-US" sz="1800" dirty="0">
                          <a:latin typeface="Agency FB" pitchFamily="34" charset="0"/>
                          <a:ea typeface="SimSun"/>
                          <a:cs typeface="Arial"/>
                        </a:rPr>
                        <a:t> </a:t>
                      </a:r>
                      <a:r>
                        <a:rPr lang="en-US" sz="1800" dirty="0" err="1">
                          <a:latin typeface="Agency FB" pitchFamily="34" charset="0"/>
                          <a:ea typeface="SimSun"/>
                          <a:cs typeface="Arial"/>
                        </a:rPr>
                        <a:t>memiliki</a:t>
                      </a:r>
                      <a:r>
                        <a:rPr lang="en-US" sz="1800" dirty="0">
                          <a:latin typeface="Agency FB" pitchFamily="34" charset="0"/>
                          <a:ea typeface="SimSun"/>
                          <a:cs typeface="Arial"/>
                        </a:rPr>
                        <a:t> </a:t>
                      </a:r>
                      <a:r>
                        <a:rPr lang="en-US" sz="1800" dirty="0" err="1">
                          <a:latin typeface="Agency FB" pitchFamily="34" charset="0"/>
                          <a:ea typeface="SimSun"/>
                          <a:cs typeface="Arial"/>
                        </a:rPr>
                        <a:t>kemampuan</a:t>
                      </a:r>
                      <a:r>
                        <a:rPr lang="en-US" sz="1800" dirty="0">
                          <a:latin typeface="Agency FB" pitchFamily="34" charset="0"/>
                          <a:ea typeface="SimSun"/>
                          <a:cs typeface="Arial"/>
                        </a:rPr>
                        <a:t> </a:t>
                      </a:r>
                      <a:r>
                        <a:rPr lang="en-US" sz="1800" dirty="0" err="1">
                          <a:latin typeface="Agency FB" pitchFamily="34" charset="0"/>
                          <a:ea typeface="SimSun"/>
                          <a:cs typeface="Arial"/>
                        </a:rPr>
                        <a:t>mengaplikasikan</a:t>
                      </a:r>
                      <a:r>
                        <a:rPr lang="en-US" sz="1800" dirty="0">
                          <a:latin typeface="Agency FB" pitchFamily="34" charset="0"/>
                          <a:ea typeface="SimSun"/>
                          <a:cs typeface="Arial"/>
                        </a:rPr>
                        <a:t> </a:t>
                      </a:r>
                      <a:r>
                        <a:rPr lang="en-US" sz="1800" dirty="0" err="1">
                          <a:latin typeface="Agency FB" pitchFamily="34" charset="0"/>
                          <a:ea typeface="SimSun"/>
                          <a:cs typeface="Arial"/>
                        </a:rPr>
                        <a:t>konsep</a:t>
                      </a:r>
                      <a:r>
                        <a:rPr lang="en-US" sz="1800" dirty="0">
                          <a:latin typeface="Agency FB" pitchFamily="34" charset="0"/>
                          <a:ea typeface="SimSun"/>
                          <a:cs typeface="Arial"/>
                        </a:rPr>
                        <a:t> </a:t>
                      </a:r>
                      <a:r>
                        <a:rPr lang="en-US" sz="1800" dirty="0" err="1">
                          <a:latin typeface="Agency FB" pitchFamily="34" charset="0"/>
                          <a:ea typeface="SimSun"/>
                          <a:cs typeface="Arial"/>
                        </a:rPr>
                        <a:t>kalkulus</a:t>
                      </a:r>
                      <a:r>
                        <a:rPr lang="en-US" sz="1800" dirty="0">
                          <a:latin typeface="Agency FB" pitchFamily="34" charset="0"/>
                          <a:ea typeface="SimSun"/>
                          <a:cs typeface="Arial"/>
                        </a:rPr>
                        <a:t> </a:t>
                      </a:r>
                      <a:r>
                        <a:rPr lang="en-US" sz="1800" dirty="0" err="1">
                          <a:latin typeface="Agency FB" pitchFamily="34" charset="0"/>
                          <a:ea typeface="SimSun"/>
                          <a:cs typeface="Arial"/>
                        </a:rPr>
                        <a:t>dalam</a:t>
                      </a:r>
                      <a:r>
                        <a:rPr lang="en-US" sz="1800" dirty="0">
                          <a:latin typeface="Agency FB" pitchFamily="34" charset="0"/>
                          <a:ea typeface="SimSun"/>
                          <a:cs typeface="Arial"/>
                        </a:rPr>
                        <a:t> </a:t>
                      </a:r>
                      <a:r>
                        <a:rPr lang="en-US" sz="1800" dirty="0" err="1">
                          <a:latin typeface="Agency FB" pitchFamily="34" charset="0"/>
                          <a:ea typeface="SimSun"/>
                          <a:cs typeface="Arial"/>
                        </a:rPr>
                        <a:t>masalah</a:t>
                      </a:r>
                      <a:r>
                        <a:rPr lang="en-US" sz="1800" dirty="0">
                          <a:latin typeface="Agency FB" pitchFamily="34" charset="0"/>
                          <a:ea typeface="SimSun"/>
                          <a:cs typeface="Arial"/>
                        </a:rPr>
                        <a:t> </a:t>
                      </a:r>
                      <a:r>
                        <a:rPr lang="en-US" sz="1800" dirty="0" err="1">
                          <a:latin typeface="Agency FB" pitchFamily="34" charset="0"/>
                          <a:ea typeface="SimSun"/>
                          <a:cs typeface="Arial"/>
                        </a:rPr>
                        <a:t>kehidupan</a:t>
                      </a:r>
                      <a:r>
                        <a:rPr lang="en-US" sz="1800" dirty="0">
                          <a:latin typeface="Agency FB" pitchFamily="34" charset="0"/>
                          <a:ea typeface="SimSun"/>
                          <a:cs typeface="Arial"/>
                        </a:rPr>
                        <a:t> </a:t>
                      </a:r>
                      <a:r>
                        <a:rPr lang="en-US" sz="1800" dirty="0" err="1">
                          <a:latin typeface="Agency FB" pitchFamily="34" charset="0"/>
                          <a:ea typeface="SimSun"/>
                          <a:cs typeface="Arial"/>
                        </a:rPr>
                        <a:t>sehari-hari</a:t>
                      </a:r>
                      <a:r>
                        <a:rPr lang="en-US" sz="1800" dirty="0">
                          <a:latin typeface="Agency FB" pitchFamily="34" charset="0"/>
                          <a:ea typeface="SimSun"/>
                          <a:cs typeface="Arial"/>
                        </a:rPr>
                        <a:t> </a:t>
                      </a:r>
                      <a:r>
                        <a:rPr lang="en-US" sz="1800" dirty="0" err="1">
                          <a:latin typeface="Agency FB" pitchFamily="34" charset="0"/>
                          <a:ea typeface="SimSun"/>
                          <a:cs typeface="Arial"/>
                        </a:rPr>
                        <a:t>pada</a:t>
                      </a:r>
                      <a:r>
                        <a:rPr lang="en-US" sz="1800" dirty="0">
                          <a:latin typeface="Agency FB" pitchFamily="34" charset="0"/>
                          <a:ea typeface="SimSun"/>
                          <a:cs typeface="Arial"/>
                        </a:rPr>
                        <a:t> </a:t>
                      </a:r>
                      <a:r>
                        <a:rPr lang="en-US" sz="1800" dirty="0" err="1">
                          <a:latin typeface="Agency FB" pitchFamily="34" charset="0"/>
                          <a:ea typeface="SimSun"/>
                          <a:cs typeface="Arial"/>
                        </a:rPr>
                        <a:t>topik</a:t>
                      </a:r>
                      <a:r>
                        <a:rPr lang="en-US" sz="1800" dirty="0">
                          <a:latin typeface="Agency FB" pitchFamily="34" charset="0"/>
                          <a:ea typeface="SimSun"/>
                          <a:cs typeface="Arial"/>
                        </a:rPr>
                        <a:t>:</a:t>
                      </a:r>
                      <a:endParaRPr lang="id-ID" sz="1800" dirty="0">
                        <a:latin typeface="Agency FB" pitchFamily="34" charset="0"/>
                        <a:ea typeface="Calibri"/>
                        <a:cs typeface="Times New Roman"/>
                      </a:endParaRPr>
                    </a:p>
                    <a:p>
                      <a:pPr marL="173038" lvl="0" indent="-173038">
                        <a:lnSpc>
                          <a:spcPts val="1700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  <a:buFont typeface="Calibri"/>
                        <a:buChar char="-"/>
                      </a:pPr>
                      <a:r>
                        <a:rPr lang="en-US" sz="1800" dirty="0">
                          <a:latin typeface="Agency FB" pitchFamily="34" charset="0"/>
                          <a:ea typeface="SimSun"/>
                          <a:cs typeface="Arial"/>
                        </a:rPr>
                        <a:t>limit </a:t>
                      </a:r>
                      <a:r>
                        <a:rPr lang="en-US" sz="1800" dirty="0" err="1">
                          <a:latin typeface="Agency FB" pitchFamily="34" charset="0"/>
                          <a:ea typeface="SimSun"/>
                          <a:cs typeface="Arial"/>
                        </a:rPr>
                        <a:t>fungsi</a:t>
                      </a:r>
                      <a:r>
                        <a:rPr lang="en-US" sz="1800" dirty="0">
                          <a:latin typeface="Agency FB" pitchFamily="34" charset="0"/>
                          <a:ea typeface="SimSun"/>
                          <a:cs typeface="Arial"/>
                        </a:rPr>
                        <a:t> </a:t>
                      </a:r>
                      <a:r>
                        <a:rPr lang="en-US" sz="1800" dirty="0" err="1">
                          <a:latin typeface="Agency FB" pitchFamily="34" charset="0"/>
                          <a:ea typeface="SimSun"/>
                          <a:cs typeface="Arial"/>
                        </a:rPr>
                        <a:t>aljabar</a:t>
                      </a:r>
                      <a:r>
                        <a:rPr lang="en-US" sz="1800" dirty="0">
                          <a:latin typeface="Agency FB" pitchFamily="34" charset="0"/>
                          <a:ea typeface="SimSun"/>
                          <a:cs typeface="Arial"/>
                        </a:rPr>
                        <a:t> </a:t>
                      </a:r>
                      <a:r>
                        <a:rPr lang="en-US" sz="1800" dirty="0" err="1">
                          <a:latin typeface="Agency FB" pitchFamily="34" charset="0"/>
                          <a:ea typeface="SimSun"/>
                          <a:cs typeface="Arial"/>
                        </a:rPr>
                        <a:t>dan</a:t>
                      </a:r>
                      <a:r>
                        <a:rPr lang="en-US" sz="1800" dirty="0">
                          <a:latin typeface="Agency FB" pitchFamily="34" charset="0"/>
                          <a:ea typeface="SimSun"/>
                          <a:cs typeface="Arial"/>
                        </a:rPr>
                        <a:t> limit </a:t>
                      </a:r>
                      <a:r>
                        <a:rPr lang="en-US" sz="1800" dirty="0" err="1">
                          <a:latin typeface="Agency FB" pitchFamily="34" charset="0"/>
                          <a:ea typeface="SimSun"/>
                          <a:cs typeface="Arial"/>
                        </a:rPr>
                        <a:t>fungsi</a:t>
                      </a:r>
                      <a:r>
                        <a:rPr lang="en-US" sz="1800" dirty="0">
                          <a:latin typeface="Agency FB" pitchFamily="34" charset="0"/>
                          <a:ea typeface="SimSun"/>
                          <a:cs typeface="Arial"/>
                        </a:rPr>
                        <a:t> </a:t>
                      </a:r>
                      <a:r>
                        <a:rPr lang="en-US" sz="1800" dirty="0" err="1">
                          <a:latin typeface="Agency FB" pitchFamily="34" charset="0"/>
                          <a:ea typeface="SimSun"/>
                          <a:cs typeface="Arial"/>
                        </a:rPr>
                        <a:t>trigonometri</a:t>
                      </a:r>
                      <a:endParaRPr lang="id-ID" sz="1800" dirty="0">
                        <a:latin typeface="Agency FB" pitchFamily="34" charset="0"/>
                        <a:ea typeface="SimSun"/>
                        <a:cs typeface="Arial"/>
                      </a:endParaRPr>
                    </a:p>
                    <a:p>
                      <a:pPr marL="173038" lvl="0" indent="-173038">
                        <a:lnSpc>
                          <a:spcPts val="1700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  <a:buFont typeface="Calibri"/>
                        <a:buChar char="-"/>
                      </a:pPr>
                      <a:r>
                        <a:rPr lang="en-US" sz="1800" dirty="0" err="1">
                          <a:latin typeface="Agency FB" pitchFamily="34" charset="0"/>
                          <a:ea typeface="SimSun"/>
                          <a:cs typeface="Arial"/>
                        </a:rPr>
                        <a:t>turunan</a:t>
                      </a:r>
                      <a:r>
                        <a:rPr lang="en-US" sz="1800" dirty="0">
                          <a:latin typeface="Agency FB" pitchFamily="34" charset="0"/>
                          <a:ea typeface="SimSun"/>
                          <a:cs typeface="Arial"/>
                        </a:rPr>
                        <a:t> </a:t>
                      </a:r>
                      <a:r>
                        <a:rPr lang="en-US" sz="1800" dirty="0" err="1">
                          <a:latin typeface="Agency FB" pitchFamily="34" charset="0"/>
                          <a:ea typeface="SimSun"/>
                          <a:cs typeface="Arial"/>
                        </a:rPr>
                        <a:t>fungsi</a:t>
                      </a:r>
                      <a:r>
                        <a:rPr lang="en-US" sz="1800" dirty="0">
                          <a:latin typeface="Agency FB" pitchFamily="34" charset="0"/>
                          <a:ea typeface="SimSun"/>
                          <a:cs typeface="Arial"/>
                        </a:rPr>
                        <a:t> </a:t>
                      </a:r>
                      <a:r>
                        <a:rPr lang="en-US" sz="1800" dirty="0" err="1">
                          <a:latin typeface="Agency FB" pitchFamily="34" charset="0"/>
                          <a:ea typeface="SimSun"/>
                          <a:cs typeface="Arial"/>
                        </a:rPr>
                        <a:t>aljabar</a:t>
                      </a:r>
                      <a:r>
                        <a:rPr lang="en-US" sz="1800" dirty="0">
                          <a:latin typeface="Agency FB" pitchFamily="34" charset="0"/>
                          <a:ea typeface="SimSun"/>
                          <a:cs typeface="Arial"/>
                        </a:rPr>
                        <a:t> </a:t>
                      </a:r>
                      <a:r>
                        <a:rPr lang="en-US" sz="1800" dirty="0" err="1">
                          <a:latin typeface="Agency FB" pitchFamily="34" charset="0"/>
                          <a:ea typeface="SimSun"/>
                          <a:cs typeface="Arial"/>
                        </a:rPr>
                        <a:t>dan</a:t>
                      </a:r>
                      <a:r>
                        <a:rPr lang="en-US" sz="1800" dirty="0">
                          <a:latin typeface="Agency FB" pitchFamily="34" charset="0"/>
                          <a:ea typeface="SimSun"/>
                          <a:cs typeface="Arial"/>
                        </a:rPr>
                        <a:t> </a:t>
                      </a:r>
                      <a:r>
                        <a:rPr lang="en-US" sz="1800" dirty="0" err="1">
                          <a:latin typeface="Agency FB" pitchFamily="34" charset="0"/>
                          <a:ea typeface="SimSun"/>
                          <a:cs typeface="Arial"/>
                        </a:rPr>
                        <a:t>turunan</a:t>
                      </a:r>
                      <a:r>
                        <a:rPr lang="en-US" sz="1800" dirty="0">
                          <a:latin typeface="Agency FB" pitchFamily="34" charset="0"/>
                          <a:ea typeface="SimSun"/>
                          <a:cs typeface="Arial"/>
                        </a:rPr>
                        <a:t> </a:t>
                      </a:r>
                      <a:r>
                        <a:rPr lang="en-US" sz="1800" dirty="0" err="1">
                          <a:latin typeface="Agency FB" pitchFamily="34" charset="0"/>
                          <a:ea typeface="SimSun"/>
                          <a:cs typeface="Arial"/>
                        </a:rPr>
                        <a:t>fungsi</a:t>
                      </a:r>
                      <a:r>
                        <a:rPr lang="en-US" sz="1800" dirty="0">
                          <a:latin typeface="Agency FB" pitchFamily="34" charset="0"/>
                          <a:ea typeface="SimSun"/>
                          <a:cs typeface="Arial"/>
                        </a:rPr>
                        <a:t> </a:t>
                      </a:r>
                      <a:r>
                        <a:rPr lang="en-US" sz="1800" dirty="0" err="1">
                          <a:latin typeface="Agency FB" pitchFamily="34" charset="0"/>
                          <a:ea typeface="SimSun"/>
                          <a:cs typeface="Arial"/>
                        </a:rPr>
                        <a:t>trigonometri</a:t>
                      </a:r>
                      <a:endParaRPr lang="id-ID" sz="1800" dirty="0">
                        <a:latin typeface="Agency FB" pitchFamily="34" charset="0"/>
                        <a:ea typeface="SimSun"/>
                        <a:cs typeface="Arial"/>
                      </a:endParaRPr>
                    </a:p>
                    <a:p>
                      <a:pPr marL="173038" lvl="0" indent="-173038">
                        <a:lnSpc>
                          <a:spcPts val="1700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  <a:buFont typeface="Calibri"/>
                        <a:buChar char="-"/>
                      </a:pPr>
                      <a:r>
                        <a:rPr lang="id-ID" sz="1800" dirty="0">
                          <a:latin typeface="Agency FB" pitchFamily="34" charset="0"/>
                          <a:ea typeface="SimSun"/>
                          <a:cs typeface="Arial"/>
                        </a:rPr>
                        <a:t>titik stasioner dan nilai ekstrim</a:t>
                      </a:r>
                    </a:p>
                    <a:p>
                      <a:pPr marL="173038" lvl="0" indent="-173038">
                        <a:lnSpc>
                          <a:spcPts val="1700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  <a:buFont typeface="Calibri"/>
                        <a:buChar char="-"/>
                      </a:pPr>
                      <a:r>
                        <a:rPr lang="en-US" sz="1800" dirty="0">
                          <a:latin typeface="Agency FB" pitchFamily="34" charset="0"/>
                          <a:ea typeface="SimSun"/>
                          <a:cs typeface="Arial"/>
                        </a:rPr>
                        <a:t>integral </a:t>
                      </a:r>
                      <a:r>
                        <a:rPr lang="en-US" sz="1800" dirty="0" err="1">
                          <a:latin typeface="Agency FB" pitchFamily="34" charset="0"/>
                          <a:ea typeface="SimSun"/>
                          <a:cs typeface="Arial"/>
                        </a:rPr>
                        <a:t>fungsi</a:t>
                      </a:r>
                      <a:r>
                        <a:rPr lang="en-US" sz="1800" dirty="0">
                          <a:latin typeface="Agency FB" pitchFamily="34" charset="0"/>
                          <a:ea typeface="SimSun"/>
                          <a:cs typeface="Arial"/>
                        </a:rPr>
                        <a:t> </a:t>
                      </a:r>
                      <a:r>
                        <a:rPr lang="en-US" sz="1800" dirty="0" err="1">
                          <a:latin typeface="Agency FB" pitchFamily="34" charset="0"/>
                          <a:ea typeface="SimSun"/>
                          <a:cs typeface="Arial"/>
                        </a:rPr>
                        <a:t>aljabar</a:t>
                      </a:r>
                      <a:r>
                        <a:rPr lang="en-US" sz="1800" dirty="0">
                          <a:latin typeface="Agency FB" pitchFamily="34" charset="0"/>
                          <a:ea typeface="SimSun"/>
                          <a:cs typeface="Arial"/>
                        </a:rPr>
                        <a:t> </a:t>
                      </a:r>
                      <a:r>
                        <a:rPr lang="en-US" sz="1800" dirty="0" err="1">
                          <a:latin typeface="Agency FB" pitchFamily="34" charset="0"/>
                          <a:ea typeface="SimSun"/>
                          <a:cs typeface="Arial"/>
                        </a:rPr>
                        <a:t>dan</a:t>
                      </a:r>
                      <a:r>
                        <a:rPr lang="en-US" sz="1800" dirty="0">
                          <a:latin typeface="Agency FB" pitchFamily="34" charset="0"/>
                          <a:ea typeface="SimSun"/>
                          <a:cs typeface="Arial"/>
                        </a:rPr>
                        <a:t> integral </a:t>
                      </a:r>
                      <a:r>
                        <a:rPr lang="en-US" sz="1800" dirty="0" err="1">
                          <a:latin typeface="Agency FB" pitchFamily="34" charset="0"/>
                          <a:ea typeface="SimSun"/>
                          <a:cs typeface="Arial"/>
                        </a:rPr>
                        <a:t>fungsi</a:t>
                      </a:r>
                      <a:r>
                        <a:rPr lang="en-US" sz="1800" dirty="0">
                          <a:latin typeface="Agency FB" pitchFamily="34" charset="0"/>
                          <a:ea typeface="SimSun"/>
                          <a:cs typeface="Arial"/>
                        </a:rPr>
                        <a:t> </a:t>
                      </a:r>
                      <a:r>
                        <a:rPr lang="en-US" sz="1800" dirty="0" err="1">
                          <a:latin typeface="Agency FB" pitchFamily="34" charset="0"/>
                          <a:ea typeface="SimSun"/>
                          <a:cs typeface="Arial"/>
                        </a:rPr>
                        <a:t>trigonometri</a:t>
                      </a:r>
                      <a:endParaRPr lang="id-ID" sz="1800" dirty="0">
                        <a:latin typeface="Agency FB" pitchFamily="34" charset="0"/>
                        <a:ea typeface="SimSun"/>
                        <a:cs typeface="Arial"/>
                      </a:endParaRPr>
                    </a:p>
                  </a:txBody>
                  <a:tcPr marL="36132" marR="3613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ts val="1700"/>
                        </a:lnSpc>
                        <a:spcAft>
                          <a:spcPts val="0"/>
                        </a:spcAft>
                      </a:pPr>
                      <a:r>
                        <a:rPr lang="en-US" sz="1800" dirty="0" err="1">
                          <a:latin typeface="Agency FB" pitchFamily="34" charset="0"/>
                          <a:ea typeface="SimSun"/>
                          <a:cs typeface="Arial"/>
                        </a:rPr>
                        <a:t>Siswa</a:t>
                      </a:r>
                      <a:r>
                        <a:rPr lang="en-US" sz="1800" dirty="0">
                          <a:latin typeface="Agency FB" pitchFamily="34" charset="0"/>
                          <a:ea typeface="SimSun"/>
                          <a:cs typeface="Arial"/>
                        </a:rPr>
                        <a:t> </a:t>
                      </a:r>
                      <a:r>
                        <a:rPr lang="en-US" sz="1800" dirty="0" err="1">
                          <a:latin typeface="Agency FB" pitchFamily="34" charset="0"/>
                          <a:ea typeface="SimSun"/>
                          <a:cs typeface="Arial"/>
                        </a:rPr>
                        <a:t>memiliki</a:t>
                      </a:r>
                      <a:r>
                        <a:rPr lang="en-US" sz="1800" dirty="0">
                          <a:latin typeface="Agency FB" pitchFamily="34" charset="0"/>
                          <a:ea typeface="SimSun"/>
                          <a:cs typeface="Arial"/>
                        </a:rPr>
                        <a:t> </a:t>
                      </a:r>
                      <a:r>
                        <a:rPr lang="en-US" sz="1800" dirty="0" err="1">
                          <a:latin typeface="Agency FB" pitchFamily="34" charset="0"/>
                          <a:ea typeface="SimSun"/>
                          <a:cs typeface="Arial"/>
                        </a:rPr>
                        <a:t>kemampuan</a:t>
                      </a:r>
                      <a:r>
                        <a:rPr lang="en-US" sz="1800" dirty="0">
                          <a:latin typeface="Agency FB" pitchFamily="34" charset="0"/>
                          <a:ea typeface="SimSun"/>
                          <a:cs typeface="Arial"/>
                        </a:rPr>
                        <a:t> </a:t>
                      </a:r>
                      <a:r>
                        <a:rPr lang="en-US" sz="1800" dirty="0" err="1">
                          <a:latin typeface="Agency FB" pitchFamily="34" charset="0"/>
                          <a:ea typeface="SimSun"/>
                          <a:cs typeface="Arial"/>
                        </a:rPr>
                        <a:t>mengaplikasikan</a:t>
                      </a:r>
                      <a:r>
                        <a:rPr lang="en-US" sz="1800" dirty="0">
                          <a:latin typeface="Agency FB" pitchFamily="34" charset="0"/>
                          <a:ea typeface="SimSun"/>
                          <a:cs typeface="Arial"/>
                        </a:rPr>
                        <a:t> </a:t>
                      </a:r>
                      <a:r>
                        <a:rPr lang="en-US" sz="1800" dirty="0" err="1">
                          <a:latin typeface="Agency FB" pitchFamily="34" charset="0"/>
                          <a:ea typeface="SimSun"/>
                          <a:cs typeface="Arial"/>
                        </a:rPr>
                        <a:t>konsep</a:t>
                      </a:r>
                      <a:r>
                        <a:rPr lang="en-US" sz="1800" dirty="0">
                          <a:latin typeface="Agency FB" pitchFamily="34" charset="0"/>
                          <a:ea typeface="SimSun"/>
                          <a:cs typeface="Arial"/>
                        </a:rPr>
                        <a:t> </a:t>
                      </a:r>
                      <a:r>
                        <a:rPr lang="en-US" sz="1800" dirty="0" err="1">
                          <a:latin typeface="Agency FB" pitchFamily="34" charset="0"/>
                          <a:ea typeface="SimSun"/>
                          <a:cs typeface="Arial"/>
                        </a:rPr>
                        <a:t>geometri</a:t>
                      </a:r>
                      <a:r>
                        <a:rPr lang="en-US" sz="1800" dirty="0">
                          <a:latin typeface="Agency FB" pitchFamily="34" charset="0"/>
                          <a:ea typeface="SimSun"/>
                          <a:cs typeface="Arial"/>
                        </a:rPr>
                        <a:t> </a:t>
                      </a:r>
                      <a:r>
                        <a:rPr lang="en-US" sz="1800" dirty="0" err="1">
                          <a:latin typeface="Agency FB" pitchFamily="34" charset="0"/>
                          <a:ea typeface="SimSun"/>
                          <a:cs typeface="Arial"/>
                        </a:rPr>
                        <a:t>dan</a:t>
                      </a:r>
                      <a:r>
                        <a:rPr lang="en-US" sz="1800" dirty="0">
                          <a:latin typeface="Agency FB" pitchFamily="34" charset="0"/>
                          <a:ea typeface="SimSun"/>
                          <a:cs typeface="Arial"/>
                        </a:rPr>
                        <a:t> </a:t>
                      </a:r>
                      <a:r>
                        <a:rPr lang="en-US" sz="1800" dirty="0" err="1">
                          <a:latin typeface="Agency FB" pitchFamily="34" charset="0"/>
                          <a:ea typeface="SimSun"/>
                          <a:cs typeface="Arial"/>
                        </a:rPr>
                        <a:t>trigonometri</a:t>
                      </a:r>
                      <a:r>
                        <a:rPr lang="en-US" sz="1800" dirty="0">
                          <a:latin typeface="Agency FB" pitchFamily="34" charset="0"/>
                          <a:ea typeface="SimSun"/>
                          <a:cs typeface="Arial"/>
                        </a:rPr>
                        <a:t> </a:t>
                      </a:r>
                      <a:r>
                        <a:rPr lang="en-US" sz="1800" dirty="0" err="1">
                          <a:latin typeface="Agency FB" pitchFamily="34" charset="0"/>
                          <a:ea typeface="SimSun"/>
                          <a:cs typeface="Arial"/>
                        </a:rPr>
                        <a:t>dalam</a:t>
                      </a:r>
                      <a:r>
                        <a:rPr lang="en-US" sz="1800" dirty="0">
                          <a:latin typeface="Agency FB" pitchFamily="34" charset="0"/>
                          <a:ea typeface="SimSun"/>
                          <a:cs typeface="Arial"/>
                        </a:rPr>
                        <a:t> </a:t>
                      </a:r>
                      <a:r>
                        <a:rPr lang="en-US" sz="1800" dirty="0" err="1">
                          <a:latin typeface="Agency FB" pitchFamily="34" charset="0"/>
                          <a:ea typeface="SimSun"/>
                          <a:cs typeface="Arial"/>
                        </a:rPr>
                        <a:t>masalah</a:t>
                      </a:r>
                      <a:r>
                        <a:rPr lang="en-US" sz="1800" dirty="0">
                          <a:latin typeface="Agency FB" pitchFamily="34" charset="0"/>
                          <a:ea typeface="SimSun"/>
                          <a:cs typeface="Arial"/>
                        </a:rPr>
                        <a:t> </a:t>
                      </a:r>
                      <a:r>
                        <a:rPr lang="en-US" sz="1800" dirty="0" err="1">
                          <a:latin typeface="Agency FB" pitchFamily="34" charset="0"/>
                          <a:ea typeface="SimSun"/>
                          <a:cs typeface="Arial"/>
                        </a:rPr>
                        <a:t>kehidupan</a:t>
                      </a:r>
                      <a:r>
                        <a:rPr lang="en-US" sz="1800" dirty="0">
                          <a:latin typeface="Agency FB" pitchFamily="34" charset="0"/>
                          <a:ea typeface="SimSun"/>
                          <a:cs typeface="Arial"/>
                        </a:rPr>
                        <a:t> </a:t>
                      </a:r>
                      <a:r>
                        <a:rPr lang="en-US" sz="1800" dirty="0" err="1">
                          <a:latin typeface="Agency FB" pitchFamily="34" charset="0"/>
                          <a:ea typeface="SimSun"/>
                          <a:cs typeface="Arial"/>
                        </a:rPr>
                        <a:t>sehari-hari</a:t>
                      </a:r>
                      <a:r>
                        <a:rPr lang="en-US" sz="1800" dirty="0">
                          <a:latin typeface="Agency FB" pitchFamily="34" charset="0"/>
                          <a:ea typeface="SimSun"/>
                          <a:cs typeface="Arial"/>
                        </a:rPr>
                        <a:t> </a:t>
                      </a:r>
                      <a:r>
                        <a:rPr lang="en-US" sz="1800" dirty="0" err="1">
                          <a:latin typeface="Agency FB" pitchFamily="34" charset="0"/>
                          <a:ea typeface="SimSun"/>
                          <a:cs typeface="Arial"/>
                        </a:rPr>
                        <a:t>pada</a:t>
                      </a:r>
                      <a:r>
                        <a:rPr lang="en-US" sz="1800" dirty="0">
                          <a:latin typeface="Agency FB" pitchFamily="34" charset="0"/>
                          <a:ea typeface="SimSun"/>
                          <a:cs typeface="Arial"/>
                        </a:rPr>
                        <a:t> </a:t>
                      </a:r>
                      <a:r>
                        <a:rPr lang="en-US" sz="1800" dirty="0" err="1">
                          <a:latin typeface="Agency FB" pitchFamily="34" charset="0"/>
                          <a:ea typeface="SimSun"/>
                          <a:cs typeface="Arial"/>
                        </a:rPr>
                        <a:t>topik</a:t>
                      </a:r>
                      <a:r>
                        <a:rPr lang="en-US" sz="1800" dirty="0">
                          <a:latin typeface="Agency FB" pitchFamily="34" charset="0"/>
                          <a:ea typeface="SimSun"/>
                          <a:cs typeface="Arial"/>
                        </a:rPr>
                        <a:t>:</a:t>
                      </a:r>
                      <a:endParaRPr lang="id-ID" sz="1800" dirty="0">
                        <a:latin typeface="Agency FB" pitchFamily="34" charset="0"/>
                        <a:ea typeface="Calibri"/>
                        <a:cs typeface="Times New Roman"/>
                      </a:endParaRPr>
                    </a:p>
                    <a:p>
                      <a:pPr marL="173038" lvl="0" indent="-173038">
                        <a:lnSpc>
                          <a:spcPts val="1700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  <a:buFont typeface="Calibri"/>
                        <a:buChar char="-"/>
                      </a:pPr>
                      <a:r>
                        <a:rPr lang="en-US" sz="1800" dirty="0" err="1">
                          <a:latin typeface="Agency FB" pitchFamily="34" charset="0"/>
                          <a:ea typeface="SimSun"/>
                          <a:cs typeface="Arial"/>
                        </a:rPr>
                        <a:t>perbandingan</a:t>
                      </a:r>
                      <a:r>
                        <a:rPr lang="en-US" sz="1800" dirty="0">
                          <a:latin typeface="Agency FB" pitchFamily="34" charset="0"/>
                          <a:ea typeface="SimSun"/>
                          <a:cs typeface="Arial"/>
                        </a:rPr>
                        <a:t> </a:t>
                      </a:r>
                      <a:r>
                        <a:rPr lang="en-US" sz="1800" dirty="0" err="1">
                          <a:latin typeface="Agency FB" pitchFamily="34" charset="0"/>
                          <a:ea typeface="SimSun"/>
                          <a:cs typeface="Arial"/>
                        </a:rPr>
                        <a:t>trigonometri</a:t>
                      </a:r>
                      <a:r>
                        <a:rPr lang="en-US" sz="1800" dirty="0">
                          <a:latin typeface="Agency FB" pitchFamily="34" charset="0"/>
                          <a:ea typeface="SimSun"/>
                          <a:cs typeface="Arial"/>
                        </a:rPr>
                        <a:t>, </a:t>
                      </a:r>
                      <a:r>
                        <a:rPr lang="id-ID" sz="1800" dirty="0">
                          <a:latin typeface="Agency FB" pitchFamily="34" charset="0"/>
                          <a:ea typeface="SimSun"/>
                          <a:cs typeface="Arial"/>
                        </a:rPr>
                        <a:t>dan </a:t>
                      </a:r>
                      <a:r>
                        <a:rPr lang="en-US" sz="1800" dirty="0" err="1">
                          <a:latin typeface="Agency FB" pitchFamily="34" charset="0"/>
                          <a:ea typeface="SimSun"/>
                          <a:cs typeface="Arial"/>
                        </a:rPr>
                        <a:t>fungsi</a:t>
                      </a:r>
                      <a:r>
                        <a:rPr lang="en-US" sz="1800" dirty="0">
                          <a:latin typeface="Agency FB" pitchFamily="34" charset="0"/>
                          <a:ea typeface="SimSun"/>
                          <a:cs typeface="Arial"/>
                        </a:rPr>
                        <a:t> </a:t>
                      </a:r>
                      <a:r>
                        <a:rPr lang="en-US" sz="1800" dirty="0" err="1">
                          <a:latin typeface="Agency FB" pitchFamily="34" charset="0"/>
                          <a:ea typeface="SimSun"/>
                          <a:cs typeface="Arial"/>
                        </a:rPr>
                        <a:t>trigonometri</a:t>
                      </a:r>
                      <a:endParaRPr lang="id-ID" sz="1800" dirty="0">
                        <a:latin typeface="Agency FB" pitchFamily="34" charset="0"/>
                        <a:ea typeface="SimSun"/>
                        <a:cs typeface="Arial"/>
                      </a:endParaRPr>
                    </a:p>
                    <a:p>
                      <a:pPr marL="173038" lvl="0" indent="-173038">
                        <a:lnSpc>
                          <a:spcPts val="1700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  <a:buFont typeface="Calibri"/>
                        <a:buChar char="-"/>
                      </a:pPr>
                      <a:r>
                        <a:rPr lang="id-ID" sz="1800" dirty="0">
                          <a:latin typeface="Agency FB" pitchFamily="34" charset="0"/>
                          <a:ea typeface="SimSun"/>
                          <a:cs typeface="Arial"/>
                        </a:rPr>
                        <a:t>aturan sinus dan kosinus</a:t>
                      </a:r>
                    </a:p>
                    <a:p>
                      <a:pPr marL="173038" lvl="0" indent="-173038">
                        <a:lnSpc>
                          <a:spcPts val="1700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  <a:buFont typeface="Calibri"/>
                        <a:buChar char="-"/>
                      </a:pPr>
                      <a:r>
                        <a:rPr lang="en-US" sz="1800" dirty="0" err="1">
                          <a:latin typeface="Agency FB" pitchFamily="34" charset="0"/>
                          <a:ea typeface="SimSun"/>
                          <a:cs typeface="Arial"/>
                        </a:rPr>
                        <a:t>kedudukan</a:t>
                      </a:r>
                      <a:r>
                        <a:rPr lang="en-US" sz="1800" dirty="0">
                          <a:latin typeface="Agency FB" pitchFamily="34" charset="0"/>
                          <a:ea typeface="SimSun"/>
                          <a:cs typeface="Arial"/>
                        </a:rPr>
                        <a:t>, </a:t>
                      </a:r>
                      <a:r>
                        <a:rPr lang="en-US" sz="1800" dirty="0" err="1">
                          <a:latin typeface="Agency FB" pitchFamily="34" charset="0"/>
                          <a:ea typeface="SimSun"/>
                          <a:cs typeface="Arial"/>
                        </a:rPr>
                        <a:t>jarak</a:t>
                      </a:r>
                      <a:r>
                        <a:rPr lang="en-US" sz="1800" dirty="0">
                          <a:latin typeface="Agency FB" pitchFamily="34" charset="0"/>
                          <a:ea typeface="SimSun"/>
                          <a:cs typeface="Arial"/>
                        </a:rPr>
                        <a:t>, </a:t>
                      </a:r>
                      <a:r>
                        <a:rPr lang="en-US" sz="1800" dirty="0" err="1">
                          <a:latin typeface="Agency FB" pitchFamily="34" charset="0"/>
                          <a:ea typeface="SimSun"/>
                          <a:cs typeface="Arial"/>
                        </a:rPr>
                        <a:t>dan</a:t>
                      </a:r>
                      <a:r>
                        <a:rPr lang="en-US" sz="1800" dirty="0">
                          <a:latin typeface="Agency FB" pitchFamily="34" charset="0"/>
                          <a:ea typeface="SimSun"/>
                          <a:cs typeface="Arial"/>
                        </a:rPr>
                        <a:t> </a:t>
                      </a:r>
                      <a:r>
                        <a:rPr lang="en-US" sz="1800" dirty="0" err="1">
                          <a:latin typeface="Agency FB" pitchFamily="34" charset="0"/>
                          <a:ea typeface="SimSun"/>
                          <a:cs typeface="Arial"/>
                        </a:rPr>
                        <a:t>sudut</a:t>
                      </a:r>
                      <a:r>
                        <a:rPr lang="en-US" sz="1800" dirty="0">
                          <a:latin typeface="Agency FB" pitchFamily="34" charset="0"/>
                          <a:ea typeface="SimSun"/>
                          <a:cs typeface="Arial"/>
                        </a:rPr>
                        <a:t> </a:t>
                      </a:r>
                      <a:r>
                        <a:rPr lang="en-US" sz="1800" dirty="0" err="1">
                          <a:latin typeface="Agency FB" pitchFamily="34" charset="0"/>
                          <a:ea typeface="SimSun"/>
                          <a:cs typeface="Arial"/>
                        </a:rPr>
                        <a:t>dari</a:t>
                      </a:r>
                      <a:r>
                        <a:rPr lang="en-US" sz="1800" dirty="0">
                          <a:latin typeface="Agency FB" pitchFamily="34" charset="0"/>
                          <a:ea typeface="SimSun"/>
                          <a:cs typeface="Arial"/>
                        </a:rPr>
                        <a:t> </a:t>
                      </a:r>
                      <a:r>
                        <a:rPr lang="en-US" sz="1800" dirty="0" err="1">
                          <a:latin typeface="Agency FB" pitchFamily="34" charset="0"/>
                          <a:ea typeface="SimSun"/>
                          <a:cs typeface="Arial"/>
                        </a:rPr>
                        <a:t>titik</a:t>
                      </a:r>
                      <a:r>
                        <a:rPr lang="en-US" sz="1800" dirty="0">
                          <a:latin typeface="Agency FB" pitchFamily="34" charset="0"/>
                          <a:ea typeface="SimSun"/>
                          <a:cs typeface="Arial"/>
                        </a:rPr>
                        <a:t>, </a:t>
                      </a:r>
                      <a:r>
                        <a:rPr lang="en-US" sz="1800" dirty="0" err="1">
                          <a:latin typeface="Agency FB" pitchFamily="34" charset="0"/>
                          <a:ea typeface="SimSun"/>
                          <a:cs typeface="Arial"/>
                        </a:rPr>
                        <a:t>garis</a:t>
                      </a:r>
                      <a:r>
                        <a:rPr lang="en-US" sz="1800" dirty="0">
                          <a:latin typeface="Agency FB" pitchFamily="34" charset="0"/>
                          <a:ea typeface="SimSun"/>
                          <a:cs typeface="Arial"/>
                        </a:rPr>
                        <a:t>, </a:t>
                      </a:r>
                      <a:r>
                        <a:rPr lang="en-US" sz="1800" dirty="0" err="1">
                          <a:latin typeface="Agency FB" pitchFamily="34" charset="0"/>
                          <a:ea typeface="SimSun"/>
                          <a:cs typeface="Arial"/>
                        </a:rPr>
                        <a:t>dan</a:t>
                      </a:r>
                      <a:r>
                        <a:rPr lang="en-US" sz="1800" dirty="0">
                          <a:latin typeface="Agency FB" pitchFamily="34" charset="0"/>
                          <a:ea typeface="SimSun"/>
                          <a:cs typeface="Arial"/>
                        </a:rPr>
                        <a:t> </a:t>
                      </a:r>
                      <a:r>
                        <a:rPr lang="en-US" sz="1800" dirty="0" err="1">
                          <a:latin typeface="Agency FB" pitchFamily="34" charset="0"/>
                          <a:ea typeface="SimSun"/>
                          <a:cs typeface="Arial"/>
                        </a:rPr>
                        <a:t>bidang</a:t>
                      </a:r>
                      <a:r>
                        <a:rPr lang="en-US" sz="1800" dirty="0">
                          <a:latin typeface="Agency FB" pitchFamily="34" charset="0"/>
                          <a:ea typeface="SimSun"/>
                          <a:cs typeface="Arial"/>
                        </a:rPr>
                        <a:t> </a:t>
                      </a:r>
                      <a:r>
                        <a:rPr lang="en-US" sz="1800" dirty="0" err="1">
                          <a:latin typeface="Agency FB" pitchFamily="34" charset="0"/>
                          <a:ea typeface="SimSun"/>
                          <a:cs typeface="Arial"/>
                        </a:rPr>
                        <a:t>dalam</a:t>
                      </a:r>
                      <a:r>
                        <a:rPr lang="en-US" sz="1800" dirty="0">
                          <a:latin typeface="Agency FB" pitchFamily="34" charset="0"/>
                          <a:ea typeface="SimSun"/>
                          <a:cs typeface="Arial"/>
                        </a:rPr>
                        <a:t> </a:t>
                      </a:r>
                      <a:r>
                        <a:rPr lang="en-US" sz="1800" dirty="0" err="1">
                          <a:latin typeface="Agency FB" pitchFamily="34" charset="0"/>
                          <a:ea typeface="SimSun"/>
                          <a:cs typeface="Arial"/>
                        </a:rPr>
                        <a:t>ruang</a:t>
                      </a:r>
                      <a:r>
                        <a:rPr lang="en-US" sz="1800" dirty="0">
                          <a:latin typeface="Agency FB" pitchFamily="34" charset="0"/>
                          <a:ea typeface="SimSun"/>
                          <a:cs typeface="Arial"/>
                        </a:rPr>
                        <a:t> </a:t>
                      </a:r>
                      <a:r>
                        <a:rPr lang="en-US" sz="1800" dirty="0" err="1">
                          <a:latin typeface="Agency FB" pitchFamily="34" charset="0"/>
                          <a:ea typeface="SimSun"/>
                          <a:cs typeface="Arial"/>
                        </a:rPr>
                        <a:t>tiga</a:t>
                      </a:r>
                      <a:r>
                        <a:rPr lang="en-US" sz="1800" dirty="0">
                          <a:latin typeface="Agency FB" pitchFamily="34" charset="0"/>
                          <a:ea typeface="SimSun"/>
                          <a:cs typeface="Arial"/>
                        </a:rPr>
                        <a:t> </a:t>
                      </a:r>
                      <a:r>
                        <a:rPr lang="en-US" sz="1800" dirty="0" err="1">
                          <a:latin typeface="Agency FB" pitchFamily="34" charset="0"/>
                          <a:ea typeface="SimSun"/>
                          <a:cs typeface="Arial"/>
                        </a:rPr>
                        <a:t>dimensi</a:t>
                      </a:r>
                      <a:endParaRPr lang="id-ID" sz="1800" dirty="0">
                        <a:latin typeface="Agency FB" pitchFamily="34" charset="0"/>
                        <a:ea typeface="SimSun"/>
                        <a:cs typeface="Arial"/>
                      </a:endParaRPr>
                    </a:p>
                    <a:p>
                      <a:pPr marL="173038" lvl="0" indent="-173038">
                        <a:lnSpc>
                          <a:spcPts val="1700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  <a:buFont typeface="Calibri"/>
                        <a:buChar char="-"/>
                      </a:pPr>
                      <a:r>
                        <a:rPr lang="en-US" sz="1800" dirty="0" err="1">
                          <a:latin typeface="Agency FB" pitchFamily="34" charset="0"/>
                          <a:ea typeface="SimSun"/>
                          <a:cs typeface="Arial"/>
                        </a:rPr>
                        <a:t>persamaan</a:t>
                      </a:r>
                      <a:r>
                        <a:rPr lang="en-US" sz="1800" dirty="0">
                          <a:latin typeface="Agency FB" pitchFamily="34" charset="0"/>
                          <a:ea typeface="SimSun"/>
                          <a:cs typeface="Arial"/>
                        </a:rPr>
                        <a:t> </a:t>
                      </a:r>
                      <a:r>
                        <a:rPr lang="en-US" sz="1800" dirty="0" err="1">
                          <a:latin typeface="Agency FB" pitchFamily="34" charset="0"/>
                          <a:ea typeface="SimSun"/>
                          <a:cs typeface="Arial"/>
                        </a:rPr>
                        <a:t>lingkaran</a:t>
                      </a:r>
                      <a:r>
                        <a:rPr lang="en-US" sz="1800" dirty="0">
                          <a:latin typeface="Agency FB" pitchFamily="34" charset="0"/>
                          <a:ea typeface="SimSun"/>
                          <a:cs typeface="Arial"/>
                        </a:rPr>
                        <a:t> </a:t>
                      </a:r>
                      <a:r>
                        <a:rPr lang="en-US" sz="1800" dirty="0" err="1">
                          <a:latin typeface="Agency FB" pitchFamily="34" charset="0"/>
                          <a:ea typeface="SimSun"/>
                          <a:cs typeface="Arial"/>
                        </a:rPr>
                        <a:t>dan</a:t>
                      </a:r>
                      <a:r>
                        <a:rPr lang="en-US" sz="1800" dirty="0">
                          <a:latin typeface="Agency FB" pitchFamily="34" charset="0"/>
                          <a:ea typeface="SimSun"/>
                          <a:cs typeface="Arial"/>
                        </a:rPr>
                        <a:t> </a:t>
                      </a:r>
                      <a:r>
                        <a:rPr lang="en-US" sz="1800" dirty="0" err="1">
                          <a:latin typeface="Agency FB" pitchFamily="34" charset="0"/>
                          <a:ea typeface="SimSun"/>
                          <a:cs typeface="Arial"/>
                        </a:rPr>
                        <a:t>garis</a:t>
                      </a:r>
                      <a:r>
                        <a:rPr lang="en-US" sz="1800" dirty="0">
                          <a:latin typeface="Agency FB" pitchFamily="34" charset="0"/>
                          <a:ea typeface="SimSun"/>
                          <a:cs typeface="Arial"/>
                        </a:rPr>
                        <a:t> </a:t>
                      </a:r>
                      <a:r>
                        <a:rPr lang="en-US" sz="1800" dirty="0" err="1">
                          <a:latin typeface="Agency FB" pitchFamily="34" charset="0"/>
                          <a:ea typeface="SimSun"/>
                          <a:cs typeface="Arial"/>
                        </a:rPr>
                        <a:t>singgung</a:t>
                      </a:r>
                      <a:r>
                        <a:rPr lang="en-US" sz="1800" dirty="0">
                          <a:latin typeface="Agency FB" pitchFamily="34" charset="0"/>
                          <a:ea typeface="SimSun"/>
                          <a:cs typeface="Arial"/>
                        </a:rPr>
                        <a:t> </a:t>
                      </a:r>
                      <a:r>
                        <a:rPr lang="en-US" sz="1800" dirty="0" err="1">
                          <a:latin typeface="Agency FB" pitchFamily="34" charset="0"/>
                          <a:ea typeface="SimSun"/>
                          <a:cs typeface="Arial"/>
                        </a:rPr>
                        <a:t>lingkaran</a:t>
                      </a:r>
                      <a:endParaRPr lang="id-ID" sz="1800" dirty="0">
                        <a:latin typeface="Agency FB" pitchFamily="34" charset="0"/>
                        <a:ea typeface="SimSun"/>
                        <a:cs typeface="Arial"/>
                      </a:endParaRPr>
                    </a:p>
                    <a:p>
                      <a:pPr marL="173038" lvl="0" indent="-173038">
                        <a:lnSpc>
                          <a:spcPts val="1700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  <a:buFont typeface="Calibri"/>
                        <a:buChar char="-"/>
                      </a:pPr>
                      <a:r>
                        <a:rPr lang="en-US" sz="1800" dirty="0" err="1">
                          <a:latin typeface="Agency FB" pitchFamily="34" charset="0"/>
                          <a:ea typeface="SimSun"/>
                          <a:cs typeface="Arial"/>
                        </a:rPr>
                        <a:t>transformasi</a:t>
                      </a:r>
                      <a:r>
                        <a:rPr lang="en-US" sz="1800" dirty="0">
                          <a:latin typeface="Agency FB" pitchFamily="34" charset="0"/>
                          <a:ea typeface="SimSun"/>
                          <a:cs typeface="Arial"/>
                        </a:rPr>
                        <a:t> </a:t>
                      </a:r>
                      <a:endParaRPr lang="id-ID" sz="1800" dirty="0">
                        <a:latin typeface="Agency FB" pitchFamily="34" charset="0"/>
                        <a:ea typeface="SimSun"/>
                        <a:cs typeface="Arial"/>
                      </a:endParaRPr>
                    </a:p>
                  </a:txBody>
                  <a:tcPr marL="36132" marR="3613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ts val="1700"/>
                        </a:lnSpc>
                        <a:spcAft>
                          <a:spcPts val="0"/>
                        </a:spcAft>
                      </a:pPr>
                      <a:r>
                        <a:rPr lang="en-US" sz="1800" dirty="0" err="1">
                          <a:latin typeface="Agency FB" pitchFamily="34" charset="0"/>
                          <a:ea typeface="SimSun"/>
                          <a:cs typeface="Arial"/>
                        </a:rPr>
                        <a:t>Siswa</a:t>
                      </a:r>
                      <a:r>
                        <a:rPr lang="en-US" sz="1800" dirty="0">
                          <a:latin typeface="Agency FB" pitchFamily="34" charset="0"/>
                          <a:ea typeface="SimSun"/>
                          <a:cs typeface="Arial"/>
                        </a:rPr>
                        <a:t> </a:t>
                      </a:r>
                      <a:r>
                        <a:rPr lang="en-US" sz="1800" dirty="0" err="1">
                          <a:latin typeface="Agency FB" pitchFamily="34" charset="0"/>
                          <a:ea typeface="SimSun"/>
                          <a:cs typeface="Arial"/>
                        </a:rPr>
                        <a:t>memiliki</a:t>
                      </a:r>
                      <a:r>
                        <a:rPr lang="en-US" sz="1800" dirty="0">
                          <a:latin typeface="Agency FB" pitchFamily="34" charset="0"/>
                          <a:ea typeface="SimSun"/>
                          <a:cs typeface="Arial"/>
                        </a:rPr>
                        <a:t> </a:t>
                      </a:r>
                      <a:r>
                        <a:rPr lang="en-US" sz="1800" dirty="0" err="1">
                          <a:latin typeface="Agency FB" pitchFamily="34" charset="0"/>
                          <a:ea typeface="SimSun"/>
                          <a:cs typeface="Arial"/>
                        </a:rPr>
                        <a:t>kemampuan</a:t>
                      </a:r>
                      <a:r>
                        <a:rPr lang="en-US" sz="1800" dirty="0">
                          <a:latin typeface="Agency FB" pitchFamily="34" charset="0"/>
                          <a:ea typeface="SimSun"/>
                          <a:cs typeface="Arial"/>
                        </a:rPr>
                        <a:t> </a:t>
                      </a:r>
                      <a:r>
                        <a:rPr lang="en-US" sz="1800" dirty="0" err="1">
                          <a:latin typeface="Agency FB" pitchFamily="34" charset="0"/>
                          <a:ea typeface="SimSun"/>
                          <a:cs typeface="Arial"/>
                        </a:rPr>
                        <a:t>mengaplikasikan</a:t>
                      </a:r>
                      <a:r>
                        <a:rPr lang="en-US" sz="1800" dirty="0">
                          <a:latin typeface="Agency FB" pitchFamily="34" charset="0"/>
                          <a:ea typeface="SimSun"/>
                          <a:cs typeface="Arial"/>
                        </a:rPr>
                        <a:t> </a:t>
                      </a:r>
                      <a:r>
                        <a:rPr lang="en-US" sz="1800" dirty="0" err="1">
                          <a:latin typeface="Agency FB" pitchFamily="34" charset="0"/>
                          <a:ea typeface="SimSun"/>
                          <a:cs typeface="Arial"/>
                        </a:rPr>
                        <a:t>konsep</a:t>
                      </a:r>
                      <a:r>
                        <a:rPr lang="en-US" sz="1800" dirty="0">
                          <a:latin typeface="Agency FB" pitchFamily="34" charset="0"/>
                          <a:ea typeface="SimSun"/>
                          <a:cs typeface="Arial"/>
                        </a:rPr>
                        <a:t> </a:t>
                      </a:r>
                      <a:r>
                        <a:rPr lang="en-US" sz="1800" dirty="0" err="1">
                          <a:latin typeface="Agency FB" pitchFamily="34" charset="0"/>
                          <a:ea typeface="SimSun"/>
                          <a:cs typeface="Arial"/>
                        </a:rPr>
                        <a:t>statistik</a:t>
                      </a:r>
                      <a:r>
                        <a:rPr lang="en-US" sz="1800" dirty="0">
                          <a:latin typeface="Agency FB" pitchFamily="34" charset="0"/>
                          <a:ea typeface="SimSun"/>
                          <a:cs typeface="Arial"/>
                        </a:rPr>
                        <a:t> </a:t>
                      </a:r>
                      <a:r>
                        <a:rPr lang="en-US" sz="1800" dirty="0" err="1">
                          <a:latin typeface="Agency FB" pitchFamily="34" charset="0"/>
                          <a:ea typeface="SimSun"/>
                          <a:cs typeface="Arial"/>
                        </a:rPr>
                        <a:t>dan</a:t>
                      </a:r>
                      <a:r>
                        <a:rPr lang="en-US" sz="1800" dirty="0">
                          <a:latin typeface="Agency FB" pitchFamily="34" charset="0"/>
                          <a:ea typeface="SimSun"/>
                          <a:cs typeface="Arial"/>
                        </a:rPr>
                        <a:t> </a:t>
                      </a:r>
                      <a:r>
                        <a:rPr lang="en-US" sz="1800" dirty="0" err="1">
                          <a:latin typeface="Agency FB" pitchFamily="34" charset="0"/>
                          <a:ea typeface="SimSun"/>
                          <a:cs typeface="Arial"/>
                        </a:rPr>
                        <a:t>peluang</a:t>
                      </a:r>
                      <a:r>
                        <a:rPr lang="en-US" sz="1800" dirty="0">
                          <a:latin typeface="Agency FB" pitchFamily="34" charset="0"/>
                          <a:ea typeface="SimSun"/>
                          <a:cs typeface="Arial"/>
                        </a:rPr>
                        <a:t> </a:t>
                      </a:r>
                      <a:r>
                        <a:rPr lang="en-US" sz="1800" dirty="0" err="1">
                          <a:latin typeface="Agency FB" pitchFamily="34" charset="0"/>
                          <a:ea typeface="SimSun"/>
                          <a:cs typeface="Arial"/>
                        </a:rPr>
                        <a:t>dalam</a:t>
                      </a:r>
                      <a:r>
                        <a:rPr lang="en-US" sz="1800" dirty="0">
                          <a:latin typeface="Agency FB" pitchFamily="34" charset="0"/>
                          <a:ea typeface="SimSun"/>
                          <a:cs typeface="Arial"/>
                        </a:rPr>
                        <a:t> </a:t>
                      </a:r>
                      <a:r>
                        <a:rPr lang="en-US" sz="1800" dirty="0" err="1">
                          <a:latin typeface="Agency FB" pitchFamily="34" charset="0"/>
                          <a:ea typeface="SimSun"/>
                          <a:cs typeface="Arial"/>
                        </a:rPr>
                        <a:t>masalah</a:t>
                      </a:r>
                      <a:r>
                        <a:rPr lang="en-US" sz="1800" dirty="0">
                          <a:latin typeface="Agency FB" pitchFamily="34" charset="0"/>
                          <a:ea typeface="SimSun"/>
                          <a:cs typeface="Arial"/>
                        </a:rPr>
                        <a:t> </a:t>
                      </a:r>
                      <a:r>
                        <a:rPr lang="en-US" sz="1800" dirty="0" err="1">
                          <a:latin typeface="Agency FB" pitchFamily="34" charset="0"/>
                          <a:ea typeface="SimSun"/>
                          <a:cs typeface="Arial"/>
                        </a:rPr>
                        <a:t>kehidupan</a:t>
                      </a:r>
                      <a:r>
                        <a:rPr lang="en-US" sz="1800" dirty="0">
                          <a:latin typeface="Agency FB" pitchFamily="34" charset="0"/>
                          <a:ea typeface="SimSun"/>
                          <a:cs typeface="Arial"/>
                        </a:rPr>
                        <a:t> </a:t>
                      </a:r>
                      <a:r>
                        <a:rPr lang="en-US" sz="1800" dirty="0" err="1">
                          <a:latin typeface="Agency FB" pitchFamily="34" charset="0"/>
                          <a:ea typeface="SimSun"/>
                          <a:cs typeface="Arial"/>
                        </a:rPr>
                        <a:t>sehari-hari</a:t>
                      </a:r>
                      <a:r>
                        <a:rPr lang="en-US" sz="1800" dirty="0">
                          <a:latin typeface="Agency FB" pitchFamily="34" charset="0"/>
                          <a:ea typeface="SimSun"/>
                          <a:cs typeface="Arial"/>
                        </a:rPr>
                        <a:t> </a:t>
                      </a:r>
                      <a:r>
                        <a:rPr lang="en-US" sz="1800" dirty="0" err="1">
                          <a:latin typeface="Agency FB" pitchFamily="34" charset="0"/>
                          <a:ea typeface="SimSun"/>
                          <a:cs typeface="Arial"/>
                        </a:rPr>
                        <a:t>pada</a:t>
                      </a:r>
                      <a:r>
                        <a:rPr lang="en-US" sz="1800" dirty="0">
                          <a:latin typeface="Agency FB" pitchFamily="34" charset="0"/>
                          <a:ea typeface="SimSun"/>
                          <a:cs typeface="Arial"/>
                        </a:rPr>
                        <a:t> </a:t>
                      </a:r>
                      <a:r>
                        <a:rPr lang="en-US" sz="1800" dirty="0" err="1">
                          <a:latin typeface="Agency FB" pitchFamily="34" charset="0"/>
                          <a:ea typeface="SimSun"/>
                          <a:cs typeface="Arial"/>
                        </a:rPr>
                        <a:t>topik</a:t>
                      </a:r>
                      <a:r>
                        <a:rPr lang="en-US" sz="1800" dirty="0">
                          <a:latin typeface="Agency FB" pitchFamily="34" charset="0"/>
                          <a:ea typeface="SimSun"/>
                          <a:cs typeface="Arial"/>
                        </a:rPr>
                        <a:t>:</a:t>
                      </a:r>
                      <a:endParaRPr lang="id-ID" sz="1800" dirty="0">
                        <a:latin typeface="Agency FB" pitchFamily="34" charset="0"/>
                        <a:ea typeface="Calibri"/>
                        <a:cs typeface="Times New Roman"/>
                      </a:endParaRPr>
                    </a:p>
                    <a:p>
                      <a:pPr marL="173038" lvl="0" indent="-173038">
                        <a:lnSpc>
                          <a:spcPts val="1700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  <a:buFont typeface="Calibri"/>
                        <a:buChar char="-"/>
                      </a:pPr>
                      <a:r>
                        <a:rPr lang="en-US" sz="1800" dirty="0" err="1">
                          <a:latin typeface="Agency FB" pitchFamily="34" charset="0"/>
                          <a:ea typeface="SimSun"/>
                          <a:cs typeface="Arial"/>
                        </a:rPr>
                        <a:t>statistika</a:t>
                      </a:r>
                      <a:r>
                        <a:rPr lang="en-US" sz="1800" dirty="0">
                          <a:latin typeface="Agency FB" pitchFamily="34" charset="0"/>
                          <a:ea typeface="SimSun"/>
                          <a:cs typeface="Arial"/>
                        </a:rPr>
                        <a:t> </a:t>
                      </a:r>
                      <a:r>
                        <a:rPr lang="en-US" sz="1800" dirty="0" err="1">
                          <a:latin typeface="Agency FB" pitchFamily="34" charset="0"/>
                          <a:ea typeface="SimSun"/>
                          <a:cs typeface="Arial"/>
                        </a:rPr>
                        <a:t>dasar</a:t>
                      </a:r>
                      <a:endParaRPr lang="id-ID" sz="1800" dirty="0">
                        <a:latin typeface="Agency FB" pitchFamily="34" charset="0"/>
                        <a:ea typeface="SimSun"/>
                        <a:cs typeface="Arial"/>
                      </a:endParaRPr>
                    </a:p>
                    <a:p>
                      <a:pPr marL="173038" lvl="0" indent="-173038">
                        <a:lnSpc>
                          <a:spcPts val="1700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  <a:buFont typeface="Calibri"/>
                        <a:buChar char="-"/>
                      </a:pPr>
                      <a:r>
                        <a:rPr lang="en-US" sz="1800" dirty="0" err="1">
                          <a:latin typeface="Agency FB" pitchFamily="34" charset="0"/>
                          <a:ea typeface="SimSun"/>
                          <a:cs typeface="Arial"/>
                        </a:rPr>
                        <a:t>kaidah</a:t>
                      </a:r>
                      <a:r>
                        <a:rPr lang="en-US" sz="1800" dirty="0">
                          <a:latin typeface="Agency FB" pitchFamily="34" charset="0"/>
                          <a:ea typeface="SimSun"/>
                          <a:cs typeface="Arial"/>
                        </a:rPr>
                        <a:t> </a:t>
                      </a:r>
                      <a:r>
                        <a:rPr lang="en-US" sz="1800" dirty="0" err="1">
                          <a:latin typeface="Agency FB" pitchFamily="34" charset="0"/>
                          <a:ea typeface="SimSun"/>
                          <a:cs typeface="Arial"/>
                        </a:rPr>
                        <a:t>pencacahan</a:t>
                      </a:r>
                      <a:r>
                        <a:rPr lang="id-ID" sz="1800" dirty="0">
                          <a:latin typeface="Agency FB" pitchFamily="34" charset="0"/>
                          <a:ea typeface="SimSun"/>
                          <a:cs typeface="Arial"/>
                        </a:rPr>
                        <a:t> (perkalian permutasi, kombinasi)</a:t>
                      </a:r>
                    </a:p>
                    <a:p>
                      <a:pPr marL="173038" lvl="0" indent="-173038">
                        <a:lnSpc>
                          <a:spcPts val="1700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  <a:buFont typeface="Calibri"/>
                        <a:buChar char="-"/>
                      </a:pPr>
                      <a:r>
                        <a:rPr lang="en-US" sz="1800" dirty="0" err="1">
                          <a:latin typeface="Agency FB" pitchFamily="34" charset="0"/>
                          <a:ea typeface="SimSun"/>
                          <a:cs typeface="Arial"/>
                        </a:rPr>
                        <a:t>peluang</a:t>
                      </a:r>
                      <a:endParaRPr lang="id-ID" sz="1800" dirty="0">
                        <a:latin typeface="Agency FB" pitchFamily="34" charset="0"/>
                        <a:ea typeface="SimSun"/>
                        <a:cs typeface="Arial"/>
                      </a:endParaRPr>
                    </a:p>
                    <a:p>
                      <a:pPr marL="217170">
                        <a:lnSpc>
                          <a:spcPts val="1700"/>
                        </a:lnSpc>
                        <a:spcAft>
                          <a:spcPts val="0"/>
                        </a:spcAft>
                      </a:pPr>
                      <a:r>
                        <a:rPr lang="en-US" sz="1800" dirty="0">
                          <a:latin typeface="Agency FB" pitchFamily="34" charset="0"/>
                          <a:ea typeface="SimSun"/>
                          <a:cs typeface="Arial"/>
                        </a:rPr>
                        <a:t> </a:t>
                      </a:r>
                      <a:endParaRPr lang="id-ID" sz="1800" dirty="0">
                        <a:latin typeface="Agency FB" pitchFamily="34" charset="0"/>
                        <a:ea typeface="Calibri"/>
                        <a:cs typeface="Times New Roman"/>
                      </a:endParaRPr>
                    </a:p>
                  </a:txBody>
                  <a:tcPr marL="36132" marR="3613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xmlns="" val="19580876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Table 4"/>
          <p:cNvGraphicFramePr>
            <a:graphicFrameLocks noGrp="1"/>
          </p:cNvGraphicFramePr>
          <p:nvPr/>
        </p:nvGraphicFramePr>
        <p:xfrm>
          <a:off x="78830" y="283779"/>
          <a:ext cx="8923285" cy="6170202"/>
        </p:xfrm>
        <a:graphic>
          <a:graphicData uri="http://schemas.openxmlformats.org/drawingml/2006/table">
            <a:tbl>
              <a:tblPr/>
              <a:tblGrid>
                <a:gridCol w="1725312"/>
                <a:gridCol w="1973356"/>
                <a:gridCol w="1741539"/>
                <a:gridCol w="1741539"/>
                <a:gridCol w="1741539"/>
              </a:tblGrid>
              <a:tr h="1013368">
                <a:tc>
                  <a:txBody>
                    <a:bodyPr/>
                    <a:lstStyle/>
                    <a:p>
                      <a:pPr algn="ctr">
                        <a:lnSpc>
                          <a:spcPct val="90000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id-ID" sz="1900" b="1" dirty="0">
                          <a:latin typeface="Agency FB" pitchFamily="34" charset="0"/>
                          <a:ea typeface="Calibri"/>
                          <a:cs typeface="Times New Roman"/>
                        </a:rPr>
                        <a:t>Level Kompetensi</a:t>
                      </a:r>
                      <a:endParaRPr lang="id-ID" sz="1900" dirty="0">
                        <a:latin typeface="Agency FB" pitchFamily="34" charset="0"/>
                        <a:ea typeface="Calibri"/>
                        <a:cs typeface="Times New Roman"/>
                      </a:endParaRPr>
                    </a:p>
                  </a:txBody>
                  <a:tcPr marL="36132" marR="36132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90000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id-ID" sz="1900" b="1">
                          <a:latin typeface="Agency FB" pitchFamily="34" charset="0"/>
                          <a:ea typeface="Calibri"/>
                          <a:cs typeface="Times New Roman"/>
                        </a:rPr>
                        <a:t>Materi 1</a:t>
                      </a:r>
                      <a:endParaRPr lang="id-ID" sz="1900">
                        <a:latin typeface="Agency FB" pitchFamily="34" charset="0"/>
                        <a:ea typeface="Calibri"/>
                        <a:cs typeface="Times New Roman"/>
                      </a:endParaRPr>
                    </a:p>
                    <a:p>
                      <a:pPr algn="ctr">
                        <a:lnSpc>
                          <a:spcPct val="90000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en-US" sz="1900" b="1">
                          <a:latin typeface="Agency FB" pitchFamily="34" charset="0"/>
                          <a:ea typeface="Calibri"/>
                          <a:cs typeface="Times New Roman"/>
                        </a:rPr>
                        <a:t>Aljabar</a:t>
                      </a:r>
                      <a:endParaRPr lang="id-ID" sz="1900">
                        <a:latin typeface="Agency FB" pitchFamily="34" charset="0"/>
                        <a:ea typeface="Calibri"/>
                        <a:cs typeface="Times New Roman"/>
                      </a:endParaRPr>
                    </a:p>
                  </a:txBody>
                  <a:tcPr marL="36132" marR="3613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90000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id-ID" sz="1900" b="1" dirty="0">
                          <a:latin typeface="Agency FB" pitchFamily="34" charset="0"/>
                          <a:ea typeface="Calibri"/>
                          <a:cs typeface="Times New Roman"/>
                        </a:rPr>
                        <a:t>Materi 2</a:t>
                      </a:r>
                      <a:endParaRPr lang="id-ID" sz="1900" dirty="0">
                        <a:latin typeface="Agency FB" pitchFamily="34" charset="0"/>
                        <a:ea typeface="Calibri"/>
                        <a:cs typeface="Times New Roman"/>
                      </a:endParaRPr>
                    </a:p>
                    <a:p>
                      <a:pPr algn="ctr">
                        <a:lnSpc>
                          <a:spcPct val="90000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en-US" sz="1900" b="1" dirty="0" err="1">
                          <a:latin typeface="Agency FB" pitchFamily="34" charset="0"/>
                          <a:ea typeface="Calibri"/>
                          <a:cs typeface="Times New Roman"/>
                        </a:rPr>
                        <a:t>Kalkulus</a:t>
                      </a:r>
                      <a:r>
                        <a:rPr lang="en-US" sz="1900" b="1" dirty="0">
                          <a:latin typeface="Agency FB" pitchFamily="34" charset="0"/>
                          <a:ea typeface="Calibri"/>
                          <a:cs typeface="Times New Roman"/>
                        </a:rPr>
                        <a:t> </a:t>
                      </a:r>
                      <a:endParaRPr lang="id-ID" sz="1900" dirty="0">
                        <a:latin typeface="Agency FB" pitchFamily="34" charset="0"/>
                        <a:ea typeface="Calibri"/>
                        <a:cs typeface="Times New Roman"/>
                      </a:endParaRPr>
                    </a:p>
                  </a:txBody>
                  <a:tcPr marL="36132" marR="3613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90000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en-US" sz="1900" b="1">
                          <a:latin typeface="Agency FB" pitchFamily="34" charset="0"/>
                          <a:ea typeface="Calibri"/>
                          <a:cs typeface="Times New Roman"/>
                        </a:rPr>
                        <a:t>Materi 3</a:t>
                      </a:r>
                      <a:endParaRPr lang="id-ID" sz="1900">
                        <a:latin typeface="Agency FB" pitchFamily="34" charset="0"/>
                        <a:ea typeface="Calibri"/>
                        <a:cs typeface="Times New Roman"/>
                      </a:endParaRPr>
                    </a:p>
                    <a:p>
                      <a:pPr algn="ctr">
                        <a:lnSpc>
                          <a:spcPct val="90000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en-US" sz="1900" b="1">
                          <a:latin typeface="Agency FB" pitchFamily="34" charset="0"/>
                          <a:ea typeface="Calibri"/>
                          <a:cs typeface="Times New Roman"/>
                        </a:rPr>
                        <a:t>Geometri dan Trigonometri</a:t>
                      </a:r>
                      <a:endParaRPr lang="id-ID" sz="1900">
                        <a:latin typeface="Agency FB" pitchFamily="34" charset="0"/>
                        <a:ea typeface="Calibri"/>
                        <a:cs typeface="Times New Roman"/>
                      </a:endParaRPr>
                    </a:p>
                  </a:txBody>
                  <a:tcPr marL="36132" marR="3613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90000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en-US" sz="1900" b="1" dirty="0" err="1">
                          <a:latin typeface="Agency FB" pitchFamily="34" charset="0"/>
                          <a:ea typeface="Calibri"/>
                          <a:cs typeface="Times New Roman"/>
                        </a:rPr>
                        <a:t>Materi</a:t>
                      </a:r>
                      <a:r>
                        <a:rPr lang="en-US" sz="1900" b="1" dirty="0">
                          <a:latin typeface="Agency FB" pitchFamily="34" charset="0"/>
                          <a:ea typeface="Calibri"/>
                          <a:cs typeface="Times New Roman"/>
                        </a:rPr>
                        <a:t> 4</a:t>
                      </a:r>
                      <a:endParaRPr lang="id-ID" sz="1900" dirty="0">
                        <a:latin typeface="Agency FB" pitchFamily="34" charset="0"/>
                        <a:ea typeface="Calibri"/>
                        <a:cs typeface="Times New Roman"/>
                      </a:endParaRPr>
                    </a:p>
                    <a:p>
                      <a:pPr algn="ctr">
                        <a:lnSpc>
                          <a:spcPct val="90000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en-US" sz="1900" b="1" dirty="0" err="1">
                          <a:latin typeface="Agency FB" pitchFamily="34" charset="0"/>
                          <a:ea typeface="Calibri"/>
                          <a:cs typeface="Times New Roman"/>
                        </a:rPr>
                        <a:t>Statistika</a:t>
                      </a:r>
                      <a:r>
                        <a:rPr lang="en-US" sz="1900" b="1" dirty="0">
                          <a:latin typeface="Agency FB" pitchFamily="34" charset="0"/>
                          <a:ea typeface="Calibri"/>
                          <a:cs typeface="Times New Roman"/>
                        </a:rPr>
                        <a:t> </a:t>
                      </a:r>
                      <a:endParaRPr lang="id-ID" sz="1900" dirty="0">
                        <a:latin typeface="Agency FB" pitchFamily="34" charset="0"/>
                        <a:ea typeface="Calibri"/>
                        <a:cs typeface="Times New Roman"/>
                      </a:endParaRPr>
                    </a:p>
                  </a:txBody>
                  <a:tcPr marL="36132" marR="3613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</a:tr>
              <a:tr h="5156834">
                <a:tc>
                  <a:txBody>
                    <a:bodyPr/>
                    <a:lstStyle/>
                    <a:p>
                      <a:pPr>
                        <a:lnSpc>
                          <a:spcPct val="90000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id-ID" sz="1900" b="1" dirty="0">
                          <a:latin typeface="Agency FB" pitchFamily="34" charset="0"/>
                          <a:ea typeface="SimSun"/>
                          <a:cs typeface="Arial"/>
                        </a:rPr>
                        <a:t>Penalaran</a:t>
                      </a:r>
                      <a:endParaRPr lang="id-ID" sz="1900" dirty="0">
                        <a:latin typeface="Agency FB" pitchFamily="34" charset="0"/>
                        <a:ea typeface="Calibri"/>
                        <a:cs typeface="Times New Roman"/>
                      </a:endParaRPr>
                    </a:p>
                    <a:p>
                      <a:pPr marL="177800" lvl="0" indent="-177800">
                        <a:lnSpc>
                          <a:spcPct val="90000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  <a:buFont typeface="Symbol"/>
                        <a:buChar char=""/>
                      </a:pPr>
                      <a:r>
                        <a:rPr lang="en-US" sz="1900" dirty="0" err="1">
                          <a:latin typeface="Agency FB" pitchFamily="34" charset="0"/>
                          <a:ea typeface="SimSun"/>
                          <a:cs typeface="Arial"/>
                        </a:rPr>
                        <a:t>Menganalisis</a:t>
                      </a:r>
                      <a:endParaRPr lang="id-ID" sz="1900" dirty="0">
                        <a:latin typeface="Agency FB" pitchFamily="34" charset="0"/>
                        <a:ea typeface="Calibri"/>
                        <a:cs typeface="Times New Roman"/>
                      </a:endParaRPr>
                    </a:p>
                    <a:p>
                      <a:pPr marL="177800" lvl="0" indent="-177800">
                        <a:lnSpc>
                          <a:spcPct val="90000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  <a:buFont typeface="Symbol"/>
                        <a:buChar char=""/>
                      </a:pPr>
                      <a:r>
                        <a:rPr lang="en-US" sz="1900" dirty="0" err="1">
                          <a:latin typeface="Agency FB" pitchFamily="34" charset="0"/>
                          <a:ea typeface="SimSun"/>
                          <a:cs typeface="Arial"/>
                        </a:rPr>
                        <a:t>Menerapkan</a:t>
                      </a:r>
                      <a:r>
                        <a:rPr lang="en-US" sz="1900" dirty="0">
                          <a:latin typeface="Agency FB" pitchFamily="34" charset="0"/>
                          <a:ea typeface="SimSun"/>
                          <a:cs typeface="Arial"/>
                        </a:rPr>
                        <a:t> </a:t>
                      </a:r>
                      <a:r>
                        <a:rPr lang="en-US" sz="1900" dirty="0" err="1">
                          <a:latin typeface="Agency FB" pitchFamily="34" charset="0"/>
                          <a:ea typeface="SimSun"/>
                          <a:cs typeface="Arial"/>
                        </a:rPr>
                        <a:t>gagasan</a:t>
                      </a:r>
                      <a:endParaRPr lang="id-ID" sz="1900" dirty="0">
                        <a:latin typeface="Agency FB" pitchFamily="34" charset="0"/>
                        <a:ea typeface="Calibri"/>
                        <a:cs typeface="Times New Roman"/>
                      </a:endParaRPr>
                    </a:p>
                    <a:p>
                      <a:pPr marL="177800" lvl="0" indent="-177800">
                        <a:lnSpc>
                          <a:spcPct val="90000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  <a:buFont typeface="Symbol"/>
                        <a:buChar char=""/>
                      </a:pPr>
                      <a:r>
                        <a:rPr lang="en-US" sz="1900" dirty="0" err="1">
                          <a:latin typeface="Agency FB" pitchFamily="34" charset="0"/>
                          <a:ea typeface="SimSun"/>
                          <a:cs typeface="Arial"/>
                        </a:rPr>
                        <a:t>Mengorganisasi</a:t>
                      </a:r>
                      <a:r>
                        <a:rPr lang="en-US" sz="1900" dirty="0">
                          <a:latin typeface="Agency FB" pitchFamily="34" charset="0"/>
                          <a:ea typeface="SimSun"/>
                          <a:cs typeface="Arial"/>
                        </a:rPr>
                        <a:t> </a:t>
                      </a:r>
                      <a:r>
                        <a:rPr lang="id-ID" sz="1900" dirty="0">
                          <a:latin typeface="Agency FB" pitchFamily="34" charset="0"/>
                          <a:ea typeface="SimSun"/>
                          <a:cs typeface="Arial"/>
                        </a:rPr>
                        <a:t> gagasan</a:t>
                      </a:r>
                      <a:endParaRPr lang="id-ID" sz="1900" dirty="0">
                        <a:latin typeface="Agency FB" pitchFamily="34" charset="0"/>
                        <a:ea typeface="Calibri"/>
                        <a:cs typeface="Times New Roman"/>
                      </a:endParaRPr>
                    </a:p>
                    <a:p>
                      <a:pPr marL="177800" lvl="0" indent="-177800">
                        <a:lnSpc>
                          <a:spcPct val="90000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  <a:buFont typeface="Symbol"/>
                        <a:buChar char=""/>
                      </a:pPr>
                      <a:r>
                        <a:rPr lang="id-ID" sz="1900" dirty="0">
                          <a:latin typeface="Agency FB" pitchFamily="34" charset="0"/>
                          <a:ea typeface="SimSun"/>
                          <a:cs typeface="Arial"/>
                        </a:rPr>
                        <a:t>Mensintesis</a:t>
                      </a:r>
                      <a:endParaRPr lang="id-ID" sz="1900" dirty="0">
                        <a:latin typeface="Agency FB" pitchFamily="34" charset="0"/>
                        <a:ea typeface="Calibri"/>
                        <a:cs typeface="Times New Roman"/>
                      </a:endParaRPr>
                    </a:p>
                    <a:p>
                      <a:pPr marL="177800" lvl="0" indent="-177800">
                        <a:lnSpc>
                          <a:spcPct val="90000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  <a:buFont typeface="Symbol"/>
                        <a:buChar char=""/>
                      </a:pPr>
                      <a:r>
                        <a:rPr lang="id-ID" sz="1900" dirty="0">
                          <a:latin typeface="Agency FB" pitchFamily="34" charset="0"/>
                          <a:ea typeface="SimSun"/>
                          <a:cs typeface="Arial"/>
                        </a:rPr>
                        <a:t>Mengevaluasi</a:t>
                      </a:r>
                      <a:endParaRPr lang="id-ID" sz="1900" dirty="0">
                        <a:latin typeface="Agency FB" pitchFamily="34" charset="0"/>
                        <a:ea typeface="Calibri"/>
                        <a:cs typeface="Times New Roman"/>
                      </a:endParaRPr>
                    </a:p>
                    <a:p>
                      <a:pPr marL="177800" lvl="0" indent="-177800">
                        <a:lnSpc>
                          <a:spcPct val="90000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  <a:buFont typeface="Symbol"/>
                        <a:buChar char=""/>
                      </a:pPr>
                      <a:r>
                        <a:rPr lang="id-ID" sz="1900" dirty="0">
                          <a:latin typeface="Agency FB" pitchFamily="34" charset="0"/>
                          <a:ea typeface="SimSun"/>
                          <a:cs typeface="Arial"/>
                        </a:rPr>
                        <a:t>Merumuskan</a:t>
                      </a:r>
                      <a:endParaRPr lang="id-ID" sz="1900" dirty="0">
                        <a:latin typeface="Agency FB" pitchFamily="34" charset="0"/>
                        <a:ea typeface="Calibri"/>
                        <a:cs typeface="Times New Roman"/>
                      </a:endParaRPr>
                    </a:p>
                    <a:p>
                      <a:pPr marL="177800" lvl="0" indent="-177800">
                        <a:lnSpc>
                          <a:spcPct val="90000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  <a:buFont typeface="Symbol"/>
                        <a:buChar char=""/>
                      </a:pPr>
                      <a:r>
                        <a:rPr lang="id-ID" sz="1900" dirty="0">
                          <a:latin typeface="Agency FB" pitchFamily="34" charset="0"/>
                          <a:ea typeface="SimSun"/>
                          <a:cs typeface="Arial"/>
                        </a:rPr>
                        <a:t>Menyimpulkan</a:t>
                      </a:r>
                      <a:endParaRPr lang="id-ID" sz="1900" dirty="0">
                        <a:latin typeface="Agency FB" pitchFamily="34" charset="0"/>
                        <a:ea typeface="Calibri"/>
                        <a:cs typeface="Times New Roman"/>
                      </a:endParaRPr>
                    </a:p>
                    <a:p>
                      <a:pPr marL="177800" lvl="0" indent="-177800">
                        <a:lnSpc>
                          <a:spcPct val="90000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  <a:buFont typeface="Symbol"/>
                        <a:buChar char=""/>
                      </a:pPr>
                      <a:r>
                        <a:rPr lang="id-ID" sz="1900" dirty="0">
                          <a:latin typeface="Agency FB" pitchFamily="34" charset="0"/>
                          <a:ea typeface="SimSun"/>
                          <a:cs typeface="Arial"/>
                        </a:rPr>
                        <a:t>Menginterprestasi</a:t>
                      </a:r>
                      <a:endParaRPr lang="id-ID" sz="1900" dirty="0">
                        <a:latin typeface="Agency FB" pitchFamily="34" charset="0"/>
                        <a:ea typeface="Calibri"/>
                        <a:cs typeface="Times New Roman"/>
                      </a:endParaRPr>
                    </a:p>
                  </a:txBody>
                  <a:tcPr marL="36132" marR="3613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90000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en-US" sz="1900" dirty="0" err="1">
                          <a:latin typeface="Agency FB" pitchFamily="34" charset="0"/>
                          <a:ea typeface="SimSun"/>
                          <a:cs typeface="Arial"/>
                        </a:rPr>
                        <a:t>Siswa</a:t>
                      </a:r>
                      <a:r>
                        <a:rPr lang="en-US" sz="1900" dirty="0">
                          <a:latin typeface="Agency FB" pitchFamily="34" charset="0"/>
                          <a:ea typeface="SimSun"/>
                          <a:cs typeface="Arial"/>
                        </a:rPr>
                        <a:t> </a:t>
                      </a:r>
                      <a:r>
                        <a:rPr lang="en-US" sz="1900" dirty="0" err="1">
                          <a:latin typeface="Agency FB" pitchFamily="34" charset="0"/>
                          <a:ea typeface="SimSun"/>
                          <a:cs typeface="Arial"/>
                        </a:rPr>
                        <a:t>memiliki</a:t>
                      </a:r>
                      <a:r>
                        <a:rPr lang="en-US" sz="1900" dirty="0">
                          <a:latin typeface="Agency FB" pitchFamily="34" charset="0"/>
                          <a:ea typeface="SimSun"/>
                          <a:cs typeface="Arial"/>
                        </a:rPr>
                        <a:t> </a:t>
                      </a:r>
                      <a:r>
                        <a:rPr lang="en-US" sz="1900" dirty="0" err="1">
                          <a:latin typeface="Agency FB" pitchFamily="34" charset="0"/>
                          <a:ea typeface="SimSun"/>
                          <a:cs typeface="Arial"/>
                        </a:rPr>
                        <a:t>kemampuan</a:t>
                      </a:r>
                      <a:r>
                        <a:rPr lang="en-US" sz="1900" dirty="0">
                          <a:latin typeface="Agency FB" pitchFamily="34" charset="0"/>
                          <a:ea typeface="SimSun"/>
                          <a:cs typeface="Arial"/>
                        </a:rPr>
                        <a:t> </a:t>
                      </a:r>
                      <a:r>
                        <a:rPr lang="id-ID" sz="1900" dirty="0">
                          <a:latin typeface="Agency FB" pitchFamily="34" charset="0"/>
                          <a:ea typeface="SimSun"/>
                          <a:cs typeface="Arial"/>
                        </a:rPr>
                        <a:t>ber</a:t>
                      </a:r>
                      <a:r>
                        <a:rPr lang="en-US" sz="1900" dirty="0" err="1">
                          <a:latin typeface="Agency FB" pitchFamily="34" charset="0"/>
                          <a:ea typeface="SimSun"/>
                          <a:cs typeface="Arial"/>
                        </a:rPr>
                        <a:t>nalar</a:t>
                      </a:r>
                      <a:r>
                        <a:rPr lang="en-US" sz="1900" dirty="0">
                          <a:latin typeface="Agency FB" pitchFamily="34" charset="0"/>
                          <a:ea typeface="SimSun"/>
                          <a:cs typeface="Arial"/>
                        </a:rPr>
                        <a:t> </a:t>
                      </a:r>
                      <a:r>
                        <a:rPr lang="en-US" sz="1900" dirty="0" err="1">
                          <a:latin typeface="Agency FB" pitchFamily="34" charset="0"/>
                          <a:ea typeface="SimSun"/>
                          <a:cs typeface="Arial"/>
                        </a:rPr>
                        <a:t>pada</a:t>
                      </a:r>
                      <a:r>
                        <a:rPr lang="en-US" sz="1900" dirty="0">
                          <a:latin typeface="Agency FB" pitchFamily="34" charset="0"/>
                          <a:ea typeface="SimSun"/>
                          <a:cs typeface="Arial"/>
                        </a:rPr>
                        <a:t> </a:t>
                      </a:r>
                      <a:r>
                        <a:rPr lang="en-US" sz="1900" dirty="0" err="1">
                          <a:latin typeface="Agency FB" pitchFamily="34" charset="0"/>
                          <a:ea typeface="SimSun"/>
                          <a:cs typeface="Arial"/>
                        </a:rPr>
                        <a:t>topik</a:t>
                      </a:r>
                      <a:r>
                        <a:rPr lang="en-US" sz="1900" dirty="0">
                          <a:latin typeface="Agency FB" pitchFamily="34" charset="0"/>
                          <a:ea typeface="SimSun"/>
                          <a:cs typeface="Arial"/>
                        </a:rPr>
                        <a:t>:</a:t>
                      </a:r>
                      <a:endParaRPr lang="id-ID" sz="1900" dirty="0">
                        <a:latin typeface="Agency FB" pitchFamily="34" charset="0"/>
                        <a:ea typeface="Calibri"/>
                        <a:cs typeface="Times New Roman"/>
                      </a:endParaRPr>
                    </a:p>
                    <a:p>
                      <a:pPr marL="177800" lvl="0" indent="-177800">
                        <a:lnSpc>
                          <a:spcPct val="90000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  <a:buFont typeface="Calibri"/>
                        <a:buChar char="-"/>
                      </a:pPr>
                      <a:r>
                        <a:rPr lang="en-US" sz="1900" dirty="0" err="1">
                          <a:latin typeface="Agency FB" pitchFamily="34" charset="0"/>
                          <a:ea typeface="SimSun"/>
                          <a:cs typeface="Arial"/>
                        </a:rPr>
                        <a:t>fungsi</a:t>
                      </a:r>
                      <a:r>
                        <a:rPr lang="en-US" sz="1900" dirty="0">
                          <a:latin typeface="Agency FB" pitchFamily="34" charset="0"/>
                          <a:ea typeface="SimSun"/>
                          <a:cs typeface="Arial"/>
                        </a:rPr>
                        <a:t>, </a:t>
                      </a:r>
                      <a:r>
                        <a:rPr lang="en-US" sz="1900" dirty="0" err="1">
                          <a:latin typeface="Agency FB" pitchFamily="34" charset="0"/>
                          <a:ea typeface="SimSun"/>
                          <a:cs typeface="Arial"/>
                        </a:rPr>
                        <a:t>komposisi</a:t>
                      </a:r>
                      <a:r>
                        <a:rPr lang="en-US" sz="1900" dirty="0">
                          <a:latin typeface="Agency FB" pitchFamily="34" charset="0"/>
                          <a:ea typeface="SimSun"/>
                          <a:cs typeface="Arial"/>
                        </a:rPr>
                        <a:t> </a:t>
                      </a:r>
                      <a:r>
                        <a:rPr lang="en-US" sz="1900" dirty="0" err="1">
                          <a:latin typeface="Agency FB" pitchFamily="34" charset="0"/>
                          <a:ea typeface="SimSun"/>
                          <a:cs typeface="Arial"/>
                        </a:rPr>
                        <a:t>fungsi</a:t>
                      </a:r>
                      <a:r>
                        <a:rPr lang="en-US" sz="1900" dirty="0">
                          <a:latin typeface="Agency FB" pitchFamily="34" charset="0"/>
                          <a:ea typeface="SimSun"/>
                          <a:cs typeface="Arial"/>
                        </a:rPr>
                        <a:t>, </a:t>
                      </a:r>
                      <a:r>
                        <a:rPr lang="en-US" sz="1900" dirty="0" err="1">
                          <a:latin typeface="Agency FB" pitchFamily="34" charset="0"/>
                          <a:ea typeface="SimSun"/>
                          <a:cs typeface="Arial"/>
                        </a:rPr>
                        <a:t>dan</a:t>
                      </a:r>
                      <a:r>
                        <a:rPr lang="en-US" sz="1900" dirty="0">
                          <a:latin typeface="Agency FB" pitchFamily="34" charset="0"/>
                          <a:ea typeface="SimSun"/>
                          <a:cs typeface="Arial"/>
                        </a:rPr>
                        <a:t>, </a:t>
                      </a:r>
                      <a:r>
                        <a:rPr lang="en-US" sz="1900" dirty="0" err="1">
                          <a:latin typeface="Agency FB" pitchFamily="34" charset="0"/>
                          <a:ea typeface="SimSun"/>
                          <a:cs typeface="Arial"/>
                        </a:rPr>
                        <a:t>fungsi</a:t>
                      </a:r>
                      <a:r>
                        <a:rPr lang="en-US" sz="1900" dirty="0">
                          <a:latin typeface="Agency FB" pitchFamily="34" charset="0"/>
                          <a:ea typeface="SimSun"/>
                          <a:cs typeface="Arial"/>
                        </a:rPr>
                        <a:t> </a:t>
                      </a:r>
                      <a:r>
                        <a:rPr lang="en-US" sz="1900" dirty="0" err="1">
                          <a:latin typeface="Agency FB" pitchFamily="34" charset="0"/>
                          <a:ea typeface="SimSun"/>
                          <a:cs typeface="Arial"/>
                        </a:rPr>
                        <a:t>invers</a:t>
                      </a:r>
                      <a:endParaRPr lang="id-ID" sz="1900" dirty="0">
                        <a:latin typeface="Agency FB" pitchFamily="34" charset="0"/>
                        <a:ea typeface="SimSun"/>
                        <a:cs typeface="Arial"/>
                      </a:endParaRPr>
                    </a:p>
                    <a:p>
                      <a:pPr marL="177800" lvl="0" indent="-177800">
                        <a:lnSpc>
                          <a:spcPct val="90000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  <a:buFont typeface="Calibri"/>
                        <a:buChar char="-"/>
                      </a:pPr>
                      <a:r>
                        <a:rPr lang="en-US" sz="1900" dirty="0" err="1">
                          <a:latin typeface="Agency FB" pitchFamily="34" charset="0"/>
                          <a:ea typeface="SimSun"/>
                          <a:cs typeface="Arial"/>
                        </a:rPr>
                        <a:t>persamaan</a:t>
                      </a:r>
                      <a:r>
                        <a:rPr lang="en-US" sz="1900" dirty="0">
                          <a:latin typeface="Agency FB" pitchFamily="34" charset="0"/>
                          <a:ea typeface="SimSun"/>
                          <a:cs typeface="Arial"/>
                        </a:rPr>
                        <a:t> </a:t>
                      </a:r>
                      <a:r>
                        <a:rPr lang="id-ID" sz="1900" dirty="0">
                          <a:latin typeface="Agency FB" pitchFamily="34" charset="0"/>
                          <a:ea typeface="SimSun"/>
                          <a:cs typeface="Arial"/>
                        </a:rPr>
                        <a:t>dan fungsi kuadrat</a:t>
                      </a:r>
                    </a:p>
                    <a:p>
                      <a:pPr marL="177800" lvl="0" indent="-177800">
                        <a:lnSpc>
                          <a:spcPct val="90000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  <a:buFont typeface="Calibri"/>
                        <a:buChar char="-"/>
                      </a:pPr>
                      <a:r>
                        <a:rPr lang="en-US" sz="1900" dirty="0" err="1">
                          <a:latin typeface="Agency FB" pitchFamily="34" charset="0"/>
                          <a:ea typeface="SimSun"/>
                          <a:cs typeface="Arial"/>
                        </a:rPr>
                        <a:t>sistem</a:t>
                      </a:r>
                      <a:r>
                        <a:rPr lang="en-US" sz="1900" dirty="0">
                          <a:latin typeface="Agency FB" pitchFamily="34" charset="0"/>
                          <a:ea typeface="SimSun"/>
                          <a:cs typeface="Arial"/>
                        </a:rPr>
                        <a:t> </a:t>
                      </a:r>
                      <a:r>
                        <a:rPr lang="en-US" sz="1900" dirty="0" err="1">
                          <a:latin typeface="Agency FB" pitchFamily="34" charset="0"/>
                          <a:ea typeface="SimSun"/>
                          <a:cs typeface="Arial"/>
                        </a:rPr>
                        <a:t>persamaan</a:t>
                      </a:r>
                      <a:r>
                        <a:rPr lang="en-US" sz="1900" dirty="0">
                          <a:latin typeface="Agency FB" pitchFamily="34" charset="0"/>
                          <a:ea typeface="SimSun"/>
                          <a:cs typeface="Arial"/>
                        </a:rPr>
                        <a:t> linear </a:t>
                      </a:r>
                      <a:r>
                        <a:rPr lang="en-US" sz="1900" dirty="0" err="1">
                          <a:latin typeface="Agency FB" pitchFamily="34" charset="0"/>
                          <a:ea typeface="SimSun"/>
                          <a:cs typeface="Arial"/>
                        </a:rPr>
                        <a:t>dan</a:t>
                      </a:r>
                      <a:r>
                        <a:rPr lang="en-US" sz="1900" dirty="0">
                          <a:latin typeface="Agency FB" pitchFamily="34" charset="0"/>
                          <a:ea typeface="SimSun"/>
                          <a:cs typeface="Arial"/>
                        </a:rPr>
                        <a:t> </a:t>
                      </a:r>
                      <a:r>
                        <a:rPr lang="en-US" sz="1900" dirty="0" err="1">
                          <a:latin typeface="Agency FB" pitchFamily="34" charset="0"/>
                          <a:ea typeface="SimSun"/>
                          <a:cs typeface="Arial"/>
                        </a:rPr>
                        <a:t>sistem</a:t>
                      </a:r>
                      <a:r>
                        <a:rPr lang="en-US" sz="1900" dirty="0">
                          <a:latin typeface="Agency FB" pitchFamily="34" charset="0"/>
                          <a:ea typeface="SimSun"/>
                          <a:cs typeface="Arial"/>
                        </a:rPr>
                        <a:t> </a:t>
                      </a:r>
                      <a:r>
                        <a:rPr lang="en-US" sz="1900" dirty="0" err="1">
                          <a:latin typeface="Agency FB" pitchFamily="34" charset="0"/>
                          <a:ea typeface="SimSun"/>
                          <a:cs typeface="Arial"/>
                        </a:rPr>
                        <a:t>pertidaksamaan</a:t>
                      </a:r>
                      <a:r>
                        <a:rPr lang="en-US" sz="1900" dirty="0">
                          <a:latin typeface="Agency FB" pitchFamily="34" charset="0"/>
                          <a:ea typeface="SimSun"/>
                          <a:cs typeface="Arial"/>
                        </a:rPr>
                        <a:t> linear</a:t>
                      </a:r>
                      <a:endParaRPr lang="id-ID" sz="1900" dirty="0">
                        <a:latin typeface="Agency FB" pitchFamily="34" charset="0"/>
                        <a:ea typeface="SimSun"/>
                        <a:cs typeface="Arial"/>
                      </a:endParaRPr>
                    </a:p>
                    <a:p>
                      <a:pPr marL="177800" lvl="0" indent="-177800">
                        <a:lnSpc>
                          <a:spcPct val="90000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  <a:buFont typeface="Calibri"/>
                        <a:buChar char="-"/>
                      </a:pPr>
                      <a:r>
                        <a:rPr lang="id-ID" sz="1900" dirty="0">
                          <a:latin typeface="Agency FB" pitchFamily="34" charset="0"/>
                          <a:ea typeface="SimSun"/>
                          <a:cs typeface="Arial"/>
                        </a:rPr>
                        <a:t>program linear</a:t>
                      </a:r>
                    </a:p>
                    <a:p>
                      <a:pPr marL="177800" lvl="0" indent="-177800">
                        <a:lnSpc>
                          <a:spcPct val="90000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  <a:buFont typeface="Calibri"/>
                        <a:buChar char="-"/>
                      </a:pPr>
                      <a:r>
                        <a:rPr lang="en-US" sz="1900" dirty="0" err="1">
                          <a:latin typeface="Agency FB" pitchFamily="34" charset="0"/>
                          <a:ea typeface="SimSun"/>
                          <a:cs typeface="Arial"/>
                        </a:rPr>
                        <a:t>matriks</a:t>
                      </a:r>
                      <a:endParaRPr lang="id-ID" sz="1900" dirty="0">
                        <a:latin typeface="Agency FB" pitchFamily="34" charset="0"/>
                        <a:ea typeface="SimSun"/>
                        <a:cs typeface="Arial"/>
                      </a:endParaRPr>
                    </a:p>
                    <a:p>
                      <a:pPr marL="177800" lvl="0" indent="-177800">
                        <a:lnSpc>
                          <a:spcPct val="90000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  <a:buFont typeface="Calibri"/>
                        <a:buChar char="-"/>
                      </a:pPr>
                      <a:r>
                        <a:rPr lang="en-US" sz="1900" dirty="0" err="1">
                          <a:latin typeface="Agency FB" pitchFamily="34" charset="0"/>
                          <a:ea typeface="SimSun"/>
                          <a:cs typeface="Arial"/>
                        </a:rPr>
                        <a:t>barisan</a:t>
                      </a:r>
                      <a:r>
                        <a:rPr lang="en-US" sz="1900" dirty="0">
                          <a:latin typeface="Agency FB" pitchFamily="34" charset="0"/>
                          <a:ea typeface="SimSun"/>
                          <a:cs typeface="Arial"/>
                        </a:rPr>
                        <a:t> </a:t>
                      </a:r>
                      <a:r>
                        <a:rPr lang="en-US" sz="1900" dirty="0" err="1">
                          <a:latin typeface="Agency FB" pitchFamily="34" charset="0"/>
                          <a:ea typeface="SimSun"/>
                          <a:cs typeface="Arial"/>
                        </a:rPr>
                        <a:t>dan</a:t>
                      </a:r>
                      <a:r>
                        <a:rPr lang="en-US" sz="1900" dirty="0">
                          <a:latin typeface="Agency FB" pitchFamily="34" charset="0"/>
                          <a:ea typeface="SimSun"/>
                          <a:cs typeface="Arial"/>
                        </a:rPr>
                        <a:t> </a:t>
                      </a:r>
                      <a:r>
                        <a:rPr lang="en-US" sz="1900" dirty="0" err="1">
                          <a:latin typeface="Agency FB" pitchFamily="34" charset="0"/>
                          <a:ea typeface="SimSun"/>
                          <a:cs typeface="Arial"/>
                        </a:rPr>
                        <a:t>deret</a:t>
                      </a:r>
                      <a:endParaRPr lang="id-ID" sz="1900" dirty="0">
                        <a:latin typeface="Agency FB" pitchFamily="34" charset="0"/>
                        <a:ea typeface="SimSun"/>
                        <a:cs typeface="Arial"/>
                      </a:endParaRPr>
                    </a:p>
                  </a:txBody>
                  <a:tcPr marL="36132" marR="3613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90000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en-US" sz="1900" dirty="0" err="1">
                          <a:latin typeface="Agency FB" pitchFamily="34" charset="0"/>
                          <a:ea typeface="SimSun"/>
                          <a:cs typeface="Arial"/>
                        </a:rPr>
                        <a:t>Siswa</a:t>
                      </a:r>
                      <a:r>
                        <a:rPr lang="en-US" sz="1900" dirty="0">
                          <a:latin typeface="Agency FB" pitchFamily="34" charset="0"/>
                          <a:ea typeface="SimSun"/>
                          <a:cs typeface="Arial"/>
                        </a:rPr>
                        <a:t> </a:t>
                      </a:r>
                      <a:r>
                        <a:rPr lang="en-US" sz="1900" dirty="0" err="1">
                          <a:latin typeface="Agency FB" pitchFamily="34" charset="0"/>
                          <a:ea typeface="SimSun"/>
                          <a:cs typeface="Arial"/>
                        </a:rPr>
                        <a:t>memiliki</a:t>
                      </a:r>
                      <a:r>
                        <a:rPr lang="en-US" sz="1900" dirty="0">
                          <a:latin typeface="Agency FB" pitchFamily="34" charset="0"/>
                          <a:ea typeface="SimSun"/>
                          <a:cs typeface="Arial"/>
                        </a:rPr>
                        <a:t> </a:t>
                      </a:r>
                      <a:r>
                        <a:rPr lang="en-US" sz="1900" dirty="0" err="1">
                          <a:latin typeface="Agency FB" pitchFamily="34" charset="0"/>
                          <a:ea typeface="SimSun"/>
                          <a:cs typeface="Arial"/>
                        </a:rPr>
                        <a:t>kemampuan</a:t>
                      </a:r>
                      <a:r>
                        <a:rPr lang="en-US" sz="1900" dirty="0">
                          <a:latin typeface="Agency FB" pitchFamily="34" charset="0"/>
                          <a:ea typeface="SimSun"/>
                          <a:cs typeface="Arial"/>
                        </a:rPr>
                        <a:t> </a:t>
                      </a:r>
                      <a:r>
                        <a:rPr lang="id-ID" sz="1900" dirty="0">
                          <a:latin typeface="Agency FB" pitchFamily="34" charset="0"/>
                          <a:ea typeface="SimSun"/>
                          <a:cs typeface="Arial"/>
                        </a:rPr>
                        <a:t>ber</a:t>
                      </a:r>
                      <a:r>
                        <a:rPr lang="en-US" sz="1900" dirty="0" err="1">
                          <a:latin typeface="Agency FB" pitchFamily="34" charset="0"/>
                          <a:ea typeface="SimSun"/>
                          <a:cs typeface="Arial"/>
                        </a:rPr>
                        <a:t>nalar</a:t>
                      </a:r>
                      <a:r>
                        <a:rPr lang="en-US" sz="1900" dirty="0">
                          <a:latin typeface="Agency FB" pitchFamily="34" charset="0"/>
                          <a:ea typeface="SimSun"/>
                          <a:cs typeface="Arial"/>
                        </a:rPr>
                        <a:t> </a:t>
                      </a:r>
                      <a:r>
                        <a:rPr lang="en-US" sz="1900" dirty="0" err="1">
                          <a:latin typeface="Agency FB" pitchFamily="34" charset="0"/>
                          <a:ea typeface="SimSun"/>
                          <a:cs typeface="Arial"/>
                        </a:rPr>
                        <a:t>pada</a:t>
                      </a:r>
                      <a:r>
                        <a:rPr lang="en-US" sz="1900" dirty="0">
                          <a:latin typeface="Agency FB" pitchFamily="34" charset="0"/>
                          <a:ea typeface="SimSun"/>
                          <a:cs typeface="Arial"/>
                        </a:rPr>
                        <a:t> </a:t>
                      </a:r>
                      <a:r>
                        <a:rPr lang="en-US" sz="1900" dirty="0" err="1">
                          <a:latin typeface="Agency FB" pitchFamily="34" charset="0"/>
                          <a:ea typeface="SimSun"/>
                          <a:cs typeface="Arial"/>
                        </a:rPr>
                        <a:t>topik</a:t>
                      </a:r>
                      <a:r>
                        <a:rPr lang="en-US" sz="1900" dirty="0">
                          <a:latin typeface="Agency FB" pitchFamily="34" charset="0"/>
                          <a:ea typeface="SimSun"/>
                          <a:cs typeface="Arial"/>
                        </a:rPr>
                        <a:t>:</a:t>
                      </a:r>
                      <a:endParaRPr lang="id-ID" sz="1900" dirty="0">
                        <a:latin typeface="Agency FB" pitchFamily="34" charset="0"/>
                        <a:ea typeface="Calibri"/>
                        <a:cs typeface="Times New Roman"/>
                      </a:endParaRPr>
                    </a:p>
                    <a:p>
                      <a:pPr marL="177800" lvl="0" indent="-177800">
                        <a:lnSpc>
                          <a:spcPct val="90000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  <a:buFont typeface="Calibri"/>
                        <a:buChar char="-"/>
                      </a:pPr>
                      <a:r>
                        <a:rPr lang="en-US" sz="1900" dirty="0" err="1">
                          <a:latin typeface="Agency FB" pitchFamily="34" charset="0"/>
                          <a:ea typeface="SimSun"/>
                          <a:cs typeface="Arial"/>
                        </a:rPr>
                        <a:t>turunan</a:t>
                      </a:r>
                      <a:r>
                        <a:rPr lang="en-US" sz="1900" dirty="0">
                          <a:latin typeface="Agency FB" pitchFamily="34" charset="0"/>
                          <a:ea typeface="SimSun"/>
                          <a:cs typeface="Arial"/>
                        </a:rPr>
                        <a:t> </a:t>
                      </a:r>
                      <a:r>
                        <a:rPr lang="en-US" sz="1900" dirty="0" err="1">
                          <a:latin typeface="Agency FB" pitchFamily="34" charset="0"/>
                          <a:ea typeface="SimSun"/>
                          <a:cs typeface="Arial"/>
                        </a:rPr>
                        <a:t>fungsi</a:t>
                      </a:r>
                      <a:r>
                        <a:rPr lang="en-US" sz="1900" dirty="0">
                          <a:latin typeface="Agency FB" pitchFamily="34" charset="0"/>
                          <a:ea typeface="SimSun"/>
                          <a:cs typeface="Arial"/>
                        </a:rPr>
                        <a:t> </a:t>
                      </a:r>
                      <a:r>
                        <a:rPr lang="en-US" sz="1900" dirty="0" err="1">
                          <a:latin typeface="Agency FB" pitchFamily="34" charset="0"/>
                          <a:ea typeface="SimSun"/>
                          <a:cs typeface="Arial"/>
                        </a:rPr>
                        <a:t>aljabar</a:t>
                      </a:r>
                      <a:r>
                        <a:rPr lang="en-US" sz="1900" dirty="0">
                          <a:latin typeface="Agency FB" pitchFamily="34" charset="0"/>
                          <a:ea typeface="SimSun"/>
                          <a:cs typeface="Arial"/>
                        </a:rPr>
                        <a:t> </a:t>
                      </a:r>
                      <a:r>
                        <a:rPr lang="en-US" sz="1900" dirty="0" err="1">
                          <a:latin typeface="Agency FB" pitchFamily="34" charset="0"/>
                          <a:ea typeface="SimSun"/>
                          <a:cs typeface="Arial"/>
                        </a:rPr>
                        <a:t>dan</a:t>
                      </a:r>
                      <a:r>
                        <a:rPr lang="en-US" sz="1900" dirty="0">
                          <a:latin typeface="Agency FB" pitchFamily="34" charset="0"/>
                          <a:ea typeface="SimSun"/>
                          <a:cs typeface="Arial"/>
                        </a:rPr>
                        <a:t> </a:t>
                      </a:r>
                      <a:r>
                        <a:rPr lang="en-US" sz="1900" dirty="0" err="1">
                          <a:latin typeface="Agency FB" pitchFamily="34" charset="0"/>
                          <a:ea typeface="SimSun"/>
                          <a:cs typeface="Arial"/>
                        </a:rPr>
                        <a:t>turunan</a:t>
                      </a:r>
                      <a:r>
                        <a:rPr lang="en-US" sz="1900" dirty="0">
                          <a:latin typeface="Agency FB" pitchFamily="34" charset="0"/>
                          <a:ea typeface="SimSun"/>
                          <a:cs typeface="Arial"/>
                        </a:rPr>
                        <a:t> </a:t>
                      </a:r>
                      <a:r>
                        <a:rPr lang="en-US" sz="1900" dirty="0" err="1">
                          <a:latin typeface="Agency FB" pitchFamily="34" charset="0"/>
                          <a:ea typeface="SimSun"/>
                          <a:cs typeface="Arial"/>
                        </a:rPr>
                        <a:t>fungsi</a:t>
                      </a:r>
                      <a:r>
                        <a:rPr lang="en-US" sz="1900" dirty="0">
                          <a:latin typeface="Agency FB" pitchFamily="34" charset="0"/>
                          <a:ea typeface="SimSun"/>
                          <a:cs typeface="Arial"/>
                        </a:rPr>
                        <a:t> </a:t>
                      </a:r>
                      <a:r>
                        <a:rPr lang="en-US" sz="1900" dirty="0" err="1">
                          <a:latin typeface="Agency FB" pitchFamily="34" charset="0"/>
                          <a:ea typeface="SimSun"/>
                          <a:cs typeface="Arial"/>
                        </a:rPr>
                        <a:t>trigonometri</a:t>
                      </a:r>
                      <a:endParaRPr lang="id-ID" sz="1900" dirty="0">
                        <a:latin typeface="Agency FB" pitchFamily="34" charset="0"/>
                        <a:ea typeface="SimSun"/>
                        <a:cs typeface="Arial"/>
                      </a:endParaRPr>
                    </a:p>
                    <a:p>
                      <a:pPr marL="177800" lvl="0" indent="-177800">
                        <a:lnSpc>
                          <a:spcPct val="90000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  <a:buFont typeface="Calibri"/>
                        <a:buChar char="-"/>
                      </a:pPr>
                      <a:r>
                        <a:rPr lang="id-ID" sz="1900" dirty="0">
                          <a:latin typeface="Agency FB" pitchFamily="34" charset="0"/>
                          <a:ea typeface="SimSun"/>
                          <a:cs typeface="Arial"/>
                        </a:rPr>
                        <a:t>titik stasioner dan nilai ekstrim</a:t>
                      </a:r>
                    </a:p>
                    <a:p>
                      <a:pPr marL="177800" lvl="0" indent="-177800">
                        <a:lnSpc>
                          <a:spcPct val="90000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  <a:buFont typeface="Calibri"/>
                        <a:buChar char="-"/>
                      </a:pPr>
                      <a:r>
                        <a:rPr lang="en-US" sz="1900" dirty="0">
                          <a:latin typeface="Agency FB" pitchFamily="34" charset="0"/>
                          <a:ea typeface="SimSun"/>
                          <a:cs typeface="Arial"/>
                        </a:rPr>
                        <a:t>integral </a:t>
                      </a:r>
                      <a:r>
                        <a:rPr lang="en-US" sz="1900" dirty="0" err="1">
                          <a:latin typeface="Agency FB" pitchFamily="34" charset="0"/>
                          <a:ea typeface="SimSun"/>
                          <a:cs typeface="Arial"/>
                        </a:rPr>
                        <a:t>fungsi</a:t>
                      </a:r>
                      <a:r>
                        <a:rPr lang="en-US" sz="1900" dirty="0">
                          <a:latin typeface="Agency FB" pitchFamily="34" charset="0"/>
                          <a:ea typeface="SimSun"/>
                          <a:cs typeface="Arial"/>
                        </a:rPr>
                        <a:t> </a:t>
                      </a:r>
                      <a:r>
                        <a:rPr lang="en-US" sz="1900" dirty="0" err="1">
                          <a:latin typeface="Agency FB" pitchFamily="34" charset="0"/>
                          <a:ea typeface="SimSun"/>
                          <a:cs typeface="Arial"/>
                        </a:rPr>
                        <a:t>aljabar</a:t>
                      </a:r>
                      <a:r>
                        <a:rPr lang="en-US" sz="1900" dirty="0">
                          <a:latin typeface="Agency FB" pitchFamily="34" charset="0"/>
                          <a:ea typeface="SimSun"/>
                          <a:cs typeface="Arial"/>
                        </a:rPr>
                        <a:t> </a:t>
                      </a:r>
                      <a:r>
                        <a:rPr lang="en-US" sz="1900" dirty="0" err="1">
                          <a:latin typeface="Agency FB" pitchFamily="34" charset="0"/>
                          <a:ea typeface="SimSun"/>
                          <a:cs typeface="Arial"/>
                        </a:rPr>
                        <a:t>dan</a:t>
                      </a:r>
                      <a:r>
                        <a:rPr lang="en-US" sz="1900" dirty="0">
                          <a:latin typeface="Agency FB" pitchFamily="34" charset="0"/>
                          <a:ea typeface="SimSun"/>
                          <a:cs typeface="Arial"/>
                        </a:rPr>
                        <a:t> integral </a:t>
                      </a:r>
                      <a:r>
                        <a:rPr lang="en-US" sz="1900" dirty="0" err="1">
                          <a:latin typeface="Agency FB" pitchFamily="34" charset="0"/>
                          <a:ea typeface="SimSun"/>
                          <a:cs typeface="Arial"/>
                        </a:rPr>
                        <a:t>fungsi</a:t>
                      </a:r>
                      <a:r>
                        <a:rPr lang="en-US" sz="1900" dirty="0">
                          <a:latin typeface="Agency FB" pitchFamily="34" charset="0"/>
                          <a:ea typeface="SimSun"/>
                          <a:cs typeface="Arial"/>
                        </a:rPr>
                        <a:t> </a:t>
                      </a:r>
                      <a:r>
                        <a:rPr lang="en-US" sz="1900" dirty="0" err="1">
                          <a:latin typeface="Agency FB" pitchFamily="34" charset="0"/>
                          <a:ea typeface="SimSun"/>
                          <a:cs typeface="Arial"/>
                        </a:rPr>
                        <a:t>trigonometri</a:t>
                      </a:r>
                      <a:endParaRPr lang="id-ID" sz="1900" dirty="0">
                        <a:latin typeface="Agency FB" pitchFamily="34" charset="0"/>
                        <a:ea typeface="SimSun"/>
                        <a:cs typeface="Arial"/>
                      </a:endParaRPr>
                    </a:p>
                  </a:txBody>
                  <a:tcPr marL="36132" marR="3613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90000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en-US" sz="1900" dirty="0" err="1">
                          <a:latin typeface="Agency FB" pitchFamily="34" charset="0"/>
                          <a:ea typeface="SimSun"/>
                          <a:cs typeface="Arial"/>
                        </a:rPr>
                        <a:t>Siswa</a:t>
                      </a:r>
                      <a:r>
                        <a:rPr lang="en-US" sz="1900" dirty="0">
                          <a:latin typeface="Agency FB" pitchFamily="34" charset="0"/>
                          <a:ea typeface="SimSun"/>
                          <a:cs typeface="Arial"/>
                        </a:rPr>
                        <a:t> </a:t>
                      </a:r>
                      <a:r>
                        <a:rPr lang="en-US" sz="1900" dirty="0" err="1">
                          <a:latin typeface="Agency FB" pitchFamily="34" charset="0"/>
                          <a:ea typeface="SimSun"/>
                          <a:cs typeface="Arial"/>
                        </a:rPr>
                        <a:t>memiliki</a:t>
                      </a:r>
                      <a:r>
                        <a:rPr lang="en-US" sz="1900" dirty="0">
                          <a:latin typeface="Agency FB" pitchFamily="34" charset="0"/>
                          <a:ea typeface="SimSun"/>
                          <a:cs typeface="Arial"/>
                        </a:rPr>
                        <a:t> </a:t>
                      </a:r>
                      <a:r>
                        <a:rPr lang="en-US" sz="1900" dirty="0" err="1">
                          <a:latin typeface="Agency FB" pitchFamily="34" charset="0"/>
                          <a:ea typeface="SimSun"/>
                          <a:cs typeface="Arial"/>
                        </a:rPr>
                        <a:t>kemampuan</a:t>
                      </a:r>
                      <a:r>
                        <a:rPr lang="en-US" sz="1900" dirty="0">
                          <a:latin typeface="Agency FB" pitchFamily="34" charset="0"/>
                          <a:ea typeface="SimSun"/>
                          <a:cs typeface="Arial"/>
                        </a:rPr>
                        <a:t> </a:t>
                      </a:r>
                      <a:r>
                        <a:rPr lang="id-ID" sz="1900" dirty="0">
                          <a:latin typeface="Agency FB" pitchFamily="34" charset="0"/>
                          <a:ea typeface="SimSun"/>
                          <a:cs typeface="Arial"/>
                        </a:rPr>
                        <a:t>ber</a:t>
                      </a:r>
                      <a:r>
                        <a:rPr lang="en-US" sz="1900" dirty="0" err="1">
                          <a:latin typeface="Agency FB" pitchFamily="34" charset="0"/>
                          <a:ea typeface="SimSun"/>
                          <a:cs typeface="Arial"/>
                        </a:rPr>
                        <a:t>nalar</a:t>
                      </a:r>
                      <a:r>
                        <a:rPr lang="en-US" sz="1900" dirty="0">
                          <a:latin typeface="Agency FB" pitchFamily="34" charset="0"/>
                          <a:ea typeface="SimSun"/>
                          <a:cs typeface="Arial"/>
                        </a:rPr>
                        <a:t> </a:t>
                      </a:r>
                      <a:r>
                        <a:rPr lang="en-US" sz="1900" dirty="0" err="1">
                          <a:latin typeface="Agency FB" pitchFamily="34" charset="0"/>
                          <a:ea typeface="SimSun"/>
                          <a:cs typeface="Arial"/>
                        </a:rPr>
                        <a:t>pada</a:t>
                      </a:r>
                      <a:r>
                        <a:rPr lang="en-US" sz="1900" dirty="0">
                          <a:latin typeface="Agency FB" pitchFamily="34" charset="0"/>
                          <a:ea typeface="SimSun"/>
                          <a:cs typeface="Arial"/>
                        </a:rPr>
                        <a:t> </a:t>
                      </a:r>
                      <a:r>
                        <a:rPr lang="en-US" sz="1900" dirty="0" err="1">
                          <a:latin typeface="Agency FB" pitchFamily="34" charset="0"/>
                          <a:ea typeface="SimSun"/>
                          <a:cs typeface="Arial"/>
                        </a:rPr>
                        <a:t>topik</a:t>
                      </a:r>
                      <a:r>
                        <a:rPr lang="en-US" sz="1900" dirty="0">
                          <a:latin typeface="Agency FB" pitchFamily="34" charset="0"/>
                          <a:ea typeface="SimSun"/>
                          <a:cs typeface="Arial"/>
                        </a:rPr>
                        <a:t>:</a:t>
                      </a:r>
                      <a:endParaRPr lang="id-ID" sz="1900" dirty="0">
                        <a:latin typeface="Agency FB" pitchFamily="34" charset="0"/>
                        <a:ea typeface="Calibri"/>
                        <a:cs typeface="Times New Roman"/>
                      </a:endParaRPr>
                    </a:p>
                    <a:p>
                      <a:pPr marL="166370" indent="-138430">
                        <a:lnSpc>
                          <a:spcPct val="90000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  <a:buFont typeface="Agency FB" pitchFamily="34" charset="0"/>
                        <a:buChar char="–"/>
                      </a:pPr>
                      <a:r>
                        <a:rPr lang="en-US" sz="1900" dirty="0" err="1">
                          <a:latin typeface="Agency FB" pitchFamily="34" charset="0"/>
                          <a:ea typeface="SimSun"/>
                          <a:cs typeface="Arial"/>
                        </a:rPr>
                        <a:t>perbandingan</a:t>
                      </a:r>
                      <a:r>
                        <a:rPr lang="en-US" sz="1900" dirty="0">
                          <a:latin typeface="Agency FB" pitchFamily="34" charset="0"/>
                          <a:ea typeface="SimSun"/>
                          <a:cs typeface="Arial"/>
                        </a:rPr>
                        <a:t> </a:t>
                      </a:r>
                      <a:r>
                        <a:rPr lang="en-US" sz="1900" dirty="0" err="1">
                          <a:latin typeface="Agency FB" pitchFamily="34" charset="0"/>
                          <a:ea typeface="SimSun"/>
                          <a:cs typeface="Arial"/>
                        </a:rPr>
                        <a:t>trigonometri</a:t>
                      </a:r>
                      <a:r>
                        <a:rPr lang="en-US" sz="1900" dirty="0">
                          <a:latin typeface="Agency FB" pitchFamily="34" charset="0"/>
                          <a:ea typeface="SimSun"/>
                          <a:cs typeface="Arial"/>
                        </a:rPr>
                        <a:t>,</a:t>
                      </a:r>
                      <a:r>
                        <a:rPr lang="id-ID" sz="1900" dirty="0">
                          <a:latin typeface="Agency FB" pitchFamily="34" charset="0"/>
                          <a:ea typeface="SimSun"/>
                          <a:cs typeface="Arial"/>
                        </a:rPr>
                        <a:t> dan</a:t>
                      </a:r>
                      <a:r>
                        <a:rPr lang="en-US" sz="1900" dirty="0">
                          <a:latin typeface="Agency FB" pitchFamily="34" charset="0"/>
                          <a:ea typeface="SimSun"/>
                          <a:cs typeface="Arial"/>
                        </a:rPr>
                        <a:t> </a:t>
                      </a:r>
                      <a:r>
                        <a:rPr lang="en-US" sz="1900" dirty="0" err="1">
                          <a:latin typeface="Agency FB" pitchFamily="34" charset="0"/>
                          <a:ea typeface="SimSun"/>
                          <a:cs typeface="Arial"/>
                        </a:rPr>
                        <a:t>fungsi</a:t>
                      </a:r>
                      <a:r>
                        <a:rPr lang="en-US" sz="1900" dirty="0">
                          <a:latin typeface="Agency FB" pitchFamily="34" charset="0"/>
                          <a:ea typeface="SimSun"/>
                          <a:cs typeface="Arial"/>
                        </a:rPr>
                        <a:t> </a:t>
                      </a:r>
                      <a:r>
                        <a:rPr lang="en-US" sz="1900" dirty="0" err="1">
                          <a:latin typeface="Agency FB" pitchFamily="34" charset="0"/>
                          <a:ea typeface="SimSun"/>
                          <a:cs typeface="Arial"/>
                        </a:rPr>
                        <a:t>trigonometri</a:t>
                      </a:r>
                      <a:endParaRPr lang="id-ID" sz="1900" dirty="0">
                        <a:latin typeface="Agency FB" pitchFamily="34" charset="0"/>
                        <a:ea typeface="Calibri"/>
                        <a:cs typeface="Times New Roman"/>
                      </a:endParaRPr>
                    </a:p>
                    <a:p>
                      <a:pPr marL="166370" indent="-138430">
                        <a:lnSpc>
                          <a:spcPct val="90000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  <a:buFont typeface="Agency FB" pitchFamily="34" charset="0"/>
                        <a:buChar char="–"/>
                      </a:pPr>
                      <a:r>
                        <a:rPr lang="id-ID" sz="1900" dirty="0">
                          <a:latin typeface="Agency FB" pitchFamily="34" charset="0"/>
                          <a:ea typeface="SimSun"/>
                          <a:cs typeface="Arial"/>
                        </a:rPr>
                        <a:t>aturan sinus dan kosinus</a:t>
                      </a:r>
                      <a:endParaRPr lang="id-ID" sz="1900" dirty="0">
                        <a:latin typeface="Agency FB" pitchFamily="34" charset="0"/>
                        <a:ea typeface="Calibri"/>
                        <a:cs typeface="Times New Roman"/>
                      </a:endParaRPr>
                    </a:p>
                    <a:p>
                      <a:pPr marL="166370" indent="-138430">
                        <a:lnSpc>
                          <a:spcPct val="90000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  <a:buFont typeface="Agency FB" pitchFamily="34" charset="0"/>
                        <a:buChar char="–"/>
                      </a:pPr>
                      <a:r>
                        <a:rPr lang="en-US" sz="1900" dirty="0" err="1">
                          <a:latin typeface="Agency FB" pitchFamily="34" charset="0"/>
                          <a:ea typeface="SimSun"/>
                          <a:cs typeface="Arial"/>
                        </a:rPr>
                        <a:t>kedudukan</a:t>
                      </a:r>
                      <a:r>
                        <a:rPr lang="en-US" sz="1900" dirty="0">
                          <a:latin typeface="Agency FB" pitchFamily="34" charset="0"/>
                          <a:ea typeface="SimSun"/>
                          <a:cs typeface="Arial"/>
                        </a:rPr>
                        <a:t>, </a:t>
                      </a:r>
                      <a:r>
                        <a:rPr lang="en-US" sz="1900" dirty="0" err="1">
                          <a:latin typeface="Agency FB" pitchFamily="34" charset="0"/>
                          <a:ea typeface="SimSun"/>
                          <a:cs typeface="Arial"/>
                        </a:rPr>
                        <a:t>jarak</a:t>
                      </a:r>
                      <a:r>
                        <a:rPr lang="en-US" sz="1900" dirty="0">
                          <a:latin typeface="Agency FB" pitchFamily="34" charset="0"/>
                          <a:ea typeface="SimSun"/>
                          <a:cs typeface="Arial"/>
                        </a:rPr>
                        <a:t>, </a:t>
                      </a:r>
                      <a:r>
                        <a:rPr lang="en-US" sz="1900" dirty="0" err="1">
                          <a:latin typeface="Agency FB" pitchFamily="34" charset="0"/>
                          <a:ea typeface="SimSun"/>
                          <a:cs typeface="Arial"/>
                        </a:rPr>
                        <a:t>dan</a:t>
                      </a:r>
                      <a:r>
                        <a:rPr lang="en-US" sz="1900" dirty="0">
                          <a:latin typeface="Agency FB" pitchFamily="34" charset="0"/>
                          <a:ea typeface="SimSun"/>
                          <a:cs typeface="Arial"/>
                        </a:rPr>
                        <a:t> </a:t>
                      </a:r>
                      <a:r>
                        <a:rPr lang="en-US" sz="1900" dirty="0" err="1">
                          <a:latin typeface="Agency FB" pitchFamily="34" charset="0"/>
                          <a:ea typeface="SimSun"/>
                          <a:cs typeface="Arial"/>
                        </a:rPr>
                        <a:t>sudut</a:t>
                      </a:r>
                      <a:r>
                        <a:rPr lang="en-US" sz="1900" dirty="0">
                          <a:latin typeface="Agency FB" pitchFamily="34" charset="0"/>
                          <a:ea typeface="SimSun"/>
                          <a:cs typeface="Arial"/>
                        </a:rPr>
                        <a:t> </a:t>
                      </a:r>
                      <a:r>
                        <a:rPr lang="en-US" sz="1900" dirty="0" err="1">
                          <a:latin typeface="Agency FB" pitchFamily="34" charset="0"/>
                          <a:ea typeface="SimSun"/>
                          <a:cs typeface="Arial"/>
                        </a:rPr>
                        <a:t>dari</a:t>
                      </a:r>
                      <a:r>
                        <a:rPr lang="en-US" sz="1900" dirty="0">
                          <a:latin typeface="Agency FB" pitchFamily="34" charset="0"/>
                          <a:ea typeface="SimSun"/>
                          <a:cs typeface="Arial"/>
                        </a:rPr>
                        <a:t> </a:t>
                      </a:r>
                      <a:r>
                        <a:rPr lang="en-US" sz="1900" dirty="0" err="1">
                          <a:latin typeface="Agency FB" pitchFamily="34" charset="0"/>
                          <a:ea typeface="SimSun"/>
                          <a:cs typeface="Arial"/>
                        </a:rPr>
                        <a:t>titik</a:t>
                      </a:r>
                      <a:r>
                        <a:rPr lang="en-US" sz="1900" dirty="0">
                          <a:latin typeface="Agency FB" pitchFamily="34" charset="0"/>
                          <a:ea typeface="SimSun"/>
                          <a:cs typeface="Arial"/>
                        </a:rPr>
                        <a:t>, </a:t>
                      </a:r>
                      <a:r>
                        <a:rPr lang="en-US" sz="1900" dirty="0" err="1">
                          <a:latin typeface="Agency FB" pitchFamily="34" charset="0"/>
                          <a:ea typeface="SimSun"/>
                          <a:cs typeface="Arial"/>
                        </a:rPr>
                        <a:t>garis</a:t>
                      </a:r>
                      <a:r>
                        <a:rPr lang="en-US" sz="1900" dirty="0">
                          <a:latin typeface="Agency FB" pitchFamily="34" charset="0"/>
                          <a:ea typeface="SimSun"/>
                          <a:cs typeface="Arial"/>
                        </a:rPr>
                        <a:t>, </a:t>
                      </a:r>
                      <a:r>
                        <a:rPr lang="en-US" sz="1900" dirty="0" err="1">
                          <a:latin typeface="Agency FB" pitchFamily="34" charset="0"/>
                          <a:ea typeface="SimSun"/>
                          <a:cs typeface="Arial"/>
                        </a:rPr>
                        <a:t>dan</a:t>
                      </a:r>
                      <a:r>
                        <a:rPr lang="en-US" sz="1900" dirty="0">
                          <a:latin typeface="Agency FB" pitchFamily="34" charset="0"/>
                          <a:ea typeface="SimSun"/>
                          <a:cs typeface="Arial"/>
                        </a:rPr>
                        <a:t> </a:t>
                      </a:r>
                      <a:r>
                        <a:rPr lang="en-US" sz="1900" dirty="0" err="1">
                          <a:latin typeface="Agency FB" pitchFamily="34" charset="0"/>
                          <a:ea typeface="SimSun"/>
                          <a:cs typeface="Arial"/>
                        </a:rPr>
                        <a:t>bidang</a:t>
                      </a:r>
                      <a:r>
                        <a:rPr lang="en-US" sz="1900" dirty="0">
                          <a:latin typeface="Agency FB" pitchFamily="34" charset="0"/>
                          <a:ea typeface="SimSun"/>
                          <a:cs typeface="Arial"/>
                        </a:rPr>
                        <a:t> </a:t>
                      </a:r>
                      <a:r>
                        <a:rPr lang="en-US" sz="1900" dirty="0" err="1">
                          <a:latin typeface="Agency FB" pitchFamily="34" charset="0"/>
                          <a:ea typeface="SimSun"/>
                          <a:cs typeface="Arial"/>
                        </a:rPr>
                        <a:t>dalam</a:t>
                      </a:r>
                      <a:r>
                        <a:rPr lang="en-US" sz="1900" dirty="0">
                          <a:latin typeface="Agency FB" pitchFamily="34" charset="0"/>
                          <a:ea typeface="SimSun"/>
                          <a:cs typeface="Arial"/>
                        </a:rPr>
                        <a:t> </a:t>
                      </a:r>
                      <a:r>
                        <a:rPr lang="en-US" sz="1900" dirty="0" err="1">
                          <a:latin typeface="Agency FB" pitchFamily="34" charset="0"/>
                          <a:ea typeface="SimSun"/>
                          <a:cs typeface="Arial"/>
                        </a:rPr>
                        <a:t>ruang</a:t>
                      </a:r>
                      <a:r>
                        <a:rPr lang="en-US" sz="1900" dirty="0">
                          <a:latin typeface="Agency FB" pitchFamily="34" charset="0"/>
                          <a:ea typeface="SimSun"/>
                          <a:cs typeface="Arial"/>
                        </a:rPr>
                        <a:t> </a:t>
                      </a:r>
                      <a:r>
                        <a:rPr lang="en-US" sz="1900" dirty="0" err="1">
                          <a:latin typeface="Agency FB" pitchFamily="34" charset="0"/>
                          <a:ea typeface="SimSun"/>
                          <a:cs typeface="Arial"/>
                        </a:rPr>
                        <a:t>tiga</a:t>
                      </a:r>
                      <a:r>
                        <a:rPr lang="en-US" sz="1900" dirty="0">
                          <a:latin typeface="Agency FB" pitchFamily="34" charset="0"/>
                          <a:ea typeface="SimSun"/>
                          <a:cs typeface="Arial"/>
                        </a:rPr>
                        <a:t> </a:t>
                      </a:r>
                      <a:r>
                        <a:rPr lang="en-US" sz="1900" dirty="0" err="1">
                          <a:latin typeface="Agency FB" pitchFamily="34" charset="0"/>
                          <a:ea typeface="SimSun"/>
                          <a:cs typeface="Arial"/>
                        </a:rPr>
                        <a:t>dimensi</a:t>
                      </a:r>
                      <a:endParaRPr lang="id-ID" sz="1900" dirty="0">
                        <a:latin typeface="Agency FB" pitchFamily="34" charset="0"/>
                        <a:ea typeface="Calibri"/>
                        <a:cs typeface="Times New Roman"/>
                      </a:endParaRPr>
                    </a:p>
                    <a:p>
                      <a:pPr marL="166370" indent="-138430">
                        <a:lnSpc>
                          <a:spcPct val="90000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  <a:buFont typeface="Agency FB" pitchFamily="34" charset="0"/>
                        <a:buChar char="–"/>
                      </a:pPr>
                      <a:r>
                        <a:rPr lang="en-US" sz="1900" dirty="0" err="1">
                          <a:latin typeface="Agency FB" pitchFamily="34" charset="0"/>
                          <a:ea typeface="SimSun"/>
                          <a:cs typeface="Arial"/>
                        </a:rPr>
                        <a:t>transformasi</a:t>
                      </a:r>
                      <a:r>
                        <a:rPr lang="en-US" sz="1900" dirty="0">
                          <a:latin typeface="Agency FB" pitchFamily="34" charset="0"/>
                          <a:ea typeface="SimSun"/>
                          <a:cs typeface="Arial"/>
                        </a:rPr>
                        <a:t> </a:t>
                      </a:r>
                      <a:endParaRPr lang="id-ID" sz="1900" dirty="0">
                        <a:latin typeface="Agency FB" pitchFamily="34" charset="0"/>
                        <a:ea typeface="Calibri"/>
                        <a:cs typeface="Times New Roman"/>
                      </a:endParaRPr>
                    </a:p>
                  </a:txBody>
                  <a:tcPr marL="36132" marR="3613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90000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en-US" sz="1900" dirty="0" err="1">
                          <a:latin typeface="Agency FB" pitchFamily="34" charset="0"/>
                          <a:ea typeface="SimSun"/>
                          <a:cs typeface="Arial"/>
                        </a:rPr>
                        <a:t>Siswa</a:t>
                      </a:r>
                      <a:r>
                        <a:rPr lang="en-US" sz="1900" dirty="0">
                          <a:latin typeface="Agency FB" pitchFamily="34" charset="0"/>
                          <a:ea typeface="SimSun"/>
                          <a:cs typeface="Arial"/>
                        </a:rPr>
                        <a:t> </a:t>
                      </a:r>
                      <a:r>
                        <a:rPr lang="en-US" sz="1900" dirty="0" err="1">
                          <a:latin typeface="Agency FB" pitchFamily="34" charset="0"/>
                          <a:ea typeface="SimSun"/>
                          <a:cs typeface="Arial"/>
                        </a:rPr>
                        <a:t>memiliki</a:t>
                      </a:r>
                      <a:r>
                        <a:rPr lang="en-US" sz="1900" dirty="0">
                          <a:latin typeface="Agency FB" pitchFamily="34" charset="0"/>
                          <a:ea typeface="SimSun"/>
                          <a:cs typeface="Arial"/>
                        </a:rPr>
                        <a:t> </a:t>
                      </a:r>
                      <a:r>
                        <a:rPr lang="en-US" sz="1900" dirty="0" err="1">
                          <a:latin typeface="Agency FB" pitchFamily="34" charset="0"/>
                          <a:ea typeface="SimSun"/>
                          <a:cs typeface="Arial"/>
                        </a:rPr>
                        <a:t>kemampuan</a:t>
                      </a:r>
                      <a:r>
                        <a:rPr lang="en-US" sz="1900" dirty="0">
                          <a:latin typeface="Agency FB" pitchFamily="34" charset="0"/>
                          <a:ea typeface="SimSun"/>
                          <a:cs typeface="Arial"/>
                        </a:rPr>
                        <a:t> </a:t>
                      </a:r>
                      <a:r>
                        <a:rPr lang="id-ID" sz="1900" dirty="0">
                          <a:latin typeface="Agency FB" pitchFamily="34" charset="0"/>
                          <a:ea typeface="SimSun"/>
                          <a:cs typeface="Arial"/>
                        </a:rPr>
                        <a:t>ber</a:t>
                      </a:r>
                      <a:r>
                        <a:rPr lang="en-US" sz="1900" dirty="0" err="1">
                          <a:latin typeface="Agency FB" pitchFamily="34" charset="0"/>
                          <a:ea typeface="SimSun"/>
                          <a:cs typeface="Arial"/>
                        </a:rPr>
                        <a:t>nalar</a:t>
                      </a:r>
                      <a:r>
                        <a:rPr lang="en-US" sz="1900" dirty="0">
                          <a:latin typeface="Agency FB" pitchFamily="34" charset="0"/>
                          <a:ea typeface="SimSun"/>
                          <a:cs typeface="Arial"/>
                        </a:rPr>
                        <a:t> </a:t>
                      </a:r>
                      <a:r>
                        <a:rPr lang="en-US" sz="1900" dirty="0" err="1">
                          <a:latin typeface="Agency FB" pitchFamily="34" charset="0"/>
                          <a:ea typeface="SimSun"/>
                          <a:cs typeface="Arial"/>
                        </a:rPr>
                        <a:t>pada</a:t>
                      </a:r>
                      <a:r>
                        <a:rPr lang="en-US" sz="1900" dirty="0">
                          <a:latin typeface="Agency FB" pitchFamily="34" charset="0"/>
                          <a:ea typeface="SimSun"/>
                          <a:cs typeface="Arial"/>
                        </a:rPr>
                        <a:t> </a:t>
                      </a:r>
                      <a:r>
                        <a:rPr lang="en-US" sz="1900" dirty="0" err="1">
                          <a:latin typeface="Agency FB" pitchFamily="34" charset="0"/>
                          <a:ea typeface="SimSun"/>
                          <a:cs typeface="Arial"/>
                        </a:rPr>
                        <a:t>topik</a:t>
                      </a:r>
                      <a:r>
                        <a:rPr lang="en-US" sz="1900" dirty="0">
                          <a:latin typeface="Agency FB" pitchFamily="34" charset="0"/>
                          <a:ea typeface="SimSun"/>
                          <a:cs typeface="Arial"/>
                        </a:rPr>
                        <a:t>:</a:t>
                      </a:r>
                      <a:endParaRPr lang="id-ID" sz="1900" dirty="0">
                        <a:latin typeface="Agency FB" pitchFamily="34" charset="0"/>
                        <a:ea typeface="Calibri"/>
                        <a:cs typeface="Times New Roman"/>
                      </a:endParaRPr>
                    </a:p>
                    <a:p>
                      <a:pPr marL="148590" indent="-138430">
                        <a:lnSpc>
                          <a:spcPct val="90000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  <a:buFont typeface="Agency FB" pitchFamily="34" charset="0"/>
                        <a:buChar char="–"/>
                      </a:pPr>
                      <a:r>
                        <a:rPr lang="en-US" sz="1900" dirty="0" err="1">
                          <a:latin typeface="Agency FB" pitchFamily="34" charset="0"/>
                          <a:ea typeface="SimSun"/>
                          <a:cs typeface="Arial"/>
                        </a:rPr>
                        <a:t>statistika</a:t>
                      </a:r>
                      <a:r>
                        <a:rPr lang="en-US" sz="1900" dirty="0">
                          <a:latin typeface="Agency FB" pitchFamily="34" charset="0"/>
                          <a:ea typeface="SimSun"/>
                          <a:cs typeface="Arial"/>
                        </a:rPr>
                        <a:t> </a:t>
                      </a:r>
                      <a:r>
                        <a:rPr lang="en-US" sz="1900" dirty="0" err="1">
                          <a:latin typeface="Agency FB" pitchFamily="34" charset="0"/>
                          <a:ea typeface="SimSun"/>
                          <a:cs typeface="Arial"/>
                        </a:rPr>
                        <a:t>dasar</a:t>
                      </a:r>
                      <a:endParaRPr lang="id-ID" sz="1900" dirty="0">
                        <a:latin typeface="Agency FB" pitchFamily="34" charset="0"/>
                        <a:ea typeface="Calibri"/>
                        <a:cs typeface="Times New Roman"/>
                      </a:endParaRPr>
                    </a:p>
                    <a:p>
                      <a:pPr marL="148590" indent="-138430">
                        <a:lnSpc>
                          <a:spcPct val="90000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  <a:buFont typeface="Agency FB" pitchFamily="34" charset="0"/>
                        <a:buChar char="–"/>
                      </a:pPr>
                      <a:r>
                        <a:rPr lang="en-US" sz="1900" dirty="0" err="1">
                          <a:latin typeface="Agency FB" pitchFamily="34" charset="0"/>
                          <a:ea typeface="SimSun"/>
                          <a:cs typeface="Arial"/>
                        </a:rPr>
                        <a:t>kaidah</a:t>
                      </a:r>
                      <a:r>
                        <a:rPr lang="en-US" sz="1900" dirty="0">
                          <a:latin typeface="Agency FB" pitchFamily="34" charset="0"/>
                          <a:ea typeface="SimSun"/>
                          <a:cs typeface="Arial"/>
                        </a:rPr>
                        <a:t> </a:t>
                      </a:r>
                      <a:r>
                        <a:rPr lang="en-US" sz="1900" dirty="0" err="1">
                          <a:latin typeface="Agency FB" pitchFamily="34" charset="0"/>
                          <a:ea typeface="SimSun"/>
                          <a:cs typeface="Arial"/>
                        </a:rPr>
                        <a:t>pencacahan</a:t>
                      </a:r>
                      <a:r>
                        <a:rPr lang="id-ID" sz="1900" dirty="0">
                          <a:latin typeface="Agency FB" pitchFamily="34" charset="0"/>
                          <a:ea typeface="SimSun"/>
                          <a:cs typeface="Arial"/>
                        </a:rPr>
                        <a:t> (perkalian permutasi, kombinasi)</a:t>
                      </a:r>
                      <a:endParaRPr lang="id-ID" sz="1900" dirty="0">
                        <a:latin typeface="Agency FB" pitchFamily="34" charset="0"/>
                        <a:ea typeface="Calibri"/>
                        <a:cs typeface="Times New Roman"/>
                      </a:endParaRPr>
                    </a:p>
                    <a:p>
                      <a:pPr marL="148590" indent="-138430">
                        <a:lnSpc>
                          <a:spcPct val="90000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  <a:buFont typeface="Agency FB" pitchFamily="34" charset="0"/>
                        <a:buChar char="–"/>
                      </a:pPr>
                      <a:r>
                        <a:rPr lang="en-US" sz="1900" dirty="0" err="1">
                          <a:latin typeface="Agency FB" pitchFamily="34" charset="0"/>
                          <a:ea typeface="SimSun"/>
                          <a:cs typeface="Arial"/>
                        </a:rPr>
                        <a:t>peluang</a:t>
                      </a:r>
                      <a:endParaRPr lang="id-ID" sz="1900" dirty="0">
                        <a:latin typeface="Agency FB" pitchFamily="34" charset="0"/>
                        <a:ea typeface="Calibri"/>
                        <a:cs typeface="Times New Roman"/>
                      </a:endParaRPr>
                    </a:p>
                    <a:p>
                      <a:pPr marL="217170">
                        <a:lnSpc>
                          <a:spcPct val="90000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en-US" sz="1900" dirty="0">
                          <a:latin typeface="Agency FB" pitchFamily="34" charset="0"/>
                          <a:ea typeface="SimSun"/>
                          <a:cs typeface="Arial"/>
                        </a:rPr>
                        <a:t> </a:t>
                      </a:r>
                      <a:endParaRPr lang="id-ID" sz="1900" dirty="0">
                        <a:latin typeface="Agency FB" pitchFamily="34" charset="0"/>
                        <a:ea typeface="Calibri"/>
                        <a:cs typeface="Times New Roman"/>
                      </a:endParaRPr>
                    </a:p>
                  </a:txBody>
                  <a:tcPr marL="36132" marR="3613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xmlns="" val="41294260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1" name="Group 30"/>
          <p:cNvGrpSpPr/>
          <p:nvPr/>
        </p:nvGrpSpPr>
        <p:grpSpPr>
          <a:xfrm>
            <a:off x="246987" y="646350"/>
            <a:ext cx="8565934" cy="5565244"/>
            <a:chOff x="246987" y="646350"/>
            <a:chExt cx="8565934" cy="5565244"/>
          </a:xfrm>
        </p:grpSpPr>
        <p:sp>
          <p:nvSpPr>
            <p:cNvPr id="217089" name="Rectangle 1"/>
            <p:cNvSpPr>
              <a:spLocks noChangeArrowheads="1"/>
            </p:cNvSpPr>
            <p:nvPr/>
          </p:nvSpPr>
          <p:spPr bwMode="auto">
            <a:xfrm>
              <a:off x="5596756" y="646350"/>
              <a:ext cx="3200400" cy="2067233"/>
            </a:xfrm>
            <a:prstGeom prst="rect">
              <a:avLst/>
            </a:prstGeom>
            <a:noFill/>
            <a:ln w="9525">
              <a:solidFill>
                <a:srgbClr val="0000CC"/>
              </a:solidFill>
              <a:miter lim="800000"/>
              <a:headEnd/>
              <a:tailEnd/>
            </a:ln>
            <a:effectLst/>
          </p:spPr>
          <p:txBody>
            <a:bodyPr vert="horz" wrap="square" lIns="91440" tIns="45720" rIns="91440" bIns="45720" numCol="1" anchor="ctr" anchorCtr="0" compatLnSpc="1">
              <a:prstTxWarp prst="textNoShape">
                <a:avLst/>
              </a:prstTxWarp>
              <a:spAutoFit/>
            </a:bodyPr>
            <a:lstStyle/>
            <a:p>
              <a:pPr marL="173038" marR="0" lvl="0" indent="-173038" algn="l" defTabSz="914400" rtl="0" eaLnBrk="1" fontAlgn="base" latinLnBrk="0" hangingPunct="1">
                <a:lnSpc>
                  <a:spcPts val="22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Char char="•"/>
                <a:tabLst/>
              </a:pPr>
              <a:r>
                <a:rPr kumimoji="0" lang="en-US" altLang="zh-CN" sz="2000" b="0" i="0" u="none" strike="noStrike" cap="none" normalizeH="0" baseline="0" dirty="0" err="1" smtClean="0">
                  <a:ln>
                    <a:noFill/>
                  </a:ln>
                  <a:solidFill>
                    <a:schemeClr val="tx1"/>
                  </a:solidFill>
                  <a:effectLst/>
                  <a:latin typeface="Berlin Sans FB" pitchFamily="34" charset="0"/>
                  <a:ea typeface="SimSun" pitchFamily="2" charset="-122"/>
                  <a:cs typeface="Arial" pitchFamily="34" charset="0"/>
                </a:rPr>
                <a:t>Mengidentifikasi</a:t>
              </a:r>
              <a:endParaRPr kumimoji="0" lang="id-ID" altLang="zh-CN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Berlin Sans FB" pitchFamily="34" charset="0"/>
                <a:cs typeface="Arial" pitchFamily="34" charset="0"/>
              </a:endParaRPr>
            </a:p>
            <a:p>
              <a:pPr marL="173038" marR="0" lvl="0" indent="-173038" algn="l" defTabSz="914400" rtl="0" eaLnBrk="0" fontAlgn="base" latinLnBrk="0" hangingPunct="0">
                <a:lnSpc>
                  <a:spcPts val="22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Char char="•"/>
                <a:tabLst/>
              </a:pPr>
              <a:r>
                <a:rPr kumimoji="0" lang="en-US" altLang="zh-CN" sz="2000" b="0" i="0" u="none" strike="noStrike" cap="none" normalizeH="0" baseline="0" dirty="0" err="1" smtClean="0">
                  <a:ln>
                    <a:noFill/>
                  </a:ln>
                  <a:solidFill>
                    <a:schemeClr val="tx1"/>
                  </a:solidFill>
                  <a:effectLst/>
                  <a:latin typeface="Berlin Sans FB" pitchFamily="34" charset="0"/>
                  <a:ea typeface="SimSun" pitchFamily="2" charset="-122"/>
                  <a:cs typeface="Arial" pitchFamily="34" charset="0"/>
                </a:rPr>
                <a:t>Mengkl</a:t>
              </a:r>
              <a:r>
                <a:rPr kumimoji="0" lang="id-ID" altLang="zh-CN" sz="2000" b="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Berlin Sans FB" pitchFamily="34" charset="0"/>
                  <a:ea typeface="SimSun" pitchFamily="2" charset="-122"/>
                  <a:cs typeface="Arial" pitchFamily="34" charset="0"/>
                </a:rPr>
                <a:t>a</a:t>
              </a:r>
              <a:r>
                <a:rPr kumimoji="0" lang="en-US" altLang="zh-CN" sz="2000" b="0" i="0" u="none" strike="noStrike" cap="none" normalizeH="0" baseline="0" dirty="0" err="1" smtClean="0">
                  <a:ln>
                    <a:noFill/>
                  </a:ln>
                  <a:solidFill>
                    <a:schemeClr val="tx1"/>
                  </a:solidFill>
                  <a:effectLst/>
                  <a:latin typeface="Berlin Sans FB" pitchFamily="34" charset="0"/>
                  <a:ea typeface="SimSun" pitchFamily="2" charset="-122"/>
                  <a:cs typeface="Arial" pitchFamily="34" charset="0"/>
                </a:rPr>
                <a:t>sifikasi</a:t>
              </a:r>
              <a:r>
                <a:rPr kumimoji="0" lang="en-US" altLang="zh-CN" sz="2000" b="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Berlin Sans FB" pitchFamily="34" charset="0"/>
                  <a:ea typeface="SimSun" pitchFamily="2" charset="-122"/>
                  <a:cs typeface="Arial" pitchFamily="34" charset="0"/>
                </a:rPr>
                <a:t> data</a:t>
              </a:r>
              <a:endParaRPr kumimoji="0" lang="id-ID" altLang="zh-CN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Berlin Sans FB" pitchFamily="34" charset="0"/>
                <a:cs typeface="Arial" pitchFamily="34" charset="0"/>
              </a:endParaRPr>
            </a:p>
            <a:p>
              <a:pPr marL="173038" marR="0" lvl="0" indent="-173038" algn="l" defTabSz="914400" rtl="0" eaLnBrk="0" fontAlgn="base" latinLnBrk="0" hangingPunct="0">
                <a:lnSpc>
                  <a:spcPts val="22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Char char="•"/>
                <a:tabLst/>
              </a:pPr>
              <a:r>
                <a:rPr kumimoji="0" lang="en-US" altLang="zh-CN" sz="2000" b="0" i="0" u="none" strike="noStrike" cap="none" normalizeH="0" baseline="0" dirty="0" err="1" smtClean="0">
                  <a:ln>
                    <a:noFill/>
                  </a:ln>
                  <a:solidFill>
                    <a:schemeClr val="tx1"/>
                  </a:solidFill>
                  <a:effectLst/>
                  <a:latin typeface="Berlin Sans FB" pitchFamily="34" charset="0"/>
                  <a:ea typeface="SimSun" pitchFamily="2" charset="-122"/>
                  <a:cs typeface="Arial" pitchFamily="34" charset="0"/>
                </a:rPr>
                <a:t>Menyimpulkan</a:t>
              </a:r>
              <a:endParaRPr kumimoji="0" lang="id-ID" altLang="zh-CN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Berlin Sans FB" pitchFamily="34" charset="0"/>
                <a:cs typeface="Arial" pitchFamily="34" charset="0"/>
              </a:endParaRPr>
            </a:p>
            <a:p>
              <a:pPr marL="173038" marR="0" lvl="0" indent="-173038" algn="l" defTabSz="914400" rtl="0" eaLnBrk="0" fontAlgn="base" latinLnBrk="0" hangingPunct="0">
                <a:lnSpc>
                  <a:spcPts val="22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Char char="•"/>
                <a:tabLst/>
              </a:pPr>
              <a:r>
                <a:rPr kumimoji="0" lang="en-US" altLang="zh-CN" sz="2000" b="0" i="0" u="none" strike="noStrike" cap="none" normalizeH="0" baseline="0" dirty="0" err="1" smtClean="0">
                  <a:ln>
                    <a:noFill/>
                  </a:ln>
                  <a:solidFill>
                    <a:schemeClr val="tx1"/>
                  </a:solidFill>
                  <a:effectLst/>
                  <a:latin typeface="Berlin Sans FB" pitchFamily="34" charset="0"/>
                  <a:ea typeface="SimSun" pitchFamily="2" charset="-122"/>
                  <a:cs typeface="Arial" pitchFamily="34" charset="0"/>
                </a:rPr>
                <a:t>Menjelaskan</a:t>
              </a:r>
              <a:endParaRPr kumimoji="0" lang="id-ID" altLang="zh-CN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Berlin Sans FB" pitchFamily="34" charset="0"/>
                <a:cs typeface="Arial" pitchFamily="34" charset="0"/>
              </a:endParaRPr>
            </a:p>
            <a:p>
              <a:pPr marL="173038" marR="0" lvl="0" indent="-173038" algn="l" defTabSz="914400" rtl="0" eaLnBrk="0" fontAlgn="base" latinLnBrk="0" hangingPunct="0">
                <a:lnSpc>
                  <a:spcPts val="22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Char char="•"/>
                <a:tabLst/>
              </a:pPr>
              <a:r>
                <a:rPr kumimoji="0" lang="en-US" altLang="zh-CN" sz="2000" b="0" i="0" u="none" strike="noStrike" cap="none" normalizeH="0" baseline="0" dirty="0" err="1" smtClean="0">
                  <a:ln>
                    <a:noFill/>
                  </a:ln>
                  <a:solidFill>
                    <a:schemeClr val="tx1"/>
                  </a:solidFill>
                  <a:effectLst/>
                  <a:latin typeface="Berlin Sans FB" pitchFamily="34" charset="0"/>
                  <a:ea typeface="SimSun" pitchFamily="2" charset="-122"/>
                  <a:cs typeface="Arial" pitchFamily="34" charset="0"/>
                </a:rPr>
                <a:t>Membandingkan</a:t>
              </a:r>
              <a:endParaRPr kumimoji="0" lang="id-ID" altLang="zh-CN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Berlin Sans FB" pitchFamily="34" charset="0"/>
                <a:cs typeface="Arial" pitchFamily="34" charset="0"/>
              </a:endParaRPr>
            </a:p>
            <a:p>
              <a:pPr marL="173038" marR="0" lvl="0" indent="-173038" algn="l" defTabSz="914400" rtl="0" eaLnBrk="0" fontAlgn="base" latinLnBrk="0" hangingPunct="0">
                <a:lnSpc>
                  <a:spcPts val="22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Char char="•"/>
                <a:tabLst/>
              </a:pPr>
              <a:r>
                <a:rPr kumimoji="0" lang="en-US" altLang="zh-CN" sz="2000" b="0" i="0" u="none" strike="noStrike" cap="none" normalizeH="0" baseline="0" dirty="0" err="1" smtClean="0">
                  <a:ln>
                    <a:noFill/>
                  </a:ln>
                  <a:solidFill>
                    <a:schemeClr val="tx1"/>
                  </a:solidFill>
                  <a:effectLst/>
                  <a:latin typeface="Berlin Sans FB" pitchFamily="34" charset="0"/>
                  <a:ea typeface="SimSun" pitchFamily="2" charset="-122"/>
                  <a:cs typeface="Arial" pitchFamily="34" charset="0"/>
                </a:rPr>
                <a:t>Menentukan</a:t>
              </a:r>
              <a:endParaRPr kumimoji="0" lang="id-ID" altLang="zh-CN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Berlin Sans FB" pitchFamily="34" charset="0"/>
                <a:cs typeface="Arial" pitchFamily="34" charset="0"/>
              </a:endParaRPr>
            </a:p>
            <a:p>
              <a:pPr marL="173038" marR="0" lvl="0" indent="-173038" algn="l" defTabSz="914400" rtl="0" eaLnBrk="0" fontAlgn="base" latinLnBrk="0" hangingPunct="0">
                <a:lnSpc>
                  <a:spcPts val="22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Char char="•"/>
                <a:tabLst/>
              </a:pPr>
              <a:r>
                <a:rPr kumimoji="0" lang="id-ID" altLang="zh-CN" sz="2000" b="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Berlin Sans FB" pitchFamily="34" charset="0"/>
                  <a:ea typeface="SimSun" pitchFamily="2" charset="-122"/>
                  <a:cs typeface="Arial" pitchFamily="34" charset="0"/>
                </a:rPr>
                <a:t>Menghitung</a:t>
              </a:r>
              <a:endParaRPr kumimoji="0" lang="id-ID" altLang="zh-CN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Berlin Sans FB" pitchFamily="34" charset="0"/>
                <a:cs typeface="Arial" pitchFamily="34" charset="0"/>
              </a:endParaRPr>
            </a:p>
          </p:txBody>
        </p:sp>
        <p:sp>
          <p:nvSpPr>
            <p:cNvPr id="217090" name="Rectangle 2"/>
            <p:cNvSpPr>
              <a:spLocks noChangeArrowheads="1"/>
            </p:cNvSpPr>
            <p:nvPr/>
          </p:nvSpPr>
          <p:spPr bwMode="auto">
            <a:xfrm>
              <a:off x="5596751" y="2806223"/>
              <a:ext cx="3216169" cy="938719"/>
            </a:xfrm>
            <a:prstGeom prst="rect">
              <a:avLst/>
            </a:prstGeom>
            <a:noFill/>
            <a:ln w="9525">
              <a:solidFill>
                <a:srgbClr val="0000CC"/>
              </a:solidFill>
              <a:miter lim="800000"/>
              <a:headEnd/>
              <a:tailEnd/>
            </a:ln>
            <a:effectLst/>
          </p:spPr>
          <p:txBody>
            <a:bodyPr vert="horz" wrap="square" lIns="91440" tIns="45720" rIns="91440" bIns="45720" numCol="1" anchor="ctr" anchorCtr="0" compatLnSpc="1">
              <a:prstTxWarp prst="textNoShape">
                <a:avLst/>
              </a:prstTxWarp>
              <a:spAutoFit/>
            </a:bodyPr>
            <a:lstStyle/>
            <a:p>
              <a:pPr marL="173038" lvl="0" indent="-173038" eaLnBrk="0" fontAlgn="base" hangingPunct="0">
                <a:lnSpc>
                  <a:spcPts val="2200"/>
                </a:lnSpc>
                <a:spcBef>
                  <a:spcPct val="0"/>
                </a:spcBef>
                <a:spcAft>
                  <a:spcPct val="0"/>
                </a:spcAft>
                <a:buFontTx/>
                <a:buChar char="•"/>
              </a:pPr>
              <a:r>
                <a:rPr kumimoji="0" lang="id-ID" altLang="zh-CN" sz="2000" b="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Berlin Sans FB" pitchFamily="34" charset="0"/>
                  <a:ea typeface="SimSun" pitchFamily="2" charset="-122"/>
                  <a:cs typeface="Arial" pitchFamily="34" charset="0"/>
                </a:rPr>
                <a:t>Menggunakan</a:t>
              </a:r>
            </a:p>
            <a:p>
              <a:pPr marL="173038" lvl="0" indent="-173038" eaLnBrk="0" fontAlgn="base" hangingPunct="0">
                <a:lnSpc>
                  <a:spcPts val="2200"/>
                </a:lnSpc>
                <a:spcBef>
                  <a:spcPct val="0"/>
                </a:spcBef>
                <a:spcAft>
                  <a:spcPct val="0"/>
                </a:spcAft>
                <a:buFontTx/>
                <a:buChar char="•"/>
              </a:pPr>
              <a:r>
                <a:rPr lang="id-ID" altLang="zh-CN" sz="2000" dirty="0" smtClean="0">
                  <a:latin typeface="Berlin Sans FB" pitchFamily="34" charset="0"/>
                  <a:ea typeface="SimSun" pitchFamily="2" charset="-122"/>
                  <a:cs typeface="Arial" pitchFamily="34" charset="0"/>
                </a:rPr>
                <a:t>Memodelkan</a:t>
              </a:r>
            </a:p>
            <a:p>
              <a:pPr marL="173038" lvl="0" indent="-173038" eaLnBrk="0" fontAlgn="base" hangingPunct="0">
                <a:lnSpc>
                  <a:spcPts val="2200"/>
                </a:lnSpc>
                <a:spcBef>
                  <a:spcPct val="0"/>
                </a:spcBef>
                <a:spcAft>
                  <a:spcPct val="0"/>
                </a:spcAft>
                <a:buFontTx/>
                <a:buChar char="•"/>
              </a:pPr>
              <a:r>
                <a:rPr lang="id-ID" altLang="zh-CN" sz="2000" dirty="0" smtClean="0">
                  <a:latin typeface="Berlin Sans FB" pitchFamily="34" charset="0"/>
                  <a:ea typeface="SimSun" pitchFamily="2" charset="-122"/>
                  <a:cs typeface="Arial" pitchFamily="34" charset="0"/>
                </a:rPr>
                <a:t>Memecahkan masalah</a:t>
              </a:r>
              <a:endParaRPr kumimoji="0" lang="id-ID" altLang="zh-CN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Berlin Sans FB" pitchFamily="34" charset="0"/>
                <a:cs typeface="Arial" pitchFamily="34" charset="0"/>
              </a:endParaRPr>
            </a:p>
          </p:txBody>
        </p:sp>
        <p:sp>
          <p:nvSpPr>
            <p:cNvPr id="217091" name="Rectangle 3"/>
            <p:cNvSpPr>
              <a:spLocks noChangeArrowheads="1"/>
            </p:cNvSpPr>
            <p:nvPr/>
          </p:nvSpPr>
          <p:spPr bwMode="auto">
            <a:xfrm>
              <a:off x="5612532" y="3862233"/>
              <a:ext cx="3200389" cy="2349361"/>
            </a:xfrm>
            <a:prstGeom prst="rect">
              <a:avLst/>
            </a:prstGeom>
            <a:noFill/>
            <a:ln w="9525">
              <a:solidFill>
                <a:srgbClr val="0000CC"/>
              </a:solidFill>
              <a:miter lim="800000"/>
              <a:headEnd/>
              <a:tailEnd/>
            </a:ln>
            <a:effectLst/>
          </p:spPr>
          <p:txBody>
            <a:bodyPr vert="horz" wrap="square" lIns="91440" tIns="45720" rIns="91440" bIns="45720" numCol="1" anchor="ctr" anchorCtr="0" compatLnSpc="1">
              <a:prstTxWarp prst="textNoShape">
                <a:avLst/>
              </a:prstTxWarp>
              <a:spAutoFit/>
            </a:bodyPr>
            <a:lstStyle/>
            <a:p>
              <a:pPr marL="173038" marR="0" lvl="0" indent="-173038" algn="l" defTabSz="914400" rtl="0" eaLnBrk="1" fontAlgn="base" latinLnBrk="0" hangingPunct="1">
                <a:lnSpc>
                  <a:spcPts val="22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Char char="•"/>
                <a:tabLst/>
              </a:pPr>
              <a:r>
                <a:rPr kumimoji="0" lang="en-US" altLang="zh-CN" sz="2000" b="0" i="0" u="none" strike="noStrike" cap="none" normalizeH="0" baseline="0" dirty="0" err="1" smtClean="0">
                  <a:ln>
                    <a:noFill/>
                  </a:ln>
                  <a:solidFill>
                    <a:schemeClr val="tx1"/>
                  </a:solidFill>
                  <a:effectLst/>
                  <a:latin typeface="Berlin Sans FB" pitchFamily="34" charset="0"/>
                  <a:ea typeface="SimSun" pitchFamily="2" charset="-122"/>
                  <a:cs typeface="Arial" pitchFamily="34" charset="0"/>
                </a:rPr>
                <a:t>Menganalisis</a:t>
              </a:r>
              <a:endParaRPr kumimoji="0" lang="id-ID" altLang="zh-CN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Berlin Sans FB" pitchFamily="34" charset="0"/>
                <a:cs typeface="Arial" pitchFamily="34" charset="0"/>
              </a:endParaRPr>
            </a:p>
            <a:p>
              <a:pPr marL="173038" marR="0" lvl="0" indent="-173038" algn="l" defTabSz="914400" rtl="0" eaLnBrk="0" fontAlgn="base" latinLnBrk="0" hangingPunct="0">
                <a:lnSpc>
                  <a:spcPts val="22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Char char="•"/>
                <a:tabLst/>
              </a:pPr>
              <a:r>
                <a:rPr kumimoji="0" lang="en-US" altLang="zh-CN" sz="2000" b="0" i="0" u="none" strike="noStrike" cap="none" normalizeH="0" baseline="0" dirty="0" err="1" smtClean="0">
                  <a:ln>
                    <a:noFill/>
                  </a:ln>
                  <a:solidFill>
                    <a:schemeClr val="tx1"/>
                  </a:solidFill>
                  <a:effectLst/>
                  <a:latin typeface="Berlin Sans FB" pitchFamily="34" charset="0"/>
                  <a:ea typeface="SimSun" pitchFamily="2" charset="-122"/>
                  <a:cs typeface="Arial" pitchFamily="34" charset="0"/>
                </a:rPr>
                <a:t>Menerapkan</a:t>
              </a:r>
              <a:r>
                <a:rPr kumimoji="0" lang="en-US" altLang="zh-CN" sz="2000" b="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Berlin Sans FB" pitchFamily="34" charset="0"/>
                  <a:ea typeface="SimSun" pitchFamily="2" charset="-122"/>
                  <a:cs typeface="Arial" pitchFamily="34" charset="0"/>
                </a:rPr>
                <a:t> </a:t>
              </a:r>
              <a:r>
                <a:rPr kumimoji="0" lang="en-US" altLang="zh-CN" sz="2000" b="0" i="0" u="none" strike="noStrike" cap="none" normalizeH="0" baseline="0" dirty="0" err="1" smtClean="0">
                  <a:ln>
                    <a:noFill/>
                  </a:ln>
                  <a:solidFill>
                    <a:schemeClr val="tx1"/>
                  </a:solidFill>
                  <a:effectLst/>
                  <a:latin typeface="Berlin Sans FB" pitchFamily="34" charset="0"/>
                  <a:ea typeface="SimSun" pitchFamily="2" charset="-122"/>
                  <a:cs typeface="Arial" pitchFamily="34" charset="0"/>
                </a:rPr>
                <a:t>gagasan</a:t>
              </a:r>
              <a:endParaRPr kumimoji="0" lang="id-ID" altLang="zh-CN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Berlin Sans FB" pitchFamily="34" charset="0"/>
                <a:cs typeface="Arial" pitchFamily="34" charset="0"/>
              </a:endParaRPr>
            </a:p>
            <a:p>
              <a:pPr marL="173038" marR="0" lvl="0" indent="-173038" algn="l" defTabSz="914400" rtl="0" eaLnBrk="0" fontAlgn="base" latinLnBrk="0" hangingPunct="0">
                <a:lnSpc>
                  <a:spcPts val="22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Char char="•"/>
                <a:tabLst/>
              </a:pPr>
              <a:r>
                <a:rPr kumimoji="0" lang="en-US" altLang="zh-CN" sz="2000" b="0" i="0" u="none" strike="noStrike" cap="none" normalizeH="0" baseline="0" dirty="0" err="1" smtClean="0">
                  <a:ln>
                    <a:noFill/>
                  </a:ln>
                  <a:solidFill>
                    <a:schemeClr val="tx1"/>
                  </a:solidFill>
                  <a:effectLst/>
                  <a:latin typeface="Berlin Sans FB" pitchFamily="34" charset="0"/>
                  <a:ea typeface="SimSun" pitchFamily="2" charset="-122"/>
                  <a:cs typeface="Arial" pitchFamily="34" charset="0"/>
                </a:rPr>
                <a:t>Mengorganisasi</a:t>
              </a:r>
              <a:r>
                <a:rPr kumimoji="0" lang="en-US" altLang="zh-CN" sz="2000" b="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Berlin Sans FB" pitchFamily="34" charset="0"/>
                  <a:ea typeface="SimSun" pitchFamily="2" charset="-122"/>
                  <a:cs typeface="Arial" pitchFamily="34" charset="0"/>
                </a:rPr>
                <a:t> </a:t>
              </a:r>
              <a:r>
                <a:rPr kumimoji="0" lang="id-ID" altLang="zh-CN" sz="2000" b="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Berlin Sans FB" pitchFamily="34" charset="0"/>
                  <a:ea typeface="SimSun" pitchFamily="2" charset="-122"/>
                  <a:cs typeface="Arial" pitchFamily="34" charset="0"/>
                </a:rPr>
                <a:t> gagasan</a:t>
              </a:r>
              <a:endParaRPr kumimoji="0" lang="id-ID" altLang="zh-CN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Berlin Sans FB" pitchFamily="34" charset="0"/>
                <a:cs typeface="Arial" pitchFamily="34" charset="0"/>
              </a:endParaRPr>
            </a:p>
            <a:p>
              <a:pPr marL="173038" marR="0" lvl="0" indent="-173038" algn="l" defTabSz="914400" rtl="0" eaLnBrk="0" fontAlgn="base" latinLnBrk="0" hangingPunct="0">
                <a:lnSpc>
                  <a:spcPts val="22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Char char="•"/>
                <a:tabLst/>
              </a:pPr>
              <a:r>
                <a:rPr kumimoji="0" lang="id-ID" altLang="zh-CN" sz="2000" b="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Berlin Sans FB" pitchFamily="34" charset="0"/>
                  <a:ea typeface="SimSun" pitchFamily="2" charset="-122"/>
                  <a:cs typeface="Arial" pitchFamily="34" charset="0"/>
                </a:rPr>
                <a:t>Mensintesis</a:t>
              </a:r>
              <a:endParaRPr kumimoji="0" lang="id-ID" altLang="zh-CN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Berlin Sans FB" pitchFamily="34" charset="0"/>
                <a:cs typeface="Arial" pitchFamily="34" charset="0"/>
              </a:endParaRPr>
            </a:p>
            <a:p>
              <a:pPr marL="173038" marR="0" lvl="0" indent="-173038" algn="l" defTabSz="914400" rtl="0" eaLnBrk="0" fontAlgn="base" latinLnBrk="0" hangingPunct="0">
                <a:lnSpc>
                  <a:spcPts val="22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Char char="•"/>
                <a:tabLst/>
              </a:pPr>
              <a:r>
                <a:rPr kumimoji="0" lang="id-ID" altLang="zh-CN" sz="2000" b="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Berlin Sans FB" pitchFamily="34" charset="0"/>
                  <a:ea typeface="SimSun" pitchFamily="2" charset="-122"/>
                  <a:cs typeface="Arial" pitchFamily="34" charset="0"/>
                </a:rPr>
                <a:t>Mengevaluasi</a:t>
              </a:r>
              <a:endParaRPr kumimoji="0" lang="id-ID" altLang="zh-CN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Berlin Sans FB" pitchFamily="34" charset="0"/>
                <a:cs typeface="Arial" pitchFamily="34" charset="0"/>
              </a:endParaRPr>
            </a:p>
            <a:p>
              <a:pPr marL="173038" marR="0" lvl="0" indent="-173038" algn="l" defTabSz="914400" rtl="0" eaLnBrk="0" fontAlgn="base" latinLnBrk="0" hangingPunct="0">
                <a:lnSpc>
                  <a:spcPts val="22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Char char="•"/>
                <a:tabLst/>
              </a:pPr>
              <a:r>
                <a:rPr kumimoji="0" lang="id-ID" altLang="zh-CN" sz="2000" b="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Berlin Sans FB" pitchFamily="34" charset="0"/>
                  <a:ea typeface="SimSun" pitchFamily="2" charset="-122"/>
                  <a:cs typeface="Arial" pitchFamily="34" charset="0"/>
                </a:rPr>
                <a:t>Merumuskan</a:t>
              </a:r>
              <a:endParaRPr kumimoji="0" lang="id-ID" altLang="zh-CN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Berlin Sans FB" pitchFamily="34" charset="0"/>
                <a:cs typeface="Arial" pitchFamily="34" charset="0"/>
              </a:endParaRPr>
            </a:p>
            <a:p>
              <a:pPr marL="173038" marR="0" lvl="0" indent="-173038" algn="l" defTabSz="914400" rtl="0" eaLnBrk="0" fontAlgn="base" latinLnBrk="0" hangingPunct="0">
                <a:lnSpc>
                  <a:spcPts val="22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Char char="•"/>
                <a:tabLst/>
              </a:pPr>
              <a:r>
                <a:rPr kumimoji="0" lang="id-ID" altLang="zh-CN" sz="2000" b="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Berlin Sans FB" pitchFamily="34" charset="0"/>
                  <a:ea typeface="SimSun" pitchFamily="2" charset="-122"/>
                  <a:cs typeface="Arial" pitchFamily="34" charset="0"/>
                </a:rPr>
                <a:t>Menyimpulkan </a:t>
              </a:r>
            </a:p>
            <a:p>
              <a:pPr marL="173038" marR="0" lvl="0" indent="-173038" algn="l" defTabSz="914400" rtl="0" eaLnBrk="0" fontAlgn="base" latinLnBrk="0" hangingPunct="0">
                <a:lnSpc>
                  <a:spcPts val="22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Char char="•"/>
                <a:tabLst/>
              </a:pPr>
              <a:r>
                <a:rPr kumimoji="0" lang="id-ID" altLang="zh-CN" sz="2000" b="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Berlin Sans FB" pitchFamily="34" charset="0"/>
                  <a:ea typeface="SimSun" pitchFamily="2" charset="-122"/>
                  <a:cs typeface="Arial" pitchFamily="34" charset="0"/>
                </a:rPr>
                <a:t>Menginterprestasi</a:t>
              </a:r>
              <a:r>
                <a:rPr kumimoji="0" lang="id-ID" altLang="zh-CN" sz="2000" b="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Berlin Sans FB" pitchFamily="34" charset="0"/>
                  <a:cs typeface="Arial" pitchFamily="34" charset="0"/>
                </a:rPr>
                <a:t> </a:t>
              </a:r>
            </a:p>
          </p:txBody>
        </p:sp>
        <p:sp>
          <p:nvSpPr>
            <p:cNvPr id="11" name="Left Brace 10"/>
            <p:cNvSpPr/>
            <p:nvPr/>
          </p:nvSpPr>
          <p:spPr>
            <a:xfrm>
              <a:off x="1529252" y="1592313"/>
              <a:ext cx="551793" cy="3216166"/>
            </a:xfrm>
            <a:prstGeom prst="leftBrace">
              <a:avLst>
                <a:gd name="adj1" fmla="val 0"/>
                <a:gd name="adj2" fmla="val 50000"/>
              </a:avLst>
            </a:prstGeom>
            <a:ln w="285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id-ID"/>
            </a:p>
          </p:txBody>
        </p:sp>
        <p:sp>
          <p:nvSpPr>
            <p:cNvPr id="12" name="Content Placeholder 2"/>
            <p:cNvSpPr txBox="1">
              <a:spLocks/>
            </p:cNvSpPr>
            <p:nvPr/>
          </p:nvSpPr>
          <p:spPr>
            <a:xfrm>
              <a:off x="2060073" y="1263854"/>
              <a:ext cx="3263461" cy="874986"/>
            </a:xfrm>
            <a:prstGeom prst="rect">
              <a:avLst/>
            </a:prstGeom>
            <a:solidFill>
              <a:schemeClr val="accent5">
                <a:lumMod val="20000"/>
                <a:lumOff val="80000"/>
              </a:schemeClr>
            </a:solidFill>
            <a:ln>
              <a:solidFill>
                <a:srgbClr val="0000CC"/>
              </a:solidFill>
            </a:ln>
          </p:spPr>
          <p:txBody>
            <a:bodyPr vert="horz" lIns="91440" tIns="45720" rIns="91440" bIns="45720" rtlCol="0" anchor="ctr" anchorCtr="0">
              <a:normAutofit fontScale="92500" lnSpcReduction="10000"/>
            </a:bodyPr>
            <a:lstStyle/>
            <a:p>
              <a:pPr marL="361950" marR="0" lvl="0" indent="-361950" algn="l" defTabSz="914400" rtl="0" eaLnBrk="1" fontAlgn="auto" latinLnBrk="0" hangingPunct="1">
                <a:lnSpc>
                  <a:spcPct val="100000"/>
                </a:lnSpc>
                <a:spcBef>
                  <a:spcPct val="20000"/>
                </a:spcBef>
                <a:spcAft>
                  <a:spcPts val="0"/>
                </a:spcAft>
                <a:buClrTx/>
                <a:buSzTx/>
                <a:buFont typeface="+mj-lt"/>
                <a:buAutoNum type="arabicPeriod"/>
                <a:tabLst/>
                <a:defRPr/>
              </a:pPr>
              <a:r>
                <a:rPr kumimoji="0" lang="id-ID" sz="2800" b="0" i="0" u="none" strike="noStrike" kern="1200" cap="none" spc="0" normalizeH="0" baseline="0" noProof="0" dirty="0" smtClean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Berlin Sans FB" pitchFamily="34" charset="0"/>
                  <a:ea typeface="+mn-ea"/>
                  <a:cs typeface="+mn-cs"/>
                </a:rPr>
                <a:t>PENGETAHUAN &amp; PEMAHAMAN</a:t>
              </a:r>
              <a:endParaRPr kumimoji="0" lang="id-ID" sz="28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Berlin Sans FB" pitchFamily="34" charset="0"/>
                <a:ea typeface="+mn-ea"/>
                <a:cs typeface="+mn-cs"/>
              </a:endParaRPr>
            </a:p>
          </p:txBody>
        </p:sp>
        <p:sp>
          <p:nvSpPr>
            <p:cNvPr id="14" name="Content Placeholder 2"/>
            <p:cNvSpPr txBox="1">
              <a:spLocks/>
            </p:cNvSpPr>
            <p:nvPr/>
          </p:nvSpPr>
          <p:spPr>
            <a:xfrm>
              <a:off x="2060073" y="4296102"/>
              <a:ext cx="3263461" cy="874986"/>
            </a:xfrm>
            <a:prstGeom prst="rect">
              <a:avLst/>
            </a:prstGeom>
            <a:solidFill>
              <a:schemeClr val="accent5">
                <a:lumMod val="20000"/>
                <a:lumOff val="80000"/>
              </a:schemeClr>
            </a:solidFill>
            <a:ln>
              <a:solidFill>
                <a:srgbClr val="0000CC"/>
              </a:solidFill>
            </a:ln>
          </p:spPr>
          <p:txBody>
            <a:bodyPr vert="horz" lIns="91440" tIns="45720" rIns="91440" bIns="45720" rtlCol="0" anchor="ctr" anchorCtr="0">
              <a:normAutofit/>
            </a:bodyPr>
            <a:lstStyle/>
            <a:p>
              <a:pPr marL="361950" marR="0" lvl="0" indent="-361950" algn="l" defTabSz="914400" rtl="0" eaLnBrk="1" fontAlgn="auto" latinLnBrk="0" hangingPunct="1">
                <a:lnSpc>
                  <a:spcPct val="100000"/>
                </a:lnSpc>
                <a:spcBef>
                  <a:spcPct val="20000"/>
                </a:spcBef>
                <a:spcAft>
                  <a:spcPts val="0"/>
                </a:spcAft>
                <a:buClrTx/>
                <a:buSzTx/>
                <a:buFont typeface="+mj-lt"/>
                <a:buAutoNum type="arabicPeriod" startAt="3"/>
                <a:tabLst/>
                <a:defRPr/>
              </a:pPr>
              <a:r>
                <a:rPr kumimoji="0" lang="id-ID" sz="2800" b="0" i="0" u="none" strike="noStrike" kern="1200" cap="none" spc="0" normalizeH="0" baseline="0" noProof="0" dirty="0" smtClean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Berlin Sans FB" pitchFamily="34" charset="0"/>
                </a:rPr>
                <a:t>PENALARAN</a:t>
              </a:r>
              <a:endParaRPr kumimoji="0" lang="id-ID" sz="28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Berlin Sans FB" pitchFamily="34" charset="0"/>
              </a:endParaRPr>
            </a:p>
          </p:txBody>
        </p:sp>
        <p:sp>
          <p:nvSpPr>
            <p:cNvPr id="15" name="Striped Right Arrow 14"/>
            <p:cNvSpPr/>
            <p:nvPr/>
          </p:nvSpPr>
          <p:spPr>
            <a:xfrm>
              <a:off x="246987" y="1082553"/>
              <a:ext cx="1481959" cy="4240924"/>
            </a:xfrm>
            <a:prstGeom prst="stripedRightArrow">
              <a:avLst/>
            </a:prstGeom>
            <a:solidFill>
              <a:srgbClr val="0000CC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vert="vert270" rtlCol="0" anchor="ctr"/>
            <a:lstStyle/>
            <a:p>
              <a:pPr algn="ctr"/>
              <a:r>
                <a:rPr lang="id-ID" sz="2400" dirty="0" smtClean="0">
                  <a:solidFill>
                    <a:schemeClr val="bg1"/>
                  </a:solidFill>
                  <a:latin typeface="Berlin Sans FB" pitchFamily="34" charset="0"/>
                </a:rPr>
                <a:t>LEVEL</a:t>
              </a:r>
            </a:p>
            <a:p>
              <a:pPr algn="ctr"/>
              <a:r>
                <a:rPr lang="id-ID" sz="2400" dirty="0" smtClean="0">
                  <a:solidFill>
                    <a:schemeClr val="bg1"/>
                  </a:solidFill>
                  <a:latin typeface="Berlin Sans FB" pitchFamily="34" charset="0"/>
                </a:rPr>
                <a:t> KOGNITIF</a:t>
              </a:r>
              <a:endParaRPr lang="id-ID" sz="2400" dirty="0">
                <a:solidFill>
                  <a:schemeClr val="bg1"/>
                </a:solidFill>
                <a:latin typeface="Berlin Sans FB" pitchFamily="34" charset="0"/>
              </a:endParaRPr>
            </a:p>
          </p:txBody>
        </p:sp>
        <p:cxnSp>
          <p:nvCxnSpPr>
            <p:cNvPr id="25" name="Straight Connector 24"/>
            <p:cNvCxnSpPr/>
            <p:nvPr/>
          </p:nvCxnSpPr>
          <p:spPr>
            <a:xfrm>
              <a:off x="1718430" y="3200408"/>
              <a:ext cx="1150883" cy="1588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6" name="Content Placeholder 2"/>
            <p:cNvSpPr txBox="1">
              <a:spLocks/>
            </p:cNvSpPr>
            <p:nvPr/>
          </p:nvSpPr>
          <p:spPr>
            <a:xfrm>
              <a:off x="2060073" y="2743192"/>
              <a:ext cx="3263461" cy="874986"/>
            </a:xfrm>
            <a:prstGeom prst="rect">
              <a:avLst/>
            </a:prstGeom>
            <a:solidFill>
              <a:schemeClr val="accent5">
                <a:lumMod val="20000"/>
                <a:lumOff val="80000"/>
              </a:schemeClr>
            </a:solidFill>
            <a:ln>
              <a:solidFill>
                <a:srgbClr val="0000CC"/>
              </a:solidFill>
            </a:ln>
          </p:spPr>
          <p:txBody>
            <a:bodyPr vert="horz" lIns="91440" tIns="45720" rIns="91440" bIns="45720" rtlCol="0" anchor="ctr" anchorCtr="0">
              <a:normAutofit/>
            </a:bodyPr>
            <a:lstStyle/>
            <a:p>
              <a:pPr marL="361950" marR="0" lvl="0" indent="-361950" algn="l" defTabSz="914400" rtl="0" eaLnBrk="1" fontAlgn="auto" latinLnBrk="0" hangingPunct="1">
                <a:lnSpc>
                  <a:spcPct val="100000"/>
                </a:lnSpc>
                <a:spcBef>
                  <a:spcPct val="20000"/>
                </a:spcBef>
                <a:spcAft>
                  <a:spcPts val="0"/>
                </a:spcAft>
                <a:buClrTx/>
                <a:buSzTx/>
                <a:buFont typeface="+mj-lt"/>
                <a:buAutoNum type="arabicPeriod" startAt="2"/>
                <a:tabLst/>
                <a:defRPr/>
              </a:pPr>
              <a:r>
                <a:rPr kumimoji="0" lang="id-ID" sz="2800" b="0" i="0" u="none" strike="noStrike" kern="1200" cap="none" spc="0" normalizeH="0" baseline="0" noProof="0" dirty="0" smtClean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Berlin Sans FB" pitchFamily="34" charset="0"/>
                </a:rPr>
                <a:t>APLIKASI</a:t>
              </a:r>
              <a:endParaRPr kumimoji="0" lang="id-ID" sz="28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Berlin Sans FB" pitchFamily="34" charset="0"/>
              </a:endParaRPr>
            </a:p>
          </p:txBody>
        </p:sp>
        <p:sp>
          <p:nvSpPr>
            <p:cNvPr id="28" name="Right Arrow 27"/>
            <p:cNvSpPr/>
            <p:nvPr/>
          </p:nvSpPr>
          <p:spPr>
            <a:xfrm>
              <a:off x="5339249" y="1608079"/>
              <a:ext cx="220717" cy="236483"/>
            </a:xfrm>
            <a:prstGeom prst="rightArrow">
              <a:avLst/>
            </a:prstGeom>
          </p:spPr>
          <p:style>
            <a:lnRef idx="0">
              <a:schemeClr val="dk1"/>
            </a:lnRef>
            <a:fillRef idx="3">
              <a:schemeClr val="dk1"/>
            </a:fillRef>
            <a:effectRef idx="3">
              <a:schemeClr val="dk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id-ID"/>
            </a:p>
          </p:txBody>
        </p:sp>
        <p:sp>
          <p:nvSpPr>
            <p:cNvPr id="29" name="Right Arrow 28"/>
            <p:cNvSpPr/>
            <p:nvPr/>
          </p:nvSpPr>
          <p:spPr>
            <a:xfrm>
              <a:off x="5339249" y="3076940"/>
              <a:ext cx="220717" cy="236483"/>
            </a:xfrm>
            <a:prstGeom prst="rightArrow">
              <a:avLst/>
            </a:prstGeom>
          </p:spPr>
          <p:style>
            <a:lnRef idx="0">
              <a:schemeClr val="dk1"/>
            </a:lnRef>
            <a:fillRef idx="3">
              <a:schemeClr val="dk1"/>
            </a:fillRef>
            <a:effectRef idx="3">
              <a:schemeClr val="dk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id-ID"/>
            </a:p>
          </p:txBody>
        </p:sp>
        <p:sp>
          <p:nvSpPr>
            <p:cNvPr id="30" name="Right Arrow 29"/>
            <p:cNvSpPr/>
            <p:nvPr/>
          </p:nvSpPr>
          <p:spPr>
            <a:xfrm>
              <a:off x="5339249" y="4624631"/>
              <a:ext cx="220717" cy="236483"/>
            </a:xfrm>
            <a:prstGeom prst="rightArrow">
              <a:avLst/>
            </a:prstGeom>
          </p:spPr>
          <p:style>
            <a:lnRef idx="0">
              <a:schemeClr val="dk1"/>
            </a:lnRef>
            <a:fillRef idx="3">
              <a:schemeClr val="dk1"/>
            </a:fillRef>
            <a:effectRef idx="3">
              <a:schemeClr val="dk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id-ID"/>
            </a:p>
          </p:txBody>
        </p:sp>
      </p:grpSp>
    </p:spTree>
    <p:extLst>
      <p:ext uri="{BB962C8B-B14F-4D97-AF65-F5344CB8AC3E}">
        <p14:creationId xmlns:p14="http://schemas.microsoft.com/office/powerpoint/2010/main" xmlns="" val="28455842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39552" y="260649"/>
            <a:ext cx="7772400" cy="648071"/>
          </a:xfrm>
        </p:spPr>
        <p:txBody>
          <a:bodyPr>
            <a:normAutofit/>
          </a:bodyPr>
          <a:lstStyle/>
          <a:p>
            <a:pPr algn="l"/>
            <a:r>
              <a:rPr lang="en-AU" sz="1400" dirty="0"/>
              <a:t/>
            </a:r>
            <a:br>
              <a:rPr lang="en-AU" sz="1400" dirty="0"/>
            </a:br>
            <a:endParaRPr lang="en-AU" sz="1400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83568" y="1196752"/>
            <a:ext cx="7992888" cy="5040560"/>
          </a:xfrm>
        </p:spPr>
        <p:txBody>
          <a:bodyPr>
            <a:normAutofit/>
          </a:bodyPr>
          <a:lstStyle/>
          <a:p>
            <a:endParaRPr lang="en-AU" sz="1600" dirty="0"/>
          </a:p>
        </p:txBody>
      </p:sp>
      <p:graphicFrame>
        <p:nvGraphicFramePr>
          <p:cNvPr id="5" name="Table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xmlns="" val="2299730181"/>
              </p:ext>
            </p:extLst>
          </p:nvPr>
        </p:nvGraphicFramePr>
        <p:xfrm>
          <a:off x="683567" y="2132855"/>
          <a:ext cx="7776864" cy="3024336"/>
        </p:xfrm>
        <a:graphic>
          <a:graphicData uri="http://schemas.openxmlformats.org/drawingml/2006/table">
            <a:tbl>
              <a:tblPr/>
              <a:tblGrid>
                <a:gridCol w="1295585"/>
                <a:gridCol w="1525894"/>
                <a:gridCol w="1354209"/>
                <a:gridCol w="1020054"/>
                <a:gridCol w="1290561"/>
                <a:gridCol w="1290561"/>
              </a:tblGrid>
              <a:tr h="432048">
                <a:tc>
                  <a:txBody>
                    <a:bodyPr/>
                    <a:lstStyle/>
                    <a:p>
                      <a:pPr>
                        <a:spcAft>
                          <a:spcPts val="1000"/>
                        </a:spcAft>
                      </a:pPr>
                      <a:endParaRPr lang="en-AU" sz="11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1000"/>
                        </a:spcAft>
                      </a:pPr>
                      <a:endParaRPr lang="en-AU" sz="11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1000"/>
                        </a:spcAft>
                      </a:pPr>
                      <a:endParaRPr lang="en-AU" sz="11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1000"/>
                        </a:spcAft>
                      </a:pPr>
                      <a:endParaRPr lang="en-AU" sz="11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1000"/>
                        </a:spcAft>
                      </a:pPr>
                      <a:endParaRPr lang="en-AU" sz="11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1000"/>
                        </a:spcAft>
                      </a:pPr>
                      <a:r>
                        <a:rPr lang="en-US" sz="1200" b="1" dirty="0">
                          <a:latin typeface="Calibri"/>
                          <a:ea typeface="Calibri"/>
                          <a:cs typeface="Times New Roman"/>
                        </a:rPr>
                        <a:t>EVALUATION</a:t>
                      </a:r>
                      <a:endParaRPr lang="en-AU" sz="18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00CC00"/>
                    </a:solidFill>
                  </a:tcPr>
                </a:tc>
              </a:tr>
              <a:tr h="432048">
                <a:tc>
                  <a:txBody>
                    <a:bodyPr/>
                    <a:lstStyle/>
                    <a:p>
                      <a:pPr>
                        <a:spcAft>
                          <a:spcPts val="1000"/>
                        </a:spcAft>
                      </a:pPr>
                      <a:endParaRPr lang="en-AU" sz="11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1000"/>
                        </a:spcAft>
                      </a:pPr>
                      <a:endParaRPr lang="en-AU" sz="11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1000"/>
                        </a:spcAft>
                      </a:pPr>
                      <a:endParaRPr lang="en-AU" sz="11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1000"/>
                        </a:spcAft>
                      </a:pPr>
                      <a:endParaRPr lang="en-AU" sz="11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1000"/>
                        </a:spcAft>
                      </a:pPr>
                      <a:r>
                        <a:rPr lang="en-US" sz="1200" b="1" dirty="0">
                          <a:latin typeface="Calibri"/>
                          <a:ea typeface="Calibri"/>
                          <a:cs typeface="Times New Roman"/>
                        </a:rPr>
                        <a:t>SYNTHESIS</a:t>
                      </a:r>
                      <a:endParaRPr lang="en-AU" sz="18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00CC00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1000"/>
                        </a:spcAft>
                      </a:pPr>
                      <a:endParaRPr lang="en-AU" sz="11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00CC00"/>
                    </a:solidFill>
                  </a:tcPr>
                </a:tc>
              </a:tr>
              <a:tr h="432048">
                <a:tc>
                  <a:txBody>
                    <a:bodyPr/>
                    <a:lstStyle/>
                    <a:p>
                      <a:pPr>
                        <a:spcAft>
                          <a:spcPts val="1000"/>
                        </a:spcAft>
                      </a:pPr>
                      <a:endParaRPr lang="en-AU" sz="11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1000"/>
                        </a:spcAft>
                      </a:pPr>
                      <a:endParaRPr lang="en-AU" sz="11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1000"/>
                        </a:spcAft>
                      </a:pPr>
                      <a:endParaRPr lang="en-AU" sz="11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1000"/>
                        </a:spcAft>
                      </a:pPr>
                      <a:r>
                        <a:rPr lang="en-US" sz="1100" b="1" dirty="0">
                          <a:latin typeface="Calibri"/>
                          <a:ea typeface="Calibri"/>
                          <a:cs typeface="Times New Roman"/>
                        </a:rPr>
                        <a:t>ANALYSIS</a:t>
                      </a:r>
                      <a:endParaRPr lang="en-AU" sz="16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00CC00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1000"/>
                        </a:spcAft>
                      </a:pPr>
                      <a:endParaRPr lang="en-AU" sz="11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00CC00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1000"/>
                        </a:spcAft>
                      </a:pPr>
                      <a:endParaRPr lang="en-AU" sz="11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00CC00"/>
                    </a:solidFill>
                  </a:tcPr>
                </a:tc>
              </a:tr>
              <a:tr h="432048">
                <a:tc>
                  <a:txBody>
                    <a:bodyPr/>
                    <a:lstStyle/>
                    <a:p>
                      <a:pPr>
                        <a:spcAft>
                          <a:spcPts val="1000"/>
                        </a:spcAft>
                      </a:pPr>
                      <a:r>
                        <a:rPr lang="en-AU" sz="1100" dirty="0"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1000"/>
                        </a:spcAft>
                      </a:pPr>
                      <a:endParaRPr lang="en-AU" sz="11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1000"/>
                        </a:spcAft>
                      </a:pPr>
                      <a:r>
                        <a:rPr lang="en-US" sz="1200" b="1" dirty="0">
                          <a:latin typeface="Calibri"/>
                          <a:ea typeface="Calibri"/>
                          <a:cs typeface="Times New Roman"/>
                        </a:rPr>
                        <a:t>APPLICATION</a:t>
                      </a:r>
                      <a:endParaRPr lang="en-AU" sz="18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66FF33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1000"/>
                        </a:spcAft>
                      </a:pPr>
                      <a:endParaRPr lang="en-AU" sz="11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00CC00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1000"/>
                        </a:spcAft>
                      </a:pPr>
                      <a:endParaRPr lang="en-AU" sz="11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00CC00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1000"/>
                        </a:spcAft>
                      </a:pPr>
                      <a:endParaRPr lang="en-AU" sz="11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00CC00"/>
                    </a:solidFill>
                  </a:tcPr>
                </a:tc>
              </a:tr>
              <a:tr h="432048">
                <a:tc>
                  <a:txBody>
                    <a:bodyPr/>
                    <a:lstStyle/>
                    <a:p>
                      <a:pPr>
                        <a:spcAft>
                          <a:spcPts val="1000"/>
                        </a:spcAft>
                      </a:pPr>
                      <a:r>
                        <a:rPr lang="en-AU" sz="1100" dirty="0"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1000"/>
                        </a:spcAft>
                      </a:pPr>
                      <a:r>
                        <a:rPr lang="en-US" sz="1200" b="1" dirty="0" smtClean="0">
                          <a:latin typeface="Calibri"/>
                          <a:ea typeface="Calibri"/>
                          <a:cs typeface="Times New Roman"/>
                        </a:rPr>
                        <a:t>COMPREHENSION</a:t>
                      </a:r>
                      <a:endParaRPr lang="en-AU" sz="18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99FF99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1000"/>
                        </a:spcAft>
                      </a:pPr>
                      <a:endParaRPr lang="en-AU" sz="11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66FF33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1000"/>
                        </a:spcAft>
                      </a:pPr>
                      <a:endParaRPr lang="en-AU" sz="11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00CC00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1000"/>
                        </a:spcAft>
                      </a:pPr>
                      <a:r>
                        <a:rPr lang="en-US" sz="1600" b="1" dirty="0">
                          <a:latin typeface="Calibri"/>
                          <a:ea typeface="Calibri"/>
                          <a:cs typeface="Times New Roman"/>
                        </a:rPr>
                        <a:t>'higher order'</a:t>
                      </a:r>
                      <a:endParaRPr lang="en-AU" sz="24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00CC00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1000"/>
                        </a:spcAft>
                      </a:pPr>
                      <a:endParaRPr lang="en-AU" sz="11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00CC00"/>
                    </a:solidFill>
                  </a:tcPr>
                </a:tc>
              </a:tr>
              <a:tr h="432048">
                <a:tc>
                  <a:txBody>
                    <a:bodyPr/>
                    <a:lstStyle/>
                    <a:p>
                      <a:pPr>
                        <a:spcAft>
                          <a:spcPts val="1000"/>
                        </a:spcAft>
                      </a:pPr>
                      <a:r>
                        <a:rPr lang="en-US" sz="1100" b="1" dirty="0">
                          <a:latin typeface="Calibri"/>
                          <a:ea typeface="Calibri"/>
                          <a:cs typeface="Times New Roman"/>
                        </a:rPr>
                        <a:t>KNOWLEDGE</a:t>
                      </a:r>
                      <a:endParaRPr lang="en-AU" sz="16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99FF99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1000"/>
                        </a:spcAft>
                      </a:pPr>
                      <a:endParaRPr lang="en-AU" sz="11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99FF99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1000"/>
                        </a:spcAft>
                      </a:pPr>
                      <a:endParaRPr lang="en-AU" sz="11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66FF33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1000"/>
                        </a:spcAft>
                      </a:pPr>
                      <a:endParaRPr lang="en-AU" sz="11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00CC00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1000"/>
                        </a:spcAft>
                      </a:pPr>
                      <a:endParaRPr lang="en-AU" sz="11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00CC00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1000"/>
                        </a:spcAft>
                      </a:pPr>
                      <a:endParaRPr lang="en-AU" sz="11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00CC00"/>
                    </a:solidFill>
                  </a:tcPr>
                </a:tc>
              </a:tr>
              <a:tr h="432048">
                <a:tc>
                  <a:txBody>
                    <a:bodyPr/>
                    <a:lstStyle/>
                    <a:p>
                      <a:pPr>
                        <a:spcAft>
                          <a:spcPts val="1000"/>
                        </a:spcAft>
                      </a:pPr>
                      <a:endParaRPr lang="en-AU" sz="11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9FF99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1000"/>
                        </a:spcAft>
                      </a:pPr>
                      <a:r>
                        <a:rPr lang="en-US" sz="1800" b="1" dirty="0">
                          <a:latin typeface="Calibri"/>
                          <a:ea typeface="Calibri"/>
                          <a:cs typeface="Times New Roman"/>
                        </a:rPr>
                        <a:t>'lower order'</a:t>
                      </a:r>
                      <a:endParaRPr lang="en-AU" sz="28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9FF99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1000"/>
                        </a:spcAft>
                      </a:pPr>
                      <a:endParaRPr lang="en-AU" sz="11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66FF33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1000"/>
                        </a:spcAft>
                      </a:pPr>
                      <a:endParaRPr lang="en-AU" sz="11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CC00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1000"/>
                        </a:spcAft>
                      </a:pPr>
                      <a:endParaRPr lang="en-AU" sz="11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CC00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1000"/>
                        </a:spcAft>
                      </a:pPr>
                      <a:endParaRPr lang="en-AU" sz="11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CC00"/>
                    </a:solidFill>
                  </a:tcPr>
                </a:tc>
              </a:tr>
            </a:tbl>
          </a:graphicData>
        </a:graphic>
      </p:graphicFrame>
      <p:sp>
        <p:nvSpPr>
          <p:cNvPr id="6" name="Title 1"/>
          <p:cNvSpPr txBox="1">
            <a:spLocks/>
          </p:cNvSpPr>
          <p:nvPr/>
        </p:nvSpPr>
        <p:spPr>
          <a:xfrm>
            <a:off x="0" y="441960"/>
            <a:ext cx="9144000" cy="777240"/>
          </a:xfrm>
          <a:prstGeom prst="rect">
            <a:avLst/>
          </a:prstGeom>
          <a:noFill/>
        </p:spPr>
        <p:txBody>
          <a:bodyPr anchor="b" anchorCtr="0">
            <a:normAutofit/>
          </a:bodyPr>
          <a:lstStyle>
            <a:defPPr>
              <a:defRPr sz="44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defPPr>
            <a:lvl1pPr algn="r" eaLnBrk="1" hangingPunct="1">
              <a:buNone/>
              <a:defRPr sz="4000">
                <a:solidFill>
                  <a:schemeClr val="tx1">
                    <a:alpha val="100000"/>
                  </a:schemeClr>
                </a:solidFill>
                <a:latin typeface="+mj-lt"/>
              </a:defRPr>
            </a:lvl1pPr>
          </a:lstStyle>
          <a:p>
            <a:pPr algn="ctr"/>
            <a:r>
              <a:rPr lang="id-ID" dirty="0">
                <a:solidFill>
                  <a:schemeClr val="tx1"/>
                </a:solidFill>
              </a:rPr>
              <a:t>Hierarki </a:t>
            </a:r>
            <a:r>
              <a:rPr lang="en-US" dirty="0">
                <a:solidFill>
                  <a:schemeClr val="tx1"/>
                </a:solidFill>
              </a:rPr>
              <a:t>Bloom Taxonomy</a:t>
            </a:r>
            <a:endParaRPr lang="en-AU" sz="28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 algn="r"/>
            <a:fld id="{D4C49B74-5DB2-4B03-B1D2-7F6A3C51C318}" type="slidenum">
              <a:rPr lang="en-US" smtClean="0"/>
              <a:pPr algn="r"/>
              <a:t>22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4515125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568" y="1"/>
            <a:ext cx="9144000" cy="761999"/>
          </a:xfrm>
          <a:solidFill>
            <a:schemeClr val="accent1">
              <a:lumMod val="20000"/>
              <a:lumOff val="80000"/>
            </a:schemeClr>
          </a:solidFill>
        </p:spPr>
        <p:txBody>
          <a:bodyPr/>
          <a:lstStyle/>
          <a:p>
            <a:r>
              <a:rPr lang="en-US" sz="3600" b="1" dirty="0" err="1" smtClean="0">
                <a:ln>
                  <a:solidFill>
                    <a:schemeClr val="tx1"/>
                  </a:solidFill>
                </a:ln>
                <a:latin typeface="Arial" pitchFamily="34" charset="0"/>
                <a:cs typeface="Arial" pitchFamily="34" charset="0"/>
              </a:rPr>
              <a:t>Konsep</a:t>
            </a:r>
            <a:r>
              <a:rPr lang="en-US" sz="3600" b="1" dirty="0" smtClean="0">
                <a:ln>
                  <a:solidFill>
                    <a:schemeClr val="tx1"/>
                  </a:solidFill>
                </a:ln>
                <a:latin typeface="Arial" pitchFamily="34" charset="0"/>
                <a:cs typeface="Arial" pitchFamily="34" charset="0"/>
              </a:rPr>
              <a:t> </a:t>
            </a:r>
            <a:r>
              <a:rPr lang="en-US" sz="3600" b="1" dirty="0" err="1" smtClean="0">
                <a:ln>
                  <a:solidFill>
                    <a:schemeClr val="tx1"/>
                  </a:solidFill>
                </a:ln>
                <a:latin typeface="Arial" pitchFamily="34" charset="0"/>
                <a:cs typeface="Arial" pitchFamily="34" charset="0"/>
              </a:rPr>
              <a:t>Soal</a:t>
            </a:r>
            <a:r>
              <a:rPr lang="en-US" sz="3600" b="1" dirty="0" smtClean="0">
                <a:ln>
                  <a:solidFill>
                    <a:schemeClr val="tx1"/>
                  </a:solidFill>
                </a:ln>
                <a:latin typeface="Arial" pitchFamily="34" charset="0"/>
                <a:cs typeface="Arial" pitchFamily="34" charset="0"/>
              </a:rPr>
              <a:t> </a:t>
            </a:r>
            <a:r>
              <a:rPr lang="en-US" sz="3600" b="1" dirty="0" err="1" smtClean="0">
                <a:ln>
                  <a:solidFill>
                    <a:schemeClr val="tx1"/>
                  </a:solidFill>
                </a:ln>
                <a:latin typeface="Arial" pitchFamily="34" charset="0"/>
                <a:cs typeface="Arial" pitchFamily="34" charset="0"/>
              </a:rPr>
              <a:t>Standar</a:t>
            </a:r>
            <a:r>
              <a:rPr lang="en-US" sz="3600" b="1" dirty="0" smtClean="0">
                <a:ln>
                  <a:solidFill>
                    <a:schemeClr val="tx1"/>
                  </a:solidFill>
                </a:ln>
                <a:latin typeface="Arial" pitchFamily="34" charset="0"/>
                <a:cs typeface="Arial" pitchFamily="34" charset="0"/>
              </a:rPr>
              <a:t> </a:t>
            </a:r>
            <a:r>
              <a:rPr lang="en-US" sz="3600" b="1" dirty="0" err="1" smtClean="0">
                <a:ln>
                  <a:solidFill>
                    <a:schemeClr val="tx1"/>
                  </a:solidFill>
                </a:ln>
                <a:latin typeface="Arial" pitchFamily="34" charset="0"/>
                <a:cs typeface="Arial" pitchFamily="34" charset="0"/>
              </a:rPr>
              <a:t>Internasional</a:t>
            </a:r>
            <a:endParaRPr lang="id-ID" sz="3600" b="1" dirty="0">
              <a:ln>
                <a:solidFill>
                  <a:schemeClr val="tx1"/>
                </a:solidFill>
              </a:ln>
              <a:latin typeface="Arial" pitchFamily="34" charset="0"/>
              <a:cs typeface="Arial" pitchFamily="34" charset="0"/>
            </a:endParaRPr>
          </a:p>
        </p:txBody>
      </p:sp>
      <p:cxnSp>
        <p:nvCxnSpPr>
          <p:cNvPr id="5" name="Straight Connector 4"/>
          <p:cNvCxnSpPr/>
          <p:nvPr/>
        </p:nvCxnSpPr>
        <p:spPr>
          <a:xfrm>
            <a:off x="0" y="781665"/>
            <a:ext cx="9144000" cy="0"/>
          </a:xfrm>
          <a:prstGeom prst="line">
            <a:avLst/>
          </a:prstGeom>
          <a:ln w="254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Rounded Rectangle 5"/>
          <p:cNvSpPr/>
          <p:nvPr/>
        </p:nvSpPr>
        <p:spPr>
          <a:xfrm>
            <a:off x="1650039" y="1943768"/>
            <a:ext cx="7010400" cy="650188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0">
            <a:schemeClr val="dk1"/>
          </a:lnRef>
          <a:fillRef idx="3">
            <a:schemeClr val="dk1"/>
          </a:fillRef>
          <a:effectRef idx="3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lnSpc>
                <a:spcPts val="3000"/>
              </a:lnSpc>
            </a:pPr>
            <a:r>
              <a:rPr lang="en-US" sz="3200" b="1" i="1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Higher Order Thinking</a:t>
            </a:r>
            <a:endParaRPr lang="id-ID" sz="3200" b="1" i="1" dirty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7" name="Rounded Rectangle 6"/>
          <p:cNvSpPr/>
          <p:nvPr/>
        </p:nvSpPr>
        <p:spPr>
          <a:xfrm>
            <a:off x="1650039" y="3028698"/>
            <a:ext cx="7010400" cy="685800"/>
          </a:xfrm>
          <a:prstGeom prst="roundRect">
            <a:avLst/>
          </a:prstGeom>
          <a:solidFill>
            <a:schemeClr val="accent5">
              <a:lumMod val="40000"/>
              <a:lumOff val="60000"/>
            </a:schemeClr>
          </a:solidFill>
        </p:spPr>
        <p:style>
          <a:lnRef idx="0">
            <a:schemeClr val="dk1"/>
          </a:lnRef>
          <a:fillRef idx="3">
            <a:schemeClr val="dk1"/>
          </a:fillRef>
          <a:effectRef idx="3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lnSpc>
                <a:spcPts val="3000"/>
              </a:lnSpc>
            </a:pPr>
            <a:r>
              <a:rPr lang="en-US" sz="3200" b="1" i="1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Contextual Assessment</a:t>
            </a:r>
            <a:endParaRPr lang="id-ID" sz="3200" b="1" i="1" dirty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9" name="Rounded Rectangle 8"/>
          <p:cNvSpPr/>
          <p:nvPr/>
        </p:nvSpPr>
        <p:spPr>
          <a:xfrm>
            <a:off x="1681942" y="4127365"/>
            <a:ext cx="7010400" cy="675408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0">
            <a:schemeClr val="dk1"/>
          </a:lnRef>
          <a:fillRef idx="3">
            <a:schemeClr val="dk1"/>
          </a:fillRef>
          <a:effectRef idx="3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lnSpc>
                <a:spcPts val="3000"/>
              </a:lnSpc>
            </a:pPr>
            <a:r>
              <a:rPr lang="en-US" sz="3200" b="1" i="1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PISA</a:t>
            </a:r>
            <a:endParaRPr lang="id-ID" sz="3200" b="1" i="1" dirty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10" name="Rounded Rectangle 9"/>
          <p:cNvSpPr/>
          <p:nvPr/>
        </p:nvSpPr>
        <p:spPr>
          <a:xfrm>
            <a:off x="708603" y="2002162"/>
            <a:ext cx="838200" cy="533400"/>
          </a:xfrm>
          <a:prstGeom prst="roundRect">
            <a:avLst/>
          </a:prstGeom>
          <a:solidFill>
            <a:srgbClr val="000099"/>
          </a:solidFill>
        </p:spPr>
        <p:style>
          <a:lnRef idx="0">
            <a:schemeClr val="dk1"/>
          </a:lnRef>
          <a:fillRef idx="3">
            <a:schemeClr val="dk1"/>
          </a:fillRef>
          <a:effectRef idx="3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ts val="3000"/>
              </a:lnSpc>
            </a:pPr>
            <a:r>
              <a:rPr lang="en-US" sz="2800" b="1" dirty="0" smtClean="0">
                <a:solidFill>
                  <a:schemeClr val="bg1"/>
                </a:solidFill>
                <a:latin typeface="Berlin Sans FB" pitchFamily="34" charset="0"/>
              </a:rPr>
              <a:t>A</a:t>
            </a:r>
            <a:endParaRPr lang="id-ID" sz="2800" b="1" dirty="0">
              <a:solidFill>
                <a:schemeClr val="bg1"/>
              </a:solidFill>
              <a:latin typeface="Berlin Sans FB" pitchFamily="34" charset="0"/>
            </a:endParaRPr>
          </a:p>
        </p:txBody>
      </p:sp>
      <p:sp>
        <p:nvSpPr>
          <p:cNvPr id="11" name="Rounded Rectangle 10"/>
          <p:cNvSpPr/>
          <p:nvPr/>
        </p:nvSpPr>
        <p:spPr>
          <a:xfrm>
            <a:off x="708603" y="3122131"/>
            <a:ext cx="838200" cy="589264"/>
          </a:xfrm>
          <a:prstGeom prst="roundRect">
            <a:avLst/>
          </a:prstGeom>
          <a:solidFill>
            <a:srgbClr val="000099"/>
          </a:solidFill>
        </p:spPr>
        <p:style>
          <a:lnRef idx="0">
            <a:schemeClr val="dk1"/>
          </a:lnRef>
          <a:fillRef idx="3">
            <a:schemeClr val="dk1"/>
          </a:fillRef>
          <a:effectRef idx="3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ts val="3000"/>
              </a:lnSpc>
            </a:pPr>
            <a:r>
              <a:rPr lang="en-US" sz="2800" b="1" dirty="0">
                <a:solidFill>
                  <a:schemeClr val="bg1"/>
                </a:solidFill>
                <a:latin typeface="Berlin Sans FB" pitchFamily="34" charset="0"/>
              </a:rPr>
              <a:t>B</a:t>
            </a:r>
            <a:endParaRPr lang="id-ID" sz="2800" b="1" dirty="0">
              <a:solidFill>
                <a:schemeClr val="bg1"/>
              </a:solidFill>
              <a:latin typeface="Berlin Sans FB" pitchFamily="34" charset="0"/>
            </a:endParaRPr>
          </a:p>
        </p:txBody>
      </p:sp>
      <p:sp>
        <p:nvSpPr>
          <p:cNvPr id="12" name="Rounded Rectangle 11"/>
          <p:cNvSpPr/>
          <p:nvPr/>
        </p:nvSpPr>
        <p:spPr>
          <a:xfrm>
            <a:off x="708603" y="4157737"/>
            <a:ext cx="838200" cy="614664"/>
          </a:xfrm>
          <a:prstGeom prst="roundRect">
            <a:avLst/>
          </a:prstGeom>
          <a:solidFill>
            <a:srgbClr val="000099"/>
          </a:solidFill>
        </p:spPr>
        <p:style>
          <a:lnRef idx="0">
            <a:schemeClr val="dk1"/>
          </a:lnRef>
          <a:fillRef idx="3">
            <a:schemeClr val="dk1"/>
          </a:fillRef>
          <a:effectRef idx="3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ts val="3000"/>
              </a:lnSpc>
            </a:pPr>
            <a:r>
              <a:rPr lang="en-US" sz="2800" b="1" dirty="0" smtClean="0">
                <a:solidFill>
                  <a:schemeClr val="bg1"/>
                </a:solidFill>
                <a:latin typeface="Berlin Sans FB" pitchFamily="34" charset="0"/>
              </a:rPr>
              <a:t>C</a:t>
            </a:r>
            <a:endParaRPr lang="id-ID" sz="2800" b="1" dirty="0">
              <a:solidFill>
                <a:schemeClr val="bg1"/>
              </a:solidFill>
              <a:latin typeface="Berlin Sans FB" pitchFamily="34" charset="0"/>
            </a:endParaRP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 algn="r"/>
            <a:fld id="{D4C49B74-5DB2-4B03-B1D2-7F6A3C51C318}" type="slidenum">
              <a:rPr lang="en-US" smtClean="0"/>
              <a:pPr algn="r"/>
              <a:t>23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9320363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568" y="1"/>
            <a:ext cx="9144000" cy="761999"/>
          </a:xfrm>
          <a:solidFill>
            <a:schemeClr val="accent1">
              <a:lumMod val="20000"/>
              <a:lumOff val="80000"/>
            </a:schemeClr>
          </a:solidFill>
        </p:spPr>
        <p:txBody>
          <a:bodyPr/>
          <a:lstStyle/>
          <a:p>
            <a:r>
              <a:rPr lang="en-US" b="1" i="1" dirty="0" smtClean="0">
                <a:ln>
                  <a:solidFill>
                    <a:schemeClr val="tx1"/>
                  </a:solidFill>
                </a:ln>
                <a:latin typeface="Arial" pitchFamily="34" charset="0"/>
                <a:cs typeface="Arial" pitchFamily="34" charset="0"/>
              </a:rPr>
              <a:t>A. Higher Order Thinking</a:t>
            </a:r>
            <a:endParaRPr lang="id-ID" b="1" i="1" dirty="0">
              <a:ln>
                <a:solidFill>
                  <a:schemeClr val="tx1"/>
                </a:solidFill>
              </a:ln>
              <a:latin typeface="Arial" pitchFamily="34" charset="0"/>
              <a:cs typeface="Arial" pitchFamily="34" charset="0"/>
            </a:endParaRPr>
          </a:p>
        </p:txBody>
      </p:sp>
      <p:cxnSp>
        <p:nvCxnSpPr>
          <p:cNvPr id="5" name="Straight Connector 4"/>
          <p:cNvCxnSpPr/>
          <p:nvPr/>
        </p:nvCxnSpPr>
        <p:spPr>
          <a:xfrm>
            <a:off x="0" y="781665"/>
            <a:ext cx="9144000" cy="0"/>
          </a:xfrm>
          <a:prstGeom prst="line">
            <a:avLst/>
          </a:prstGeom>
          <a:ln w="254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extBox 7"/>
          <p:cNvSpPr txBox="1"/>
          <p:nvPr/>
        </p:nvSpPr>
        <p:spPr>
          <a:xfrm>
            <a:off x="457199" y="1342095"/>
            <a:ext cx="8568813" cy="38472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14350" indent="-514350">
              <a:spcBef>
                <a:spcPts val="600"/>
              </a:spcBef>
              <a:buFont typeface="Wingdings" pitchFamily="2" charset="2"/>
              <a:buChar char="q"/>
            </a:pPr>
            <a:r>
              <a:rPr lang="en-US" sz="2800" dirty="0" err="1" smtClean="0">
                <a:latin typeface="Arial" pitchFamily="34" charset="0"/>
                <a:cs typeface="Arial" pitchFamily="34" charset="0"/>
              </a:rPr>
              <a:t>Kemampuan</a:t>
            </a:r>
            <a:r>
              <a:rPr lang="en-US" sz="2800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en-US" sz="2800" dirty="0" err="1">
                <a:latin typeface="Arial" pitchFamily="34" charset="0"/>
                <a:cs typeface="Arial" pitchFamily="34" charset="0"/>
              </a:rPr>
              <a:t>berpikir</a:t>
            </a:r>
            <a:r>
              <a:rPr lang="en-US" sz="2800" dirty="0">
                <a:latin typeface="Arial" pitchFamily="34" charset="0"/>
                <a:cs typeface="Arial" pitchFamily="34" charset="0"/>
              </a:rPr>
              <a:t> </a:t>
            </a:r>
            <a:r>
              <a:rPr lang="en-US" sz="2800" dirty="0" err="1">
                <a:latin typeface="Arial" pitchFamily="34" charset="0"/>
                <a:cs typeface="Arial" pitchFamily="34" charset="0"/>
              </a:rPr>
              <a:t>kritis</a:t>
            </a:r>
            <a:r>
              <a:rPr lang="en-US" sz="2800" dirty="0">
                <a:latin typeface="Arial" pitchFamily="34" charset="0"/>
                <a:cs typeface="Arial" pitchFamily="34" charset="0"/>
              </a:rPr>
              <a:t>, </a:t>
            </a:r>
            <a:r>
              <a:rPr lang="en-US" sz="2800" dirty="0" err="1">
                <a:latin typeface="Arial" pitchFamily="34" charset="0"/>
                <a:cs typeface="Arial" pitchFamily="34" charset="0"/>
              </a:rPr>
              <a:t>logis</a:t>
            </a:r>
            <a:r>
              <a:rPr lang="en-US" sz="2800" dirty="0">
                <a:latin typeface="Arial" pitchFamily="34" charset="0"/>
                <a:cs typeface="Arial" pitchFamily="34" charset="0"/>
              </a:rPr>
              <a:t>, </a:t>
            </a:r>
            <a:r>
              <a:rPr lang="en-US" sz="2800" dirty="0" err="1">
                <a:latin typeface="Arial" pitchFamily="34" charset="0"/>
                <a:cs typeface="Arial" pitchFamily="34" charset="0"/>
              </a:rPr>
              <a:t>reflektif</a:t>
            </a:r>
            <a:r>
              <a:rPr lang="en-US" sz="2800" dirty="0">
                <a:latin typeface="Arial" pitchFamily="34" charset="0"/>
                <a:cs typeface="Arial" pitchFamily="34" charset="0"/>
              </a:rPr>
              <a:t>, </a:t>
            </a:r>
            <a:r>
              <a:rPr lang="en-US" sz="2800" dirty="0" err="1">
                <a:latin typeface="Arial" pitchFamily="34" charset="0"/>
                <a:cs typeface="Arial" pitchFamily="34" charset="0"/>
              </a:rPr>
              <a:t>metakognitif</a:t>
            </a:r>
            <a:r>
              <a:rPr lang="en-US" sz="2800" dirty="0">
                <a:latin typeface="Arial" pitchFamily="34" charset="0"/>
                <a:cs typeface="Arial" pitchFamily="34" charset="0"/>
              </a:rPr>
              <a:t>, </a:t>
            </a:r>
            <a:r>
              <a:rPr lang="en-US" sz="2800" dirty="0" err="1">
                <a:latin typeface="Arial" pitchFamily="34" charset="0"/>
                <a:cs typeface="Arial" pitchFamily="34" charset="0"/>
              </a:rPr>
              <a:t>dan</a:t>
            </a:r>
            <a:r>
              <a:rPr lang="en-US" sz="2800" dirty="0">
                <a:latin typeface="Arial" pitchFamily="34" charset="0"/>
                <a:cs typeface="Arial" pitchFamily="34" charset="0"/>
              </a:rPr>
              <a:t> </a:t>
            </a:r>
            <a:r>
              <a:rPr lang="en-US" sz="2800" dirty="0" err="1">
                <a:latin typeface="Arial" pitchFamily="34" charset="0"/>
                <a:cs typeface="Arial" pitchFamily="34" charset="0"/>
              </a:rPr>
              <a:t>berpikir</a:t>
            </a:r>
            <a:r>
              <a:rPr lang="en-US" sz="2800" dirty="0">
                <a:latin typeface="Arial" pitchFamily="34" charset="0"/>
                <a:cs typeface="Arial" pitchFamily="34" charset="0"/>
              </a:rPr>
              <a:t> </a:t>
            </a:r>
            <a:r>
              <a:rPr lang="en-US" sz="2800" dirty="0" err="1" smtClean="0">
                <a:latin typeface="Arial" pitchFamily="34" charset="0"/>
                <a:cs typeface="Arial" pitchFamily="34" charset="0"/>
              </a:rPr>
              <a:t>kreatif</a:t>
            </a:r>
            <a:r>
              <a:rPr lang="en-US" sz="2800" dirty="0" smtClean="0">
                <a:latin typeface="Arial" pitchFamily="34" charset="0"/>
                <a:cs typeface="Arial" pitchFamily="34" charset="0"/>
              </a:rPr>
              <a:t>.</a:t>
            </a:r>
          </a:p>
          <a:p>
            <a:pPr marL="514350" indent="-514350">
              <a:spcBef>
                <a:spcPts val="600"/>
              </a:spcBef>
              <a:buFont typeface="Wingdings" pitchFamily="2" charset="2"/>
              <a:buChar char="q"/>
            </a:pPr>
            <a:r>
              <a:rPr lang="en-US" sz="2800" dirty="0" err="1" smtClean="0">
                <a:latin typeface="Arial" pitchFamily="34" charset="0"/>
                <a:cs typeface="Arial" pitchFamily="34" charset="0"/>
              </a:rPr>
              <a:t>Ranah</a:t>
            </a:r>
            <a:r>
              <a:rPr lang="en-US" sz="2800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en-US" sz="2800" dirty="0" err="1" smtClean="0">
                <a:latin typeface="Arial" pitchFamily="34" charset="0"/>
                <a:cs typeface="Arial" pitchFamily="34" charset="0"/>
              </a:rPr>
              <a:t>Kognitif</a:t>
            </a:r>
            <a:r>
              <a:rPr lang="en-US" sz="2800" dirty="0">
                <a:latin typeface="Arial" pitchFamily="34" charset="0"/>
                <a:cs typeface="Arial" pitchFamily="34" charset="0"/>
              </a:rPr>
              <a:t>:</a:t>
            </a:r>
            <a:endParaRPr lang="en-US" sz="2800" dirty="0" smtClean="0">
              <a:latin typeface="Arial" pitchFamily="34" charset="0"/>
              <a:cs typeface="Arial" pitchFamily="34" charset="0"/>
            </a:endParaRPr>
          </a:p>
          <a:p>
            <a:pPr marL="914400" lvl="1" indent="-457200">
              <a:spcBef>
                <a:spcPts val="600"/>
              </a:spcBef>
              <a:buFont typeface="Wingdings" pitchFamily="2" charset="2"/>
              <a:buChar char="§"/>
            </a:pPr>
            <a:r>
              <a:rPr lang="en-US" sz="2800" b="1" dirty="0" err="1" smtClean="0">
                <a:latin typeface="Arial" pitchFamily="34" charset="0"/>
                <a:cs typeface="Arial" pitchFamily="34" charset="0"/>
              </a:rPr>
              <a:t>Analisis</a:t>
            </a:r>
            <a:r>
              <a:rPr lang="en-US" sz="2800" b="1" dirty="0" smtClean="0">
                <a:latin typeface="Arial" pitchFamily="34" charset="0"/>
                <a:cs typeface="Arial" pitchFamily="34" charset="0"/>
              </a:rPr>
              <a:t>:</a:t>
            </a:r>
            <a:r>
              <a:rPr lang="en-US" sz="2800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en-US" sz="2800" dirty="0" err="1" smtClean="0">
                <a:latin typeface="Arial" pitchFamily="34" charset="0"/>
                <a:cs typeface="Arial" pitchFamily="34" charset="0"/>
              </a:rPr>
              <a:t>menspesifikasi</a:t>
            </a:r>
            <a:r>
              <a:rPr lang="en-US" sz="2800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en-US" sz="2800" dirty="0" err="1" smtClean="0">
                <a:latin typeface="Arial" pitchFamily="34" charset="0"/>
                <a:cs typeface="Arial" pitchFamily="34" charset="0"/>
              </a:rPr>
              <a:t>aspek-aspek</a:t>
            </a:r>
            <a:r>
              <a:rPr lang="en-US" sz="2800" dirty="0" smtClean="0">
                <a:latin typeface="Arial" pitchFamily="34" charset="0"/>
                <a:cs typeface="Arial" pitchFamily="34" charset="0"/>
              </a:rPr>
              <a:t>/</a:t>
            </a:r>
            <a:r>
              <a:rPr lang="en-US" sz="2800" dirty="0" err="1" smtClean="0">
                <a:latin typeface="Arial" pitchFamily="34" charset="0"/>
                <a:cs typeface="Arial" pitchFamily="34" charset="0"/>
              </a:rPr>
              <a:t>elemen</a:t>
            </a:r>
            <a:r>
              <a:rPr lang="en-US" sz="2800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en-US" sz="2800" dirty="0" err="1" smtClean="0">
                <a:latin typeface="Arial" pitchFamily="34" charset="0"/>
                <a:cs typeface="Arial" pitchFamily="34" charset="0"/>
              </a:rPr>
              <a:t>dari</a:t>
            </a:r>
            <a:r>
              <a:rPr lang="en-US" sz="2800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en-US" sz="2800" dirty="0" err="1" smtClean="0">
                <a:latin typeface="Arial" pitchFamily="34" charset="0"/>
                <a:cs typeface="Arial" pitchFamily="34" charset="0"/>
              </a:rPr>
              <a:t>sebuah</a:t>
            </a:r>
            <a:r>
              <a:rPr lang="en-US" sz="2800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en-US" sz="2800" dirty="0" err="1" smtClean="0">
                <a:latin typeface="Arial" pitchFamily="34" charset="0"/>
                <a:cs typeface="Arial" pitchFamily="34" charset="0"/>
              </a:rPr>
              <a:t>konteks</a:t>
            </a:r>
            <a:r>
              <a:rPr lang="en-US" sz="2800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en-US" sz="2800" dirty="0" err="1" smtClean="0">
                <a:latin typeface="Arial" pitchFamily="34" charset="0"/>
                <a:cs typeface="Arial" pitchFamily="34" charset="0"/>
              </a:rPr>
              <a:t>tertentu</a:t>
            </a:r>
            <a:r>
              <a:rPr lang="en-US" sz="2800" dirty="0" smtClean="0">
                <a:latin typeface="Arial" pitchFamily="34" charset="0"/>
                <a:cs typeface="Arial" pitchFamily="34" charset="0"/>
              </a:rPr>
              <a:t>;</a:t>
            </a:r>
          </a:p>
          <a:p>
            <a:pPr marL="914400" lvl="1" indent="-457200">
              <a:spcBef>
                <a:spcPts val="600"/>
              </a:spcBef>
              <a:buFont typeface="Wingdings" pitchFamily="2" charset="2"/>
              <a:buChar char="§"/>
            </a:pPr>
            <a:r>
              <a:rPr lang="en-US" sz="2800" b="1" dirty="0" err="1" smtClean="0">
                <a:latin typeface="Arial" pitchFamily="34" charset="0"/>
                <a:cs typeface="Arial" pitchFamily="34" charset="0"/>
              </a:rPr>
              <a:t>Evaluasi</a:t>
            </a:r>
            <a:r>
              <a:rPr lang="en-US" sz="2800" b="1" dirty="0" smtClean="0">
                <a:latin typeface="Arial" pitchFamily="34" charset="0"/>
                <a:cs typeface="Arial" pitchFamily="34" charset="0"/>
              </a:rPr>
              <a:t>: </a:t>
            </a:r>
            <a:r>
              <a:rPr lang="en-US" sz="2800" dirty="0" err="1" smtClean="0">
                <a:latin typeface="Arial" pitchFamily="34" charset="0"/>
                <a:cs typeface="Arial" pitchFamily="34" charset="0"/>
              </a:rPr>
              <a:t>mengambil</a:t>
            </a:r>
            <a:r>
              <a:rPr lang="en-US" sz="2800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en-US" sz="2800" dirty="0" err="1" smtClean="0">
                <a:latin typeface="Arial" pitchFamily="34" charset="0"/>
                <a:cs typeface="Arial" pitchFamily="34" charset="0"/>
              </a:rPr>
              <a:t>keputusan</a:t>
            </a:r>
            <a:r>
              <a:rPr lang="en-US" sz="2800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en-US" sz="2800" dirty="0" err="1" smtClean="0">
                <a:latin typeface="Arial" pitchFamily="34" charset="0"/>
                <a:cs typeface="Arial" pitchFamily="34" charset="0"/>
              </a:rPr>
              <a:t>berdasarkan</a:t>
            </a:r>
            <a:r>
              <a:rPr lang="en-US" sz="2800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en-US" sz="2800" dirty="0" err="1" smtClean="0">
                <a:latin typeface="Arial" pitchFamily="34" charset="0"/>
                <a:cs typeface="Arial" pitchFamily="34" charset="0"/>
              </a:rPr>
              <a:t>fakta</a:t>
            </a:r>
            <a:r>
              <a:rPr lang="en-US" sz="2800" dirty="0" smtClean="0">
                <a:latin typeface="Arial" pitchFamily="34" charset="0"/>
                <a:cs typeface="Arial" pitchFamily="34" charset="0"/>
              </a:rPr>
              <a:t>/</a:t>
            </a:r>
            <a:r>
              <a:rPr lang="en-US" sz="2800" dirty="0" err="1" smtClean="0">
                <a:latin typeface="Arial" pitchFamily="34" charset="0"/>
                <a:cs typeface="Arial" pitchFamily="34" charset="0"/>
              </a:rPr>
              <a:t>informasi</a:t>
            </a:r>
            <a:r>
              <a:rPr lang="en-US" sz="2800" dirty="0" smtClean="0">
                <a:latin typeface="Arial" pitchFamily="34" charset="0"/>
                <a:cs typeface="Arial" pitchFamily="34" charset="0"/>
              </a:rPr>
              <a:t>;</a:t>
            </a:r>
          </a:p>
          <a:p>
            <a:pPr marL="914400" lvl="1" indent="-457200">
              <a:spcBef>
                <a:spcPts val="600"/>
              </a:spcBef>
              <a:buFont typeface="Wingdings" pitchFamily="2" charset="2"/>
              <a:buChar char="§"/>
            </a:pPr>
            <a:r>
              <a:rPr lang="en-US" sz="2800" b="1" dirty="0" err="1" smtClean="0">
                <a:latin typeface="Arial" pitchFamily="34" charset="0"/>
                <a:cs typeface="Arial" pitchFamily="34" charset="0"/>
              </a:rPr>
              <a:t>Mengkreasi</a:t>
            </a:r>
            <a:r>
              <a:rPr lang="en-US" sz="2800" b="1" dirty="0" smtClean="0">
                <a:latin typeface="Arial" pitchFamily="34" charset="0"/>
                <a:cs typeface="Arial" pitchFamily="34" charset="0"/>
              </a:rPr>
              <a:t>:</a:t>
            </a:r>
            <a:r>
              <a:rPr lang="en-US" sz="2800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en-US" sz="2800" dirty="0" err="1" smtClean="0">
                <a:latin typeface="Arial" pitchFamily="34" charset="0"/>
                <a:cs typeface="Arial" pitchFamily="34" charset="0"/>
              </a:rPr>
              <a:t>membangun</a:t>
            </a:r>
            <a:r>
              <a:rPr lang="en-US" sz="2800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en-US" sz="2800" dirty="0" err="1" smtClean="0">
                <a:latin typeface="Arial" pitchFamily="34" charset="0"/>
                <a:cs typeface="Arial" pitchFamily="34" charset="0"/>
              </a:rPr>
              <a:t>gagasan</a:t>
            </a:r>
            <a:r>
              <a:rPr lang="en-US" sz="2800" dirty="0" smtClean="0">
                <a:latin typeface="Arial" pitchFamily="34" charset="0"/>
                <a:cs typeface="Arial" pitchFamily="34" charset="0"/>
              </a:rPr>
              <a:t>/ide-ide.</a:t>
            </a:r>
            <a:endParaRPr lang="en-US" sz="28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 algn="r"/>
            <a:fld id="{D4C49B74-5DB2-4B03-B1D2-7F6A3C51C318}" type="slidenum">
              <a:rPr lang="en-US" smtClean="0"/>
              <a:pPr algn="r"/>
              <a:t>24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3595093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568" y="1"/>
            <a:ext cx="9144000" cy="761999"/>
          </a:xfrm>
          <a:solidFill>
            <a:schemeClr val="accent1">
              <a:lumMod val="20000"/>
              <a:lumOff val="80000"/>
            </a:schemeClr>
          </a:solidFill>
        </p:spPr>
        <p:txBody>
          <a:bodyPr/>
          <a:lstStyle/>
          <a:p>
            <a:r>
              <a:rPr lang="en-US" b="1" dirty="0" err="1" smtClean="0">
                <a:ln>
                  <a:solidFill>
                    <a:schemeClr val="tx1"/>
                  </a:solidFill>
                </a:ln>
                <a:latin typeface="Arial" pitchFamily="34" charset="0"/>
                <a:cs typeface="Arial" pitchFamily="34" charset="0"/>
              </a:rPr>
              <a:t>Lanjutan</a:t>
            </a:r>
            <a:r>
              <a:rPr lang="en-US" b="1" dirty="0" smtClean="0">
                <a:ln>
                  <a:solidFill>
                    <a:schemeClr val="tx1"/>
                  </a:solidFill>
                </a:ln>
                <a:latin typeface="Arial" pitchFamily="34" charset="0"/>
                <a:cs typeface="Arial" pitchFamily="34" charset="0"/>
              </a:rPr>
              <a:t>…</a:t>
            </a:r>
            <a:endParaRPr lang="id-ID" b="1" dirty="0">
              <a:ln>
                <a:solidFill>
                  <a:schemeClr val="tx1"/>
                </a:solidFill>
              </a:ln>
              <a:latin typeface="Arial" pitchFamily="34" charset="0"/>
              <a:cs typeface="Arial" pitchFamily="34" charset="0"/>
            </a:endParaRPr>
          </a:p>
        </p:txBody>
      </p:sp>
      <p:cxnSp>
        <p:nvCxnSpPr>
          <p:cNvPr id="5" name="Straight Connector 4"/>
          <p:cNvCxnSpPr/>
          <p:nvPr/>
        </p:nvCxnSpPr>
        <p:spPr>
          <a:xfrm>
            <a:off x="0" y="781665"/>
            <a:ext cx="9144000" cy="0"/>
          </a:xfrm>
          <a:prstGeom prst="line">
            <a:avLst/>
          </a:prstGeom>
          <a:ln w="254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extBox 7"/>
          <p:cNvSpPr txBox="1"/>
          <p:nvPr/>
        </p:nvSpPr>
        <p:spPr>
          <a:xfrm>
            <a:off x="457199" y="1342095"/>
            <a:ext cx="8568813" cy="47859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14350" indent="-514350">
              <a:spcBef>
                <a:spcPts val="600"/>
              </a:spcBef>
              <a:buFont typeface="Wingdings" pitchFamily="2" charset="2"/>
              <a:buChar char="q"/>
            </a:pPr>
            <a:r>
              <a:rPr lang="en-US" sz="2800" dirty="0" err="1" smtClean="0">
                <a:latin typeface="Arial" pitchFamily="34" charset="0"/>
                <a:cs typeface="Arial" pitchFamily="34" charset="0"/>
              </a:rPr>
              <a:t>Meminimalisir</a:t>
            </a:r>
            <a:r>
              <a:rPr lang="en-US" sz="2800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en-US" sz="2800" dirty="0" err="1">
                <a:latin typeface="Arial" pitchFamily="34" charset="0"/>
                <a:cs typeface="Arial" pitchFamily="34" charset="0"/>
              </a:rPr>
              <a:t>kemampuan</a:t>
            </a:r>
            <a:r>
              <a:rPr lang="en-US" sz="2800" dirty="0">
                <a:latin typeface="Arial" pitchFamily="34" charset="0"/>
                <a:cs typeface="Arial" pitchFamily="34" charset="0"/>
              </a:rPr>
              <a:t> </a:t>
            </a:r>
            <a:r>
              <a:rPr lang="en-US" sz="2800" dirty="0" err="1">
                <a:latin typeface="Arial" pitchFamily="34" charset="0"/>
                <a:cs typeface="Arial" pitchFamily="34" charset="0"/>
              </a:rPr>
              <a:t>mengingat</a:t>
            </a:r>
            <a:r>
              <a:rPr lang="en-US" sz="2800" dirty="0">
                <a:latin typeface="Arial" pitchFamily="34" charset="0"/>
                <a:cs typeface="Arial" pitchFamily="34" charset="0"/>
              </a:rPr>
              <a:t> </a:t>
            </a:r>
            <a:r>
              <a:rPr lang="en-US" sz="2800" dirty="0" err="1">
                <a:latin typeface="Arial" pitchFamily="34" charset="0"/>
                <a:cs typeface="Arial" pitchFamily="34" charset="0"/>
              </a:rPr>
              <a:t>kembali</a:t>
            </a:r>
            <a:r>
              <a:rPr lang="en-US" sz="2800" dirty="0">
                <a:latin typeface="Arial" pitchFamily="34" charset="0"/>
                <a:cs typeface="Arial" pitchFamily="34" charset="0"/>
              </a:rPr>
              <a:t> </a:t>
            </a:r>
            <a:r>
              <a:rPr lang="en-US" sz="2800" dirty="0" err="1">
                <a:latin typeface="Arial" pitchFamily="34" charset="0"/>
                <a:cs typeface="Arial" pitchFamily="34" charset="0"/>
              </a:rPr>
              <a:t>informasi</a:t>
            </a:r>
            <a:r>
              <a:rPr lang="en-US" sz="2800" dirty="0">
                <a:latin typeface="Arial" pitchFamily="34" charset="0"/>
                <a:cs typeface="Arial" pitchFamily="34" charset="0"/>
              </a:rPr>
              <a:t> (</a:t>
            </a:r>
            <a:r>
              <a:rPr lang="en-US" sz="2800" i="1" dirty="0">
                <a:latin typeface="Arial" pitchFamily="34" charset="0"/>
                <a:cs typeface="Arial" pitchFamily="34" charset="0"/>
              </a:rPr>
              <a:t>recall</a:t>
            </a:r>
            <a:r>
              <a:rPr lang="en-US" sz="2800" dirty="0">
                <a:latin typeface="Arial" pitchFamily="34" charset="0"/>
                <a:cs typeface="Arial" pitchFamily="34" charset="0"/>
              </a:rPr>
              <a:t>), </a:t>
            </a:r>
            <a:r>
              <a:rPr lang="en-US" sz="2800" dirty="0" err="1">
                <a:latin typeface="Arial" pitchFamily="34" charset="0"/>
                <a:cs typeface="Arial" pitchFamily="34" charset="0"/>
              </a:rPr>
              <a:t>tetapi</a:t>
            </a:r>
            <a:r>
              <a:rPr lang="en-US" sz="2800" dirty="0">
                <a:latin typeface="Arial" pitchFamily="34" charset="0"/>
                <a:cs typeface="Arial" pitchFamily="34" charset="0"/>
              </a:rPr>
              <a:t>  </a:t>
            </a:r>
            <a:r>
              <a:rPr lang="en-US" sz="2800" dirty="0" err="1">
                <a:latin typeface="Arial" pitchFamily="34" charset="0"/>
                <a:cs typeface="Arial" pitchFamily="34" charset="0"/>
              </a:rPr>
              <a:t>lebih</a:t>
            </a:r>
            <a:r>
              <a:rPr lang="en-US" sz="2800" dirty="0">
                <a:latin typeface="Arial" pitchFamily="34" charset="0"/>
                <a:cs typeface="Arial" pitchFamily="34" charset="0"/>
              </a:rPr>
              <a:t> </a:t>
            </a:r>
            <a:r>
              <a:rPr lang="en-US" sz="2800" dirty="0" err="1">
                <a:latin typeface="Arial" pitchFamily="34" charset="0"/>
                <a:cs typeface="Arial" pitchFamily="34" charset="0"/>
              </a:rPr>
              <a:t>mengukur</a:t>
            </a:r>
            <a:r>
              <a:rPr lang="en-US" sz="2800" dirty="0">
                <a:latin typeface="Arial" pitchFamily="34" charset="0"/>
                <a:cs typeface="Arial" pitchFamily="34" charset="0"/>
              </a:rPr>
              <a:t> </a:t>
            </a:r>
            <a:r>
              <a:rPr lang="en-US" sz="2800" dirty="0" err="1">
                <a:latin typeface="Arial" pitchFamily="34" charset="0"/>
                <a:cs typeface="Arial" pitchFamily="34" charset="0"/>
              </a:rPr>
              <a:t>kemampuan</a:t>
            </a:r>
            <a:r>
              <a:rPr lang="en-US" sz="2800" dirty="0">
                <a:latin typeface="Arial" pitchFamily="34" charset="0"/>
                <a:cs typeface="Arial" pitchFamily="34" charset="0"/>
              </a:rPr>
              <a:t>: </a:t>
            </a:r>
            <a:endParaRPr lang="en-US" sz="2800" dirty="0" smtClean="0">
              <a:latin typeface="Arial" pitchFamily="34" charset="0"/>
              <a:cs typeface="Arial" pitchFamily="34" charset="0"/>
            </a:endParaRPr>
          </a:p>
          <a:p>
            <a:pPr marL="971550" lvl="1" indent="-514350">
              <a:spcBef>
                <a:spcPts val="600"/>
              </a:spcBef>
              <a:buFont typeface="Wingdings" pitchFamily="2" charset="2"/>
              <a:buChar char="§"/>
            </a:pPr>
            <a:r>
              <a:rPr lang="en-US" sz="2800" dirty="0" smtClean="0">
                <a:latin typeface="Arial" pitchFamily="34" charset="0"/>
                <a:cs typeface="Arial" pitchFamily="34" charset="0"/>
              </a:rPr>
              <a:t>transfer </a:t>
            </a:r>
            <a:r>
              <a:rPr lang="en-US" sz="2800" dirty="0" err="1">
                <a:latin typeface="Arial" pitchFamily="34" charset="0"/>
                <a:cs typeface="Arial" pitchFamily="34" charset="0"/>
              </a:rPr>
              <a:t>satu</a:t>
            </a:r>
            <a:r>
              <a:rPr lang="en-US" sz="2800" dirty="0">
                <a:latin typeface="Arial" pitchFamily="34" charset="0"/>
                <a:cs typeface="Arial" pitchFamily="34" charset="0"/>
              </a:rPr>
              <a:t> </a:t>
            </a:r>
            <a:r>
              <a:rPr lang="en-US" sz="2800" dirty="0" err="1">
                <a:latin typeface="Arial" pitchFamily="34" charset="0"/>
                <a:cs typeface="Arial" pitchFamily="34" charset="0"/>
              </a:rPr>
              <a:t>konsep</a:t>
            </a:r>
            <a:r>
              <a:rPr lang="en-US" sz="2800" dirty="0">
                <a:latin typeface="Arial" pitchFamily="34" charset="0"/>
                <a:cs typeface="Arial" pitchFamily="34" charset="0"/>
              </a:rPr>
              <a:t> </a:t>
            </a:r>
            <a:r>
              <a:rPr lang="en-US" sz="2800" dirty="0" err="1">
                <a:latin typeface="Arial" pitchFamily="34" charset="0"/>
                <a:cs typeface="Arial" pitchFamily="34" charset="0"/>
              </a:rPr>
              <a:t>ke</a:t>
            </a:r>
            <a:r>
              <a:rPr lang="en-US" sz="2800" dirty="0">
                <a:latin typeface="Arial" pitchFamily="34" charset="0"/>
                <a:cs typeface="Arial" pitchFamily="34" charset="0"/>
              </a:rPr>
              <a:t> </a:t>
            </a:r>
            <a:r>
              <a:rPr lang="en-US" sz="2800" dirty="0" err="1">
                <a:latin typeface="Arial" pitchFamily="34" charset="0"/>
                <a:cs typeface="Arial" pitchFamily="34" charset="0"/>
              </a:rPr>
              <a:t>konsep</a:t>
            </a:r>
            <a:r>
              <a:rPr lang="en-US" sz="2800" dirty="0">
                <a:latin typeface="Arial" pitchFamily="34" charset="0"/>
                <a:cs typeface="Arial" pitchFamily="34" charset="0"/>
              </a:rPr>
              <a:t> </a:t>
            </a:r>
            <a:r>
              <a:rPr lang="en-US" sz="2800" dirty="0" err="1">
                <a:latin typeface="Arial" pitchFamily="34" charset="0"/>
                <a:cs typeface="Arial" pitchFamily="34" charset="0"/>
              </a:rPr>
              <a:t>lainnya</a:t>
            </a:r>
            <a:r>
              <a:rPr lang="en-US" sz="2800" dirty="0">
                <a:latin typeface="Arial" pitchFamily="34" charset="0"/>
                <a:cs typeface="Arial" pitchFamily="34" charset="0"/>
              </a:rPr>
              <a:t>, </a:t>
            </a:r>
            <a:endParaRPr lang="en-US" sz="2800" dirty="0" smtClean="0">
              <a:latin typeface="Arial" pitchFamily="34" charset="0"/>
              <a:cs typeface="Arial" pitchFamily="34" charset="0"/>
            </a:endParaRPr>
          </a:p>
          <a:p>
            <a:pPr marL="971550" lvl="1" indent="-514350">
              <a:spcBef>
                <a:spcPts val="600"/>
              </a:spcBef>
              <a:buFont typeface="Wingdings" pitchFamily="2" charset="2"/>
              <a:buChar char="§"/>
            </a:pPr>
            <a:r>
              <a:rPr lang="en-US" sz="2800" dirty="0" err="1" smtClean="0">
                <a:latin typeface="Arial" pitchFamily="34" charset="0"/>
                <a:cs typeface="Arial" pitchFamily="34" charset="0"/>
              </a:rPr>
              <a:t>memproses</a:t>
            </a:r>
            <a:r>
              <a:rPr lang="en-US" sz="2800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en-US" sz="2800" dirty="0" err="1">
                <a:latin typeface="Arial" pitchFamily="34" charset="0"/>
                <a:cs typeface="Arial" pitchFamily="34" charset="0"/>
              </a:rPr>
              <a:t>dan</a:t>
            </a:r>
            <a:r>
              <a:rPr lang="en-US" sz="2800" dirty="0">
                <a:latin typeface="Arial" pitchFamily="34" charset="0"/>
                <a:cs typeface="Arial" pitchFamily="34" charset="0"/>
              </a:rPr>
              <a:t> </a:t>
            </a:r>
            <a:r>
              <a:rPr lang="en-US" sz="2800" dirty="0" err="1">
                <a:latin typeface="Arial" pitchFamily="34" charset="0"/>
                <a:cs typeface="Arial" pitchFamily="34" charset="0"/>
              </a:rPr>
              <a:t>menerapkan</a:t>
            </a:r>
            <a:r>
              <a:rPr lang="en-US" sz="2800" dirty="0">
                <a:latin typeface="Arial" pitchFamily="34" charset="0"/>
                <a:cs typeface="Arial" pitchFamily="34" charset="0"/>
              </a:rPr>
              <a:t> </a:t>
            </a:r>
            <a:r>
              <a:rPr lang="en-US" sz="2800" dirty="0" err="1">
                <a:latin typeface="Arial" pitchFamily="34" charset="0"/>
                <a:cs typeface="Arial" pitchFamily="34" charset="0"/>
              </a:rPr>
              <a:t>informasi</a:t>
            </a:r>
            <a:r>
              <a:rPr lang="en-US" sz="2800" dirty="0">
                <a:latin typeface="Arial" pitchFamily="34" charset="0"/>
                <a:cs typeface="Arial" pitchFamily="34" charset="0"/>
              </a:rPr>
              <a:t>, </a:t>
            </a:r>
            <a:endParaRPr lang="en-US" sz="2800" dirty="0" smtClean="0">
              <a:latin typeface="Arial" pitchFamily="34" charset="0"/>
              <a:cs typeface="Arial" pitchFamily="34" charset="0"/>
            </a:endParaRPr>
          </a:p>
          <a:p>
            <a:pPr marL="971550" lvl="1" indent="-514350">
              <a:spcBef>
                <a:spcPts val="600"/>
              </a:spcBef>
              <a:buFont typeface="Wingdings" pitchFamily="2" charset="2"/>
              <a:buChar char="§"/>
            </a:pPr>
            <a:r>
              <a:rPr lang="en-US" sz="2800" dirty="0" err="1" smtClean="0">
                <a:latin typeface="Arial" pitchFamily="34" charset="0"/>
                <a:cs typeface="Arial" pitchFamily="34" charset="0"/>
              </a:rPr>
              <a:t>mencari</a:t>
            </a:r>
            <a:r>
              <a:rPr lang="en-US" sz="2800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en-US" sz="2800" dirty="0" err="1">
                <a:latin typeface="Arial" pitchFamily="34" charset="0"/>
                <a:cs typeface="Arial" pitchFamily="34" charset="0"/>
              </a:rPr>
              <a:t>kaitan</a:t>
            </a:r>
            <a:r>
              <a:rPr lang="en-US" sz="2800" dirty="0">
                <a:latin typeface="Arial" pitchFamily="34" charset="0"/>
                <a:cs typeface="Arial" pitchFamily="34" charset="0"/>
              </a:rPr>
              <a:t> </a:t>
            </a:r>
            <a:r>
              <a:rPr lang="en-US" sz="2800" dirty="0" err="1">
                <a:latin typeface="Arial" pitchFamily="34" charset="0"/>
                <a:cs typeface="Arial" pitchFamily="34" charset="0"/>
              </a:rPr>
              <a:t>dari</a:t>
            </a:r>
            <a:r>
              <a:rPr lang="en-US" sz="2800" dirty="0">
                <a:latin typeface="Arial" pitchFamily="34" charset="0"/>
                <a:cs typeface="Arial" pitchFamily="34" charset="0"/>
              </a:rPr>
              <a:t> </a:t>
            </a:r>
            <a:r>
              <a:rPr lang="en-US" sz="2800" dirty="0" err="1">
                <a:latin typeface="Arial" pitchFamily="34" charset="0"/>
                <a:cs typeface="Arial" pitchFamily="34" charset="0"/>
              </a:rPr>
              <a:t>berbagai</a:t>
            </a:r>
            <a:r>
              <a:rPr lang="en-US" sz="2800" dirty="0">
                <a:latin typeface="Arial" pitchFamily="34" charset="0"/>
                <a:cs typeface="Arial" pitchFamily="34" charset="0"/>
              </a:rPr>
              <a:t> </a:t>
            </a:r>
            <a:r>
              <a:rPr lang="en-US" sz="2800" dirty="0" err="1">
                <a:latin typeface="Arial" pitchFamily="34" charset="0"/>
                <a:cs typeface="Arial" pitchFamily="34" charset="0"/>
              </a:rPr>
              <a:t>informasi</a:t>
            </a:r>
            <a:r>
              <a:rPr lang="en-US" sz="2800" dirty="0">
                <a:latin typeface="Arial" pitchFamily="34" charset="0"/>
                <a:cs typeface="Arial" pitchFamily="34" charset="0"/>
              </a:rPr>
              <a:t> yang </a:t>
            </a:r>
            <a:r>
              <a:rPr lang="en-US" sz="2800" dirty="0" err="1">
                <a:latin typeface="Arial" pitchFamily="34" charset="0"/>
                <a:cs typeface="Arial" pitchFamily="34" charset="0"/>
              </a:rPr>
              <a:t>berbeda-beda</a:t>
            </a:r>
            <a:r>
              <a:rPr lang="en-US" sz="2800" dirty="0">
                <a:latin typeface="Arial" pitchFamily="34" charset="0"/>
                <a:cs typeface="Arial" pitchFamily="34" charset="0"/>
              </a:rPr>
              <a:t>, </a:t>
            </a:r>
            <a:endParaRPr lang="en-US" sz="2800" dirty="0" smtClean="0">
              <a:latin typeface="Arial" pitchFamily="34" charset="0"/>
              <a:cs typeface="Arial" pitchFamily="34" charset="0"/>
            </a:endParaRPr>
          </a:p>
          <a:p>
            <a:pPr marL="971550" lvl="1" indent="-514350">
              <a:spcBef>
                <a:spcPts val="600"/>
              </a:spcBef>
              <a:buFont typeface="Wingdings" pitchFamily="2" charset="2"/>
              <a:buChar char="§"/>
            </a:pPr>
            <a:r>
              <a:rPr lang="en-US" sz="2800" dirty="0" err="1" smtClean="0">
                <a:latin typeface="Arial" pitchFamily="34" charset="0"/>
                <a:cs typeface="Arial" pitchFamily="34" charset="0"/>
              </a:rPr>
              <a:t>menggunakan</a:t>
            </a:r>
            <a:r>
              <a:rPr lang="en-US" sz="2800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en-US" sz="2800" dirty="0" err="1">
                <a:latin typeface="Arial" pitchFamily="34" charset="0"/>
                <a:cs typeface="Arial" pitchFamily="34" charset="0"/>
              </a:rPr>
              <a:t>informasi</a:t>
            </a:r>
            <a:r>
              <a:rPr lang="en-US" sz="2800" dirty="0">
                <a:latin typeface="Arial" pitchFamily="34" charset="0"/>
                <a:cs typeface="Arial" pitchFamily="34" charset="0"/>
              </a:rPr>
              <a:t> </a:t>
            </a:r>
            <a:r>
              <a:rPr lang="en-US" sz="2800" dirty="0" err="1">
                <a:latin typeface="Arial" pitchFamily="34" charset="0"/>
                <a:cs typeface="Arial" pitchFamily="34" charset="0"/>
              </a:rPr>
              <a:t>untuk</a:t>
            </a:r>
            <a:r>
              <a:rPr lang="en-US" sz="2800" dirty="0">
                <a:latin typeface="Arial" pitchFamily="34" charset="0"/>
                <a:cs typeface="Arial" pitchFamily="34" charset="0"/>
              </a:rPr>
              <a:t> </a:t>
            </a:r>
            <a:r>
              <a:rPr lang="en-US" sz="2800" dirty="0" err="1">
                <a:latin typeface="Arial" pitchFamily="34" charset="0"/>
                <a:cs typeface="Arial" pitchFamily="34" charset="0"/>
              </a:rPr>
              <a:t>menyelesaikan</a:t>
            </a:r>
            <a:r>
              <a:rPr lang="en-US" sz="2800" dirty="0">
                <a:latin typeface="Arial" pitchFamily="34" charset="0"/>
                <a:cs typeface="Arial" pitchFamily="34" charset="0"/>
              </a:rPr>
              <a:t> </a:t>
            </a:r>
            <a:r>
              <a:rPr lang="en-US" sz="2800" dirty="0" err="1">
                <a:latin typeface="Arial" pitchFamily="34" charset="0"/>
                <a:cs typeface="Arial" pitchFamily="34" charset="0"/>
              </a:rPr>
              <a:t>masalah</a:t>
            </a:r>
            <a:r>
              <a:rPr lang="en-US" sz="2800" dirty="0">
                <a:latin typeface="Arial" pitchFamily="34" charset="0"/>
                <a:cs typeface="Arial" pitchFamily="34" charset="0"/>
              </a:rPr>
              <a:t>, </a:t>
            </a:r>
            <a:r>
              <a:rPr lang="en-US" sz="2800" dirty="0" smtClean="0">
                <a:latin typeface="Arial" pitchFamily="34" charset="0"/>
                <a:cs typeface="Arial" pitchFamily="34" charset="0"/>
              </a:rPr>
              <a:t> </a:t>
            </a:r>
          </a:p>
          <a:p>
            <a:pPr marL="971550" lvl="1" indent="-514350">
              <a:spcBef>
                <a:spcPts val="600"/>
              </a:spcBef>
              <a:buFont typeface="Wingdings" pitchFamily="2" charset="2"/>
              <a:buChar char="§"/>
            </a:pPr>
            <a:r>
              <a:rPr lang="en-US" sz="2800" dirty="0" err="1" smtClean="0">
                <a:latin typeface="Arial" pitchFamily="34" charset="0"/>
                <a:cs typeface="Arial" pitchFamily="34" charset="0"/>
              </a:rPr>
              <a:t>menelaah</a:t>
            </a:r>
            <a:r>
              <a:rPr lang="en-US" sz="2800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en-US" sz="2800" dirty="0">
                <a:latin typeface="Arial" pitchFamily="34" charset="0"/>
                <a:cs typeface="Arial" pitchFamily="34" charset="0"/>
              </a:rPr>
              <a:t>ide </a:t>
            </a:r>
            <a:r>
              <a:rPr lang="en-US" sz="2800" dirty="0" err="1">
                <a:latin typeface="Arial" pitchFamily="34" charset="0"/>
                <a:cs typeface="Arial" pitchFamily="34" charset="0"/>
              </a:rPr>
              <a:t>dan</a:t>
            </a:r>
            <a:r>
              <a:rPr lang="en-US" sz="2800" dirty="0">
                <a:latin typeface="Arial" pitchFamily="34" charset="0"/>
                <a:cs typeface="Arial" pitchFamily="34" charset="0"/>
              </a:rPr>
              <a:t> </a:t>
            </a:r>
            <a:r>
              <a:rPr lang="en-US" sz="2800" dirty="0" err="1">
                <a:latin typeface="Arial" pitchFamily="34" charset="0"/>
                <a:cs typeface="Arial" pitchFamily="34" charset="0"/>
              </a:rPr>
              <a:t>informasi</a:t>
            </a:r>
            <a:r>
              <a:rPr lang="en-US" sz="2800" dirty="0">
                <a:latin typeface="Arial" pitchFamily="34" charset="0"/>
                <a:cs typeface="Arial" pitchFamily="34" charset="0"/>
              </a:rPr>
              <a:t> </a:t>
            </a:r>
            <a:r>
              <a:rPr lang="en-US" sz="2800" dirty="0" err="1">
                <a:latin typeface="Arial" pitchFamily="34" charset="0"/>
                <a:cs typeface="Arial" pitchFamily="34" charset="0"/>
              </a:rPr>
              <a:t>secara</a:t>
            </a:r>
            <a:r>
              <a:rPr lang="en-US" sz="2800" dirty="0">
                <a:latin typeface="Arial" pitchFamily="34" charset="0"/>
                <a:cs typeface="Arial" pitchFamily="34" charset="0"/>
              </a:rPr>
              <a:t> </a:t>
            </a:r>
            <a:r>
              <a:rPr lang="en-US" sz="2800" dirty="0" err="1" smtClean="0">
                <a:latin typeface="Arial" pitchFamily="34" charset="0"/>
                <a:cs typeface="Arial" pitchFamily="34" charset="0"/>
              </a:rPr>
              <a:t>kritis</a:t>
            </a:r>
            <a:r>
              <a:rPr lang="en-US" sz="2800" dirty="0" smtClean="0">
                <a:latin typeface="Arial" pitchFamily="34" charset="0"/>
                <a:cs typeface="Arial" pitchFamily="34" charset="0"/>
              </a:rPr>
              <a:t>.</a:t>
            </a:r>
            <a:endParaRPr lang="en-US" sz="28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 algn="r"/>
            <a:fld id="{D4C49B74-5DB2-4B03-B1D2-7F6A3C51C318}" type="slidenum">
              <a:rPr lang="en-US" smtClean="0"/>
              <a:pPr algn="r"/>
              <a:t>25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5015448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568" y="1"/>
            <a:ext cx="9144000" cy="761999"/>
          </a:xfrm>
          <a:solidFill>
            <a:schemeClr val="accent1">
              <a:lumMod val="20000"/>
              <a:lumOff val="80000"/>
            </a:schemeClr>
          </a:solidFill>
        </p:spPr>
        <p:txBody>
          <a:bodyPr/>
          <a:lstStyle/>
          <a:p>
            <a:r>
              <a:rPr lang="en-US" b="1" dirty="0" err="1">
                <a:ln>
                  <a:solidFill>
                    <a:schemeClr val="tx1"/>
                  </a:solidFill>
                </a:ln>
                <a:latin typeface="Arial" pitchFamily="34" charset="0"/>
                <a:cs typeface="Arial" pitchFamily="34" charset="0"/>
              </a:rPr>
              <a:t>Lanjutan</a:t>
            </a:r>
            <a:r>
              <a:rPr lang="en-US" b="1" dirty="0">
                <a:ln>
                  <a:solidFill>
                    <a:schemeClr val="tx1"/>
                  </a:solidFill>
                </a:ln>
                <a:latin typeface="Arial" pitchFamily="34" charset="0"/>
                <a:cs typeface="Arial" pitchFamily="34" charset="0"/>
              </a:rPr>
              <a:t>…</a:t>
            </a:r>
            <a:endParaRPr lang="id-ID" b="1" i="1" dirty="0">
              <a:ln>
                <a:solidFill>
                  <a:schemeClr val="tx1"/>
                </a:solidFill>
              </a:ln>
              <a:latin typeface="Arial" pitchFamily="34" charset="0"/>
              <a:cs typeface="Arial" pitchFamily="34" charset="0"/>
            </a:endParaRPr>
          </a:p>
        </p:txBody>
      </p:sp>
      <p:cxnSp>
        <p:nvCxnSpPr>
          <p:cNvPr id="5" name="Straight Connector 4"/>
          <p:cNvCxnSpPr/>
          <p:nvPr/>
        </p:nvCxnSpPr>
        <p:spPr>
          <a:xfrm>
            <a:off x="0" y="781665"/>
            <a:ext cx="9144000" cy="0"/>
          </a:xfrm>
          <a:prstGeom prst="line">
            <a:avLst/>
          </a:prstGeom>
          <a:ln w="254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Slide Number Placeholder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 algn="r"/>
            <a:fld id="{D4C49B74-5DB2-4B03-B1D2-7F6A3C51C318}" type="slidenum">
              <a:rPr lang="en-US" smtClean="0"/>
              <a:pPr algn="r"/>
              <a:t>26</a:t>
            </a:fld>
            <a:endParaRPr lang="en-US"/>
          </a:p>
        </p:txBody>
      </p:sp>
      <p:pic>
        <p:nvPicPr>
          <p:cNvPr id="2071" name="Picture 23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17569" t="23491" r="22331" b="30819"/>
          <a:stretch/>
        </p:blipFill>
        <p:spPr bwMode="auto">
          <a:xfrm>
            <a:off x="662151" y="1447800"/>
            <a:ext cx="7819697" cy="334229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72" name="Picture 24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17690" t="55172" r="22210" b="25611"/>
          <a:stretch/>
        </p:blipFill>
        <p:spPr bwMode="auto">
          <a:xfrm>
            <a:off x="662152" y="4766441"/>
            <a:ext cx="7819696" cy="140575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xmlns="" val="11924972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568" y="1"/>
            <a:ext cx="9144000" cy="761999"/>
          </a:xfrm>
          <a:solidFill>
            <a:schemeClr val="accent1">
              <a:lumMod val="20000"/>
              <a:lumOff val="80000"/>
            </a:schemeClr>
          </a:solidFill>
        </p:spPr>
        <p:txBody>
          <a:bodyPr/>
          <a:lstStyle/>
          <a:p>
            <a:r>
              <a:rPr lang="en-US" b="1" i="1" dirty="0" smtClean="0">
                <a:ln>
                  <a:solidFill>
                    <a:schemeClr val="tx1"/>
                  </a:solidFill>
                </a:ln>
                <a:latin typeface="Arial" pitchFamily="34" charset="0"/>
                <a:cs typeface="Arial" pitchFamily="34" charset="0"/>
              </a:rPr>
              <a:t>B. Contextual </a:t>
            </a:r>
            <a:r>
              <a:rPr lang="en-US" b="1" i="1" dirty="0">
                <a:ln>
                  <a:solidFill>
                    <a:schemeClr val="tx1"/>
                  </a:solidFill>
                </a:ln>
                <a:latin typeface="Arial" pitchFamily="34" charset="0"/>
                <a:cs typeface="Arial" pitchFamily="34" charset="0"/>
              </a:rPr>
              <a:t>Assessment</a:t>
            </a:r>
            <a:endParaRPr lang="id-ID" b="1" i="1" dirty="0">
              <a:ln>
                <a:solidFill>
                  <a:schemeClr val="tx1"/>
                </a:solidFill>
              </a:ln>
              <a:latin typeface="Arial" pitchFamily="34" charset="0"/>
              <a:cs typeface="Arial" pitchFamily="34" charset="0"/>
            </a:endParaRPr>
          </a:p>
        </p:txBody>
      </p:sp>
      <p:cxnSp>
        <p:nvCxnSpPr>
          <p:cNvPr id="5" name="Straight Connector 4"/>
          <p:cNvCxnSpPr/>
          <p:nvPr/>
        </p:nvCxnSpPr>
        <p:spPr>
          <a:xfrm>
            <a:off x="0" y="781665"/>
            <a:ext cx="9144000" cy="0"/>
          </a:xfrm>
          <a:prstGeom prst="line">
            <a:avLst/>
          </a:prstGeom>
          <a:ln w="254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extBox 7"/>
          <p:cNvSpPr txBox="1"/>
          <p:nvPr/>
        </p:nvSpPr>
        <p:spPr>
          <a:xfrm>
            <a:off x="287593" y="1061877"/>
            <a:ext cx="8568813" cy="54476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14350" indent="-514350">
              <a:spcBef>
                <a:spcPts val="600"/>
              </a:spcBef>
              <a:buFont typeface="Wingdings" pitchFamily="2" charset="2"/>
              <a:buChar char="q"/>
            </a:pPr>
            <a:r>
              <a:rPr lang="en-US" sz="2800" dirty="0" err="1" smtClean="0">
                <a:latin typeface="Arial" pitchFamily="34" charset="0"/>
                <a:cs typeface="Arial" pitchFamily="34" charset="0"/>
              </a:rPr>
              <a:t>Asesmen</a:t>
            </a:r>
            <a:r>
              <a:rPr lang="en-US" sz="2800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en-US" sz="2800" dirty="0">
                <a:latin typeface="Arial" pitchFamily="34" charset="0"/>
                <a:cs typeface="Arial" pitchFamily="34" charset="0"/>
              </a:rPr>
              <a:t>yang </a:t>
            </a:r>
            <a:r>
              <a:rPr lang="en-US" sz="2800" dirty="0" err="1">
                <a:latin typeface="Arial" pitchFamily="34" charset="0"/>
                <a:cs typeface="Arial" pitchFamily="34" charset="0"/>
              </a:rPr>
              <a:t>berbasis</a:t>
            </a:r>
            <a:r>
              <a:rPr lang="en-US" sz="2800" dirty="0">
                <a:latin typeface="Arial" pitchFamily="34" charset="0"/>
                <a:cs typeface="Arial" pitchFamily="34" charset="0"/>
              </a:rPr>
              <a:t> </a:t>
            </a:r>
            <a:r>
              <a:rPr lang="en-US" sz="2800" dirty="0" err="1">
                <a:latin typeface="Arial" pitchFamily="34" charset="0"/>
                <a:cs typeface="Arial" pitchFamily="34" charset="0"/>
              </a:rPr>
              <a:t>situasi</a:t>
            </a:r>
            <a:r>
              <a:rPr lang="en-US" sz="2800" dirty="0">
                <a:latin typeface="Arial" pitchFamily="34" charset="0"/>
                <a:cs typeface="Arial" pitchFamily="34" charset="0"/>
              </a:rPr>
              <a:t> </a:t>
            </a:r>
            <a:r>
              <a:rPr lang="en-US" sz="2800" dirty="0" err="1">
                <a:latin typeface="Arial" pitchFamily="34" charset="0"/>
                <a:cs typeface="Arial" pitchFamily="34" charset="0"/>
              </a:rPr>
              <a:t>nyata</a:t>
            </a:r>
            <a:r>
              <a:rPr lang="en-US" sz="2800" dirty="0">
                <a:latin typeface="Arial" pitchFamily="34" charset="0"/>
                <a:cs typeface="Arial" pitchFamily="34" charset="0"/>
              </a:rPr>
              <a:t> </a:t>
            </a:r>
            <a:r>
              <a:rPr lang="en-US" sz="2800" dirty="0" err="1">
                <a:latin typeface="Arial" pitchFamily="34" charset="0"/>
                <a:cs typeface="Arial" pitchFamily="34" charset="0"/>
              </a:rPr>
              <a:t>dalam</a:t>
            </a:r>
            <a:r>
              <a:rPr lang="en-US" sz="2800" dirty="0">
                <a:latin typeface="Arial" pitchFamily="34" charset="0"/>
                <a:cs typeface="Arial" pitchFamily="34" charset="0"/>
              </a:rPr>
              <a:t> </a:t>
            </a:r>
            <a:r>
              <a:rPr lang="en-US" sz="2800" dirty="0" err="1">
                <a:latin typeface="Arial" pitchFamily="34" charset="0"/>
                <a:cs typeface="Arial" pitchFamily="34" charset="0"/>
              </a:rPr>
              <a:t>kehidupan</a:t>
            </a:r>
            <a:r>
              <a:rPr lang="en-US" sz="2800" dirty="0">
                <a:latin typeface="Arial" pitchFamily="34" charset="0"/>
                <a:cs typeface="Arial" pitchFamily="34" charset="0"/>
              </a:rPr>
              <a:t> </a:t>
            </a:r>
            <a:r>
              <a:rPr lang="en-US" sz="2800" dirty="0" err="1" smtClean="0">
                <a:latin typeface="Arial" pitchFamily="34" charset="0"/>
                <a:cs typeface="Arial" pitchFamily="34" charset="0"/>
              </a:rPr>
              <a:t>sehari-hari</a:t>
            </a:r>
            <a:r>
              <a:rPr lang="en-US" sz="2800" dirty="0" smtClean="0">
                <a:latin typeface="Arial" pitchFamily="34" charset="0"/>
                <a:cs typeface="Arial" pitchFamily="34" charset="0"/>
              </a:rPr>
              <a:t>;</a:t>
            </a:r>
          </a:p>
          <a:p>
            <a:pPr marL="514350" indent="-514350">
              <a:spcBef>
                <a:spcPts val="600"/>
              </a:spcBef>
              <a:buFont typeface="Wingdings" pitchFamily="2" charset="2"/>
              <a:buChar char="q"/>
            </a:pPr>
            <a:r>
              <a:rPr lang="en-US" sz="2800" dirty="0" err="1" smtClean="0">
                <a:latin typeface="Arial" pitchFamily="34" charset="0"/>
                <a:cs typeface="Arial" pitchFamily="34" charset="0"/>
              </a:rPr>
              <a:t>Ruang</a:t>
            </a:r>
            <a:r>
              <a:rPr lang="en-US" sz="2800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en-US" sz="2800" dirty="0" err="1" smtClean="0">
                <a:latin typeface="Arial" pitchFamily="34" charset="0"/>
                <a:cs typeface="Arial" pitchFamily="34" charset="0"/>
              </a:rPr>
              <a:t>lingkup</a:t>
            </a:r>
            <a:r>
              <a:rPr lang="en-US" sz="2800" dirty="0" smtClean="0">
                <a:latin typeface="Arial" pitchFamily="34" charset="0"/>
                <a:cs typeface="Arial" pitchFamily="34" charset="0"/>
              </a:rPr>
              <a:t> stimulus/</a:t>
            </a:r>
            <a:r>
              <a:rPr lang="en-US" sz="2800" dirty="0" err="1" smtClean="0">
                <a:latin typeface="Arial" pitchFamily="34" charset="0"/>
                <a:cs typeface="Arial" pitchFamily="34" charset="0"/>
              </a:rPr>
              <a:t>konteks</a:t>
            </a:r>
            <a:r>
              <a:rPr lang="en-US" sz="2800" dirty="0" smtClean="0">
                <a:latin typeface="Arial" pitchFamily="34" charset="0"/>
                <a:cs typeface="Arial" pitchFamily="34" charset="0"/>
              </a:rPr>
              <a:t>: personal</a:t>
            </a:r>
            <a:r>
              <a:rPr lang="en-US" sz="2800" dirty="0">
                <a:latin typeface="Arial" pitchFamily="34" charset="0"/>
                <a:cs typeface="Arial" pitchFamily="34" charset="0"/>
              </a:rPr>
              <a:t>, </a:t>
            </a:r>
            <a:r>
              <a:rPr lang="en-US" sz="2800" dirty="0" err="1">
                <a:latin typeface="Arial" pitchFamily="34" charset="0"/>
                <a:cs typeface="Arial" pitchFamily="34" charset="0"/>
              </a:rPr>
              <a:t>sosial</a:t>
            </a:r>
            <a:r>
              <a:rPr lang="en-US" sz="2800" dirty="0">
                <a:latin typeface="Arial" pitchFamily="34" charset="0"/>
                <a:cs typeface="Arial" pitchFamily="34" charset="0"/>
              </a:rPr>
              <a:t>, </a:t>
            </a:r>
            <a:r>
              <a:rPr lang="en-US" sz="2800" dirty="0" err="1">
                <a:latin typeface="Arial" pitchFamily="34" charset="0"/>
                <a:cs typeface="Arial" pitchFamily="34" charset="0"/>
              </a:rPr>
              <a:t>dan</a:t>
            </a:r>
            <a:r>
              <a:rPr lang="en-US" sz="2800" dirty="0">
                <a:latin typeface="Arial" pitchFamily="34" charset="0"/>
                <a:cs typeface="Arial" pitchFamily="34" charset="0"/>
              </a:rPr>
              <a:t> global, </a:t>
            </a:r>
            <a:r>
              <a:rPr lang="en-US" sz="2800" dirty="0" err="1">
                <a:latin typeface="Arial" pitchFamily="34" charset="0"/>
                <a:cs typeface="Arial" pitchFamily="34" charset="0"/>
              </a:rPr>
              <a:t>seperti</a:t>
            </a:r>
            <a:r>
              <a:rPr lang="en-US" sz="2800" dirty="0">
                <a:latin typeface="Arial" pitchFamily="34" charset="0"/>
                <a:cs typeface="Arial" pitchFamily="34" charset="0"/>
              </a:rPr>
              <a:t>:</a:t>
            </a:r>
          </a:p>
          <a:p>
            <a:pPr marL="914400" lvl="1" indent="-457200">
              <a:spcBef>
                <a:spcPts val="600"/>
              </a:spcBef>
              <a:buFont typeface="Wingdings" pitchFamily="2" charset="2"/>
              <a:buChar char="§"/>
            </a:pPr>
            <a:r>
              <a:rPr lang="en-US" sz="2800" dirty="0" err="1" smtClean="0">
                <a:latin typeface="Arial" pitchFamily="34" charset="0"/>
                <a:cs typeface="Arial" pitchFamily="34" charset="0"/>
              </a:rPr>
              <a:t>kesehatan</a:t>
            </a:r>
            <a:endParaRPr lang="en-US" sz="2800" dirty="0">
              <a:latin typeface="Arial" pitchFamily="34" charset="0"/>
              <a:cs typeface="Arial" pitchFamily="34" charset="0"/>
            </a:endParaRPr>
          </a:p>
          <a:p>
            <a:pPr marL="914400" lvl="1" indent="-457200">
              <a:spcBef>
                <a:spcPts val="600"/>
              </a:spcBef>
              <a:buFont typeface="Wingdings" pitchFamily="2" charset="2"/>
              <a:buChar char="§"/>
            </a:pPr>
            <a:r>
              <a:rPr lang="en-US" sz="2800" dirty="0" err="1" smtClean="0">
                <a:latin typeface="Arial" pitchFamily="34" charset="0"/>
                <a:cs typeface="Arial" pitchFamily="34" charset="0"/>
              </a:rPr>
              <a:t>pendidikan</a:t>
            </a:r>
            <a:endParaRPr lang="en-US" sz="2800" dirty="0" smtClean="0">
              <a:latin typeface="Arial" pitchFamily="34" charset="0"/>
              <a:cs typeface="Arial" pitchFamily="34" charset="0"/>
            </a:endParaRPr>
          </a:p>
          <a:p>
            <a:pPr marL="914400" lvl="1" indent="-457200">
              <a:spcBef>
                <a:spcPts val="600"/>
              </a:spcBef>
              <a:buFont typeface="Wingdings" pitchFamily="2" charset="2"/>
              <a:buChar char="§"/>
            </a:pPr>
            <a:r>
              <a:rPr lang="en-US" sz="2800" dirty="0" err="1" smtClean="0">
                <a:latin typeface="Arial" pitchFamily="34" charset="0"/>
                <a:cs typeface="Arial" pitchFamily="34" charset="0"/>
              </a:rPr>
              <a:t>pekerjaan</a:t>
            </a:r>
            <a:endParaRPr lang="en-US" sz="2800" dirty="0" smtClean="0">
              <a:latin typeface="Arial" pitchFamily="34" charset="0"/>
              <a:cs typeface="Arial" pitchFamily="34" charset="0"/>
            </a:endParaRPr>
          </a:p>
          <a:p>
            <a:pPr marL="914400" lvl="1" indent="-457200">
              <a:spcBef>
                <a:spcPts val="600"/>
              </a:spcBef>
              <a:buFont typeface="Wingdings" pitchFamily="2" charset="2"/>
              <a:buChar char="§"/>
            </a:pPr>
            <a:r>
              <a:rPr lang="en-US" sz="2800" dirty="0" err="1" smtClean="0">
                <a:latin typeface="Arial" pitchFamily="34" charset="0"/>
                <a:cs typeface="Arial" pitchFamily="34" charset="0"/>
              </a:rPr>
              <a:t>sumbar</a:t>
            </a:r>
            <a:r>
              <a:rPr lang="en-US" sz="2800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en-US" sz="2800" dirty="0" err="1">
                <a:latin typeface="Arial" pitchFamily="34" charset="0"/>
                <a:cs typeface="Arial" pitchFamily="34" charset="0"/>
              </a:rPr>
              <a:t>daya</a:t>
            </a:r>
            <a:r>
              <a:rPr lang="en-US" sz="2800" dirty="0">
                <a:latin typeface="Arial" pitchFamily="34" charset="0"/>
                <a:cs typeface="Arial" pitchFamily="34" charset="0"/>
              </a:rPr>
              <a:t> </a:t>
            </a:r>
            <a:r>
              <a:rPr lang="en-US" sz="2800" dirty="0" err="1">
                <a:latin typeface="Arial" pitchFamily="34" charset="0"/>
                <a:cs typeface="Arial" pitchFamily="34" charset="0"/>
              </a:rPr>
              <a:t>alam</a:t>
            </a:r>
            <a:endParaRPr lang="en-US" sz="2800" dirty="0">
              <a:latin typeface="Arial" pitchFamily="34" charset="0"/>
              <a:cs typeface="Arial" pitchFamily="34" charset="0"/>
            </a:endParaRPr>
          </a:p>
          <a:p>
            <a:pPr marL="914400" lvl="1" indent="-457200">
              <a:spcBef>
                <a:spcPts val="600"/>
              </a:spcBef>
              <a:buFont typeface="Wingdings" pitchFamily="2" charset="2"/>
              <a:buChar char="§"/>
            </a:pPr>
            <a:r>
              <a:rPr lang="en-US" sz="2800" dirty="0" err="1" smtClean="0">
                <a:latin typeface="Arial" pitchFamily="34" charset="0"/>
                <a:cs typeface="Arial" pitchFamily="34" charset="0"/>
              </a:rPr>
              <a:t>lingkungan</a:t>
            </a:r>
            <a:r>
              <a:rPr lang="en-US" sz="2800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en-US" sz="2800" dirty="0" err="1">
                <a:latin typeface="Arial" pitchFamily="34" charset="0"/>
                <a:cs typeface="Arial" pitchFamily="34" charset="0"/>
              </a:rPr>
              <a:t>hidup</a:t>
            </a:r>
            <a:endParaRPr lang="en-US" sz="2800" dirty="0">
              <a:latin typeface="Arial" pitchFamily="34" charset="0"/>
              <a:cs typeface="Arial" pitchFamily="34" charset="0"/>
            </a:endParaRPr>
          </a:p>
          <a:p>
            <a:pPr marL="914400" lvl="1" indent="-457200">
              <a:spcBef>
                <a:spcPts val="600"/>
              </a:spcBef>
              <a:buFont typeface="Wingdings" pitchFamily="2" charset="2"/>
              <a:buChar char="§"/>
            </a:pPr>
            <a:r>
              <a:rPr lang="en-US" sz="2800" dirty="0" err="1" smtClean="0">
                <a:latin typeface="Arial" pitchFamily="34" charset="0"/>
                <a:cs typeface="Arial" pitchFamily="34" charset="0"/>
              </a:rPr>
              <a:t>bencana</a:t>
            </a:r>
            <a:r>
              <a:rPr lang="en-US" sz="2800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en-US" sz="2800" dirty="0" err="1">
                <a:latin typeface="Arial" pitchFamily="34" charset="0"/>
                <a:cs typeface="Arial" pitchFamily="34" charset="0"/>
              </a:rPr>
              <a:t>alam</a:t>
            </a:r>
            <a:endParaRPr lang="en-US" sz="2800" dirty="0">
              <a:latin typeface="Arial" pitchFamily="34" charset="0"/>
              <a:cs typeface="Arial" pitchFamily="34" charset="0"/>
            </a:endParaRPr>
          </a:p>
          <a:p>
            <a:pPr marL="914400" lvl="1" indent="-457200">
              <a:spcBef>
                <a:spcPts val="600"/>
              </a:spcBef>
              <a:buFont typeface="Wingdings" pitchFamily="2" charset="2"/>
              <a:buChar char="§"/>
            </a:pPr>
            <a:r>
              <a:rPr lang="en-US" sz="2800" dirty="0" err="1" smtClean="0">
                <a:latin typeface="Arial" pitchFamily="34" charset="0"/>
                <a:cs typeface="Arial" pitchFamily="34" charset="0"/>
              </a:rPr>
              <a:t>pemanfaatan</a:t>
            </a:r>
            <a:r>
              <a:rPr lang="en-US" sz="2800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en-US" sz="2800" dirty="0" err="1">
                <a:latin typeface="Arial" pitchFamily="34" charset="0"/>
                <a:cs typeface="Arial" pitchFamily="34" charset="0"/>
              </a:rPr>
              <a:t>sains</a:t>
            </a:r>
            <a:r>
              <a:rPr lang="en-US" sz="2800" dirty="0">
                <a:latin typeface="Arial" pitchFamily="34" charset="0"/>
                <a:cs typeface="Arial" pitchFamily="34" charset="0"/>
              </a:rPr>
              <a:t> </a:t>
            </a:r>
            <a:r>
              <a:rPr lang="en-US" sz="2800" dirty="0" err="1">
                <a:latin typeface="Arial" pitchFamily="34" charset="0"/>
                <a:cs typeface="Arial" pitchFamily="34" charset="0"/>
              </a:rPr>
              <a:t>dan</a:t>
            </a:r>
            <a:r>
              <a:rPr lang="en-US" sz="2800" dirty="0">
                <a:latin typeface="Arial" pitchFamily="34" charset="0"/>
                <a:cs typeface="Arial" pitchFamily="34" charset="0"/>
              </a:rPr>
              <a:t> </a:t>
            </a:r>
            <a:r>
              <a:rPr lang="en-US" sz="2800" dirty="0" err="1">
                <a:latin typeface="Arial" pitchFamily="34" charset="0"/>
                <a:cs typeface="Arial" pitchFamily="34" charset="0"/>
              </a:rPr>
              <a:t>teknologi</a:t>
            </a:r>
            <a:endParaRPr lang="en-US" sz="28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 algn="r"/>
            <a:fld id="{D4C49B74-5DB2-4B03-B1D2-7F6A3C51C318}" type="slidenum">
              <a:rPr lang="en-US" smtClean="0"/>
              <a:pPr algn="r"/>
              <a:t>27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8536967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-132735"/>
            <a:ext cx="9144000" cy="914400"/>
          </a:xfrm>
          <a:solidFill>
            <a:schemeClr val="accent1">
              <a:lumMod val="20000"/>
              <a:lumOff val="80000"/>
            </a:schemeClr>
          </a:solidFill>
        </p:spPr>
        <p:txBody>
          <a:bodyPr/>
          <a:lstStyle/>
          <a:p>
            <a:r>
              <a:rPr lang="en-US" b="1" dirty="0" err="1">
                <a:ln>
                  <a:solidFill>
                    <a:schemeClr val="tx1"/>
                  </a:solidFill>
                </a:ln>
                <a:latin typeface="Arial" pitchFamily="34" charset="0"/>
                <a:cs typeface="Arial" pitchFamily="34" charset="0"/>
              </a:rPr>
              <a:t>Lanjutan</a:t>
            </a:r>
            <a:r>
              <a:rPr lang="en-US" b="1" dirty="0">
                <a:ln>
                  <a:solidFill>
                    <a:schemeClr val="tx1"/>
                  </a:solidFill>
                </a:ln>
                <a:latin typeface="Arial" pitchFamily="34" charset="0"/>
                <a:cs typeface="Arial" pitchFamily="34" charset="0"/>
              </a:rPr>
              <a:t>…</a:t>
            </a:r>
            <a:endParaRPr lang="id-ID" b="1" i="1" dirty="0">
              <a:ln>
                <a:solidFill>
                  <a:schemeClr val="tx1"/>
                </a:solidFill>
              </a:ln>
              <a:latin typeface="Arial" pitchFamily="34" charset="0"/>
              <a:cs typeface="Arial" pitchFamily="34" charset="0"/>
            </a:endParaRPr>
          </a:p>
        </p:txBody>
      </p:sp>
      <p:cxnSp>
        <p:nvCxnSpPr>
          <p:cNvPr id="5" name="Straight Connector 4"/>
          <p:cNvCxnSpPr/>
          <p:nvPr/>
        </p:nvCxnSpPr>
        <p:spPr>
          <a:xfrm>
            <a:off x="0" y="781665"/>
            <a:ext cx="9144000" cy="0"/>
          </a:xfrm>
          <a:prstGeom prst="line">
            <a:avLst/>
          </a:prstGeom>
          <a:ln w="254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extBox 7"/>
          <p:cNvSpPr txBox="1"/>
          <p:nvPr/>
        </p:nvSpPr>
        <p:spPr>
          <a:xfrm>
            <a:off x="162228" y="948312"/>
            <a:ext cx="8745792" cy="56477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Bef>
                <a:spcPts val="600"/>
              </a:spcBef>
            </a:pPr>
            <a:r>
              <a:rPr lang="en-US" sz="2400" dirty="0" err="1" smtClean="0">
                <a:latin typeface="Arial" pitchFamily="34" charset="0"/>
                <a:cs typeface="Arial" pitchFamily="34" charset="0"/>
              </a:rPr>
              <a:t>Karakteristik</a:t>
            </a:r>
            <a:r>
              <a:rPr lang="en-US" sz="2400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en-US" sz="2400" dirty="0" err="1">
                <a:latin typeface="Arial" pitchFamily="34" charset="0"/>
                <a:cs typeface="Arial" pitchFamily="34" charset="0"/>
              </a:rPr>
              <a:t>asesmen</a:t>
            </a:r>
            <a:r>
              <a:rPr lang="en-US" sz="2400" dirty="0">
                <a:latin typeface="Arial" pitchFamily="34" charset="0"/>
                <a:cs typeface="Arial" pitchFamily="34" charset="0"/>
              </a:rPr>
              <a:t> </a:t>
            </a:r>
            <a:r>
              <a:rPr lang="en-US" sz="2400" dirty="0" err="1" smtClean="0">
                <a:latin typeface="Arial" pitchFamily="34" charset="0"/>
                <a:cs typeface="Arial" pitchFamily="34" charset="0"/>
              </a:rPr>
              <a:t>kontekstual</a:t>
            </a:r>
            <a:r>
              <a:rPr lang="en-US" sz="2400" dirty="0" smtClean="0">
                <a:latin typeface="Arial" pitchFamily="34" charset="0"/>
                <a:cs typeface="Arial" pitchFamily="34" charset="0"/>
              </a:rPr>
              <a:t> (</a:t>
            </a:r>
            <a:r>
              <a:rPr lang="en-US" sz="2400" b="1" i="1" dirty="0" smtClean="0">
                <a:latin typeface="Arial" pitchFamily="34" charset="0"/>
                <a:cs typeface="Arial" pitchFamily="34" charset="0"/>
              </a:rPr>
              <a:t>REACT</a:t>
            </a:r>
            <a:r>
              <a:rPr lang="en-US" sz="2400" dirty="0" smtClean="0">
                <a:latin typeface="Arial" pitchFamily="34" charset="0"/>
                <a:cs typeface="Arial" pitchFamily="34" charset="0"/>
              </a:rPr>
              <a:t>):</a:t>
            </a:r>
          </a:p>
          <a:p>
            <a:pPr marL="514350" indent="-514350">
              <a:spcBef>
                <a:spcPts val="600"/>
              </a:spcBef>
              <a:buFont typeface="+mj-lt"/>
              <a:buAutoNum type="arabicPeriod"/>
            </a:pPr>
            <a:r>
              <a:rPr lang="en-US" sz="2400" b="1" i="1" dirty="0" smtClean="0">
                <a:latin typeface="Arial" pitchFamily="34" charset="0"/>
                <a:cs typeface="Arial" pitchFamily="34" charset="0"/>
              </a:rPr>
              <a:t>Relating</a:t>
            </a:r>
            <a:r>
              <a:rPr lang="en-US" sz="2400" dirty="0" smtClean="0">
                <a:latin typeface="Arial" pitchFamily="34" charset="0"/>
                <a:cs typeface="Arial" pitchFamily="34" charset="0"/>
              </a:rPr>
              <a:t>: </a:t>
            </a:r>
            <a:r>
              <a:rPr lang="en-US" sz="2400" dirty="0" err="1" smtClean="0">
                <a:latin typeface="Arial" pitchFamily="34" charset="0"/>
                <a:cs typeface="Arial" pitchFamily="34" charset="0"/>
              </a:rPr>
              <a:t>terkait</a:t>
            </a:r>
            <a:r>
              <a:rPr lang="en-US" sz="2400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en-US" sz="2400" dirty="0" err="1">
                <a:latin typeface="Arial" pitchFamily="34" charset="0"/>
                <a:cs typeface="Arial" pitchFamily="34" charset="0"/>
              </a:rPr>
              <a:t>langsung</a:t>
            </a:r>
            <a:r>
              <a:rPr lang="en-US" sz="2400" dirty="0">
                <a:latin typeface="Arial" pitchFamily="34" charset="0"/>
                <a:cs typeface="Arial" pitchFamily="34" charset="0"/>
              </a:rPr>
              <a:t> </a:t>
            </a:r>
            <a:r>
              <a:rPr lang="en-US" sz="2400" dirty="0" err="1">
                <a:latin typeface="Arial" pitchFamily="34" charset="0"/>
                <a:cs typeface="Arial" pitchFamily="34" charset="0"/>
              </a:rPr>
              <a:t>dengan</a:t>
            </a:r>
            <a:r>
              <a:rPr lang="en-US" sz="2400" dirty="0">
                <a:latin typeface="Arial" pitchFamily="34" charset="0"/>
                <a:cs typeface="Arial" pitchFamily="34" charset="0"/>
              </a:rPr>
              <a:t> </a:t>
            </a:r>
            <a:r>
              <a:rPr lang="en-US" sz="2400" dirty="0" err="1">
                <a:latin typeface="Arial" pitchFamily="34" charset="0"/>
                <a:cs typeface="Arial" pitchFamily="34" charset="0"/>
              </a:rPr>
              <a:t>konteks</a:t>
            </a:r>
            <a:r>
              <a:rPr lang="en-US" sz="2400" dirty="0">
                <a:latin typeface="Arial" pitchFamily="34" charset="0"/>
                <a:cs typeface="Arial" pitchFamily="34" charset="0"/>
              </a:rPr>
              <a:t> </a:t>
            </a:r>
            <a:r>
              <a:rPr lang="en-US" sz="2400" dirty="0" err="1">
                <a:latin typeface="Arial" pitchFamily="34" charset="0"/>
                <a:cs typeface="Arial" pitchFamily="34" charset="0"/>
              </a:rPr>
              <a:t>pengalaman</a:t>
            </a:r>
            <a:r>
              <a:rPr lang="en-US" sz="2400" dirty="0">
                <a:latin typeface="Arial" pitchFamily="34" charset="0"/>
                <a:cs typeface="Arial" pitchFamily="34" charset="0"/>
              </a:rPr>
              <a:t> </a:t>
            </a:r>
            <a:r>
              <a:rPr lang="en-US" sz="2400" dirty="0" err="1">
                <a:latin typeface="Arial" pitchFamily="34" charset="0"/>
                <a:cs typeface="Arial" pitchFamily="34" charset="0"/>
              </a:rPr>
              <a:t>kehidupan</a:t>
            </a:r>
            <a:r>
              <a:rPr lang="en-US" sz="2400" dirty="0">
                <a:latin typeface="Arial" pitchFamily="34" charset="0"/>
                <a:cs typeface="Arial" pitchFamily="34" charset="0"/>
              </a:rPr>
              <a:t> </a:t>
            </a:r>
            <a:r>
              <a:rPr lang="en-US" sz="2400" dirty="0" err="1">
                <a:latin typeface="Arial" pitchFamily="34" charset="0"/>
                <a:cs typeface="Arial" pitchFamily="34" charset="0"/>
              </a:rPr>
              <a:t>nyata</a:t>
            </a:r>
            <a:r>
              <a:rPr lang="en-US" sz="2400" dirty="0">
                <a:latin typeface="Arial" pitchFamily="34" charset="0"/>
                <a:cs typeface="Arial" pitchFamily="34" charset="0"/>
              </a:rPr>
              <a:t>.</a:t>
            </a:r>
          </a:p>
          <a:p>
            <a:pPr marL="514350" indent="-514350">
              <a:spcBef>
                <a:spcPts val="600"/>
              </a:spcBef>
              <a:buFont typeface="+mj-lt"/>
              <a:buAutoNum type="arabicPeriod"/>
            </a:pPr>
            <a:r>
              <a:rPr lang="en-US" sz="2400" b="1" i="1" dirty="0" smtClean="0">
                <a:latin typeface="Arial" pitchFamily="34" charset="0"/>
                <a:cs typeface="Arial" pitchFamily="34" charset="0"/>
              </a:rPr>
              <a:t>Experiencing:</a:t>
            </a:r>
            <a:r>
              <a:rPr lang="en-US" sz="2400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en-US" sz="2400" dirty="0" err="1" smtClean="0">
                <a:latin typeface="Arial" pitchFamily="34" charset="0"/>
                <a:cs typeface="Arial" pitchFamily="34" charset="0"/>
              </a:rPr>
              <a:t>ditekankan</a:t>
            </a:r>
            <a:r>
              <a:rPr lang="en-US" sz="2400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en-US" sz="2400" dirty="0" err="1">
                <a:latin typeface="Arial" pitchFamily="34" charset="0"/>
                <a:cs typeface="Arial" pitchFamily="34" charset="0"/>
              </a:rPr>
              <a:t>kepada</a:t>
            </a:r>
            <a:r>
              <a:rPr lang="en-US" sz="2400" dirty="0">
                <a:latin typeface="Arial" pitchFamily="34" charset="0"/>
                <a:cs typeface="Arial" pitchFamily="34" charset="0"/>
              </a:rPr>
              <a:t> </a:t>
            </a:r>
            <a:r>
              <a:rPr lang="en-US" sz="2400" dirty="0" err="1">
                <a:latin typeface="Arial" pitchFamily="34" charset="0"/>
                <a:cs typeface="Arial" pitchFamily="34" charset="0"/>
              </a:rPr>
              <a:t>penggalian</a:t>
            </a:r>
            <a:r>
              <a:rPr lang="en-US" sz="2400" dirty="0">
                <a:latin typeface="Arial" pitchFamily="34" charset="0"/>
                <a:cs typeface="Arial" pitchFamily="34" charset="0"/>
              </a:rPr>
              <a:t> (</a:t>
            </a:r>
            <a:r>
              <a:rPr lang="en-US" sz="2400" i="1" dirty="0" err="1">
                <a:latin typeface="Arial" pitchFamily="34" charset="0"/>
                <a:cs typeface="Arial" pitchFamily="34" charset="0"/>
              </a:rPr>
              <a:t>eksplorasi</a:t>
            </a:r>
            <a:r>
              <a:rPr lang="en-US" sz="2400" dirty="0">
                <a:latin typeface="Arial" pitchFamily="34" charset="0"/>
                <a:cs typeface="Arial" pitchFamily="34" charset="0"/>
              </a:rPr>
              <a:t>), </a:t>
            </a:r>
            <a:r>
              <a:rPr lang="en-US" sz="2400" dirty="0" err="1">
                <a:latin typeface="Arial" pitchFamily="34" charset="0"/>
                <a:cs typeface="Arial" pitchFamily="34" charset="0"/>
              </a:rPr>
              <a:t>penemuan</a:t>
            </a:r>
            <a:r>
              <a:rPr lang="en-US" sz="2400" dirty="0">
                <a:latin typeface="Arial" pitchFamily="34" charset="0"/>
                <a:cs typeface="Arial" pitchFamily="34" charset="0"/>
              </a:rPr>
              <a:t> (</a:t>
            </a:r>
            <a:r>
              <a:rPr lang="en-US" sz="2400" i="1" dirty="0">
                <a:latin typeface="Arial" pitchFamily="34" charset="0"/>
                <a:cs typeface="Arial" pitchFamily="34" charset="0"/>
              </a:rPr>
              <a:t>discovery</a:t>
            </a:r>
            <a:r>
              <a:rPr lang="en-US" sz="2400" dirty="0">
                <a:latin typeface="Arial" pitchFamily="34" charset="0"/>
                <a:cs typeface="Arial" pitchFamily="34" charset="0"/>
              </a:rPr>
              <a:t>), </a:t>
            </a:r>
            <a:r>
              <a:rPr lang="en-US" sz="2400" dirty="0" err="1">
                <a:latin typeface="Arial" pitchFamily="34" charset="0"/>
                <a:cs typeface="Arial" pitchFamily="34" charset="0"/>
              </a:rPr>
              <a:t>dan</a:t>
            </a:r>
            <a:r>
              <a:rPr lang="en-US" sz="2400" dirty="0">
                <a:latin typeface="Arial" pitchFamily="34" charset="0"/>
                <a:cs typeface="Arial" pitchFamily="34" charset="0"/>
              </a:rPr>
              <a:t> </a:t>
            </a:r>
            <a:r>
              <a:rPr lang="en-US" sz="2400" dirty="0" err="1">
                <a:latin typeface="Arial" pitchFamily="34" charset="0"/>
                <a:cs typeface="Arial" pitchFamily="34" charset="0"/>
              </a:rPr>
              <a:t>penciptaan</a:t>
            </a:r>
            <a:r>
              <a:rPr lang="en-US" sz="2400" dirty="0">
                <a:latin typeface="Arial" pitchFamily="34" charset="0"/>
                <a:cs typeface="Arial" pitchFamily="34" charset="0"/>
              </a:rPr>
              <a:t> (</a:t>
            </a:r>
            <a:r>
              <a:rPr lang="en-US" sz="2400" i="1" dirty="0">
                <a:latin typeface="Arial" pitchFamily="34" charset="0"/>
                <a:cs typeface="Arial" pitchFamily="34" charset="0"/>
              </a:rPr>
              <a:t>invention</a:t>
            </a:r>
            <a:r>
              <a:rPr lang="en-US" sz="2400" dirty="0">
                <a:latin typeface="Arial" pitchFamily="34" charset="0"/>
                <a:cs typeface="Arial" pitchFamily="34" charset="0"/>
              </a:rPr>
              <a:t>).</a:t>
            </a:r>
          </a:p>
          <a:p>
            <a:pPr marL="514350" indent="-514350">
              <a:spcBef>
                <a:spcPts val="600"/>
              </a:spcBef>
              <a:buFont typeface="+mj-lt"/>
              <a:buAutoNum type="arabicPeriod"/>
            </a:pPr>
            <a:r>
              <a:rPr lang="en-US" sz="2400" b="1" i="1" dirty="0" smtClean="0">
                <a:latin typeface="Arial" pitchFamily="34" charset="0"/>
                <a:cs typeface="Arial" pitchFamily="34" charset="0"/>
              </a:rPr>
              <a:t>Applying:</a:t>
            </a:r>
            <a:r>
              <a:rPr lang="en-US" sz="2400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en-US" sz="2400" dirty="0" err="1">
                <a:latin typeface="Arial" pitchFamily="34" charset="0"/>
                <a:cs typeface="Arial" pitchFamily="34" charset="0"/>
              </a:rPr>
              <a:t>menuntut</a:t>
            </a:r>
            <a:r>
              <a:rPr lang="en-US" sz="2400" dirty="0">
                <a:latin typeface="Arial" pitchFamily="34" charset="0"/>
                <a:cs typeface="Arial" pitchFamily="34" charset="0"/>
              </a:rPr>
              <a:t> </a:t>
            </a:r>
            <a:r>
              <a:rPr lang="en-US" sz="2400" dirty="0" err="1">
                <a:latin typeface="Arial" pitchFamily="34" charset="0"/>
                <a:cs typeface="Arial" pitchFamily="34" charset="0"/>
              </a:rPr>
              <a:t>kemampuan</a:t>
            </a:r>
            <a:r>
              <a:rPr lang="en-US" sz="2400" dirty="0">
                <a:latin typeface="Arial" pitchFamily="34" charset="0"/>
                <a:cs typeface="Arial" pitchFamily="34" charset="0"/>
              </a:rPr>
              <a:t> </a:t>
            </a:r>
            <a:r>
              <a:rPr lang="en-US" sz="2400" dirty="0" err="1">
                <a:latin typeface="Arial" pitchFamily="34" charset="0"/>
                <a:cs typeface="Arial" pitchFamily="34" charset="0"/>
              </a:rPr>
              <a:t>peserta</a:t>
            </a:r>
            <a:r>
              <a:rPr lang="en-US" sz="2400" dirty="0">
                <a:latin typeface="Arial" pitchFamily="34" charset="0"/>
                <a:cs typeface="Arial" pitchFamily="34" charset="0"/>
              </a:rPr>
              <a:t> </a:t>
            </a:r>
            <a:r>
              <a:rPr lang="en-US" sz="2400" dirty="0" err="1">
                <a:latin typeface="Arial" pitchFamily="34" charset="0"/>
                <a:cs typeface="Arial" pitchFamily="34" charset="0"/>
              </a:rPr>
              <a:t>didik</a:t>
            </a:r>
            <a:r>
              <a:rPr lang="en-US" sz="2400" dirty="0">
                <a:latin typeface="Arial" pitchFamily="34" charset="0"/>
                <a:cs typeface="Arial" pitchFamily="34" charset="0"/>
              </a:rPr>
              <a:t> </a:t>
            </a:r>
            <a:r>
              <a:rPr lang="en-US" sz="2400" dirty="0" err="1">
                <a:latin typeface="Arial" pitchFamily="34" charset="0"/>
                <a:cs typeface="Arial" pitchFamily="34" charset="0"/>
              </a:rPr>
              <a:t>untuk</a:t>
            </a:r>
            <a:r>
              <a:rPr lang="en-US" sz="2400" dirty="0">
                <a:latin typeface="Arial" pitchFamily="34" charset="0"/>
                <a:cs typeface="Arial" pitchFamily="34" charset="0"/>
              </a:rPr>
              <a:t> </a:t>
            </a:r>
            <a:r>
              <a:rPr lang="en-US" sz="2400" dirty="0" err="1">
                <a:latin typeface="Arial" pitchFamily="34" charset="0"/>
                <a:cs typeface="Arial" pitchFamily="34" charset="0"/>
              </a:rPr>
              <a:t>menerapkan</a:t>
            </a:r>
            <a:r>
              <a:rPr lang="en-US" sz="2400" dirty="0">
                <a:latin typeface="Arial" pitchFamily="34" charset="0"/>
                <a:cs typeface="Arial" pitchFamily="34" charset="0"/>
              </a:rPr>
              <a:t> </a:t>
            </a:r>
            <a:r>
              <a:rPr lang="en-US" sz="2400" dirty="0" err="1">
                <a:latin typeface="Arial" pitchFamily="34" charset="0"/>
                <a:cs typeface="Arial" pitchFamily="34" charset="0"/>
              </a:rPr>
              <a:t>ilmu</a:t>
            </a:r>
            <a:r>
              <a:rPr lang="en-US" sz="2400" dirty="0">
                <a:latin typeface="Arial" pitchFamily="34" charset="0"/>
                <a:cs typeface="Arial" pitchFamily="34" charset="0"/>
              </a:rPr>
              <a:t> </a:t>
            </a:r>
            <a:r>
              <a:rPr lang="en-US" sz="2400" dirty="0" err="1">
                <a:latin typeface="Arial" pitchFamily="34" charset="0"/>
                <a:cs typeface="Arial" pitchFamily="34" charset="0"/>
              </a:rPr>
              <a:t>pengetahuan</a:t>
            </a:r>
            <a:r>
              <a:rPr lang="en-US" sz="2400" dirty="0">
                <a:latin typeface="Arial" pitchFamily="34" charset="0"/>
                <a:cs typeface="Arial" pitchFamily="34" charset="0"/>
              </a:rPr>
              <a:t> yang </a:t>
            </a:r>
            <a:r>
              <a:rPr lang="en-US" sz="2400" dirty="0" err="1">
                <a:latin typeface="Arial" pitchFamily="34" charset="0"/>
                <a:cs typeface="Arial" pitchFamily="34" charset="0"/>
              </a:rPr>
              <a:t>diperoleh</a:t>
            </a:r>
            <a:r>
              <a:rPr lang="en-US" sz="2400" dirty="0">
                <a:latin typeface="Arial" pitchFamily="34" charset="0"/>
                <a:cs typeface="Arial" pitchFamily="34" charset="0"/>
              </a:rPr>
              <a:t> di </a:t>
            </a:r>
            <a:r>
              <a:rPr lang="en-US" sz="2400" dirty="0" err="1">
                <a:latin typeface="Arial" pitchFamily="34" charset="0"/>
                <a:cs typeface="Arial" pitchFamily="34" charset="0"/>
              </a:rPr>
              <a:t>dalam</a:t>
            </a:r>
            <a:r>
              <a:rPr lang="en-US" sz="2400" dirty="0">
                <a:latin typeface="Arial" pitchFamily="34" charset="0"/>
                <a:cs typeface="Arial" pitchFamily="34" charset="0"/>
              </a:rPr>
              <a:t> </a:t>
            </a:r>
            <a:r>
              <a:rPr lang="en-US" sz="2400" dirty="0" err="1">
                <a:latin typeface="Arial" pitchFamily="34" charset="0"/>
                <a:cs typeface="Arial" pitchFamily="34" charset="0"/>
              </a:rPr>
              <a:t>kelas</a:t>
            </a:r>
            <a:r>
              <a:rPr lang="en-US" sz="2400" dirty="0">
                <a:latin typeface="Arial" pitchFamily="34" charset="0"/>
                <a:cs typeface="Arial" pitchFamily="34" charset="0"/>
              </a:rPr>
              <a:t> </a:t>
            </a:r>
            <a:r>
              <a:rPr lang="en-US" sz="2400" dirty="0" err="1">
                <a:latin typeface="Arial" pitchFamily="34" charset="0"/>
                <a:cs typeface="Arial" pitchFamily="34" charset="0"/>
              </a:rPr>
              <a:t>untuk</a:t>
            </a:r>
            <a:r>
              <a:rPr lang="en-US" sz="2400" dirty="0">
                <a:latin typeface="Arial" pitchFamily="34" charset="0"/>
                <a:cs typeface="Arial" pitchFamily="34" charset="0"/>
              </a:rPr>
              <a:t> </a:t>
            </a:r>
            <a:r>
              <a:rPr lang="en-US" sz="2400" dirty="0" err="1">
                <a:latin typeface="Arial" pitchFamily="34" charset="0"/>
                <a:cs typeface="Arial" pitchFamily="34" charset="0"/>
              </a:rPr>
              <a:t>menyelesaikan</a:t>
            </a:r>
            <a:r>
              <a:rPr lang="en-US" sz="2400" dirty="0">
                <a:latin typeface="Arial" pitchFamily="34" charset="0"/>
                <a:cs typeface="Arial" pitchFamily="34" charset="0"/>
              </a:rPr>
              <a:t> </a:t>
            </a:r>
            <a:r>
              <a:rPr lang="en-US" sz="2400" dirty="0" err="1">
                <a:latin typeface="Arial" pitchFamily="34" charset="0"/>
                <a:cs typeface="Arial" pitchFamily="34" charset="0"/>
              </a:rPr>
              <a:t>masalah-masalah</a:t>
            </a:r>
            <a:r>
              <a:rPr lang="en-US" sz="2400" dirty="0">
                <a:latin typeface="Arial" pitchFamily="34" charset="0"/>
                <a:cs typeface="Arial" pitchFamily="34" charset="0"/>
              </a:rPr>
              <a:t> </a:t>
            </a:r>
            <a:r>
              <a:rPr lang="en-US" sz="2400" dirty="0" err="1">
                <a:latin typeface="Arial" pitchFamily="34" charset="0"/>
                <a:cs typeface="Arial" pitchFamily="34" charset="0"/>
              </a:rPr>
              <a:t>nyata</a:t>
            </a:r>
            <a:r>
              <a:rPr lang="en-US" sz="2400" dirty="0">
                <a:latin typeface="Arial" pitchFamily="34" charset="0"/>
                <a:cs typeface="Arial" pitchFamily="34" charset="0"/>
              </a:rPr>
              <a:t>.</a:t>
            </a:r>
          </a:p>
          <a:p>
            <a:pPr marL="514350" indent="-514350">
              <a:spcBef>
                <a:spcPts val="600"/>
              </a:spcBef>
              <a:buFont typeface="+mj-lt"/>
              <a:buAutoNum type="arabicPeriod"/>
            </a:pPr>
            <a:r>
              <a:rPr lang="en-US" sz="2400" b="1" i="1" dirty="0" smtClean="0">
                <a:latin typeface="Arial" pitchFamily="34" charset="0"/>
                <a:cs typeface="Arial" pitchFamily="34" charset="0"/>
              </a:rPr>
              <a:t>Communication: </a:t>
            </a:r>
            <a:r>
              <a:rPr lang="en-US" sz="2400" dirty="0" err="1">
                <a:latin typeface="Arial" pitchFamily="34" charset="0"/>
                <a:cs typeface="Arial" pitchFamily="34" charset="0"/>
              </a:rPr>
              <a:t>menuntut</a:t>
            </a:r>
            <a:r>
              <a:rPr lang="en-US" sz="2400" dirty="0">
                <a:latin typeface="Arial" pitchFamily="34" charset="0"/>
                <a:cs typeface="Arial" pitchFamily="34" charset="0"/>
              </a:rPr>
              <a:t> </a:t>
            </a:r>
            <a:r>
              <a:rPr lang="en-US" sz="2400" dirty="0" err="1">
                <a:latin typeface="Arial" pitchFamily="34" charset="0"/>
                <a:cs typeface="Arial" pitchFamily="34" charset="0"/>
              </a:rPr>
              <a:t>kemampuan</a:t>
            </a:r>
            <a:r>
              <a:rPr lang="en-US" sz="2400" dirty="0">
                <a:latin typeface="Arial" pitchFamily="34" charset="0"/>
                <a:cs typeface="Arial" pitchFamily="34" charset="0"/>
              </a:rPr>
              <a:t> </a:t>
            </a:r>
            <a:r>
              <a:rPr lang="en-US" sz="2400" dirty="0" err="1">
                <a:latin typeface="Arial" pitchFamily="34" charset="0"/>
                <a:cs typeface="Arial" pitchFamily="34" charset="0"/>
              </a:rPr>
              <a:t>peserta</a:t>
            </a:r>
            <a:r>
              <a:rPr lang="en-US" sz="2400" dirty="0">
                <a:latin typeface="Arial" pitchFamily="34" charset="0"/>
                <a:cs typeface="Arial" pitchFamily="34" charset="0"/>
              </a:rPr>
              <a:t> </a:t>
            </a:r>
            <a:r>
              <a:rPr lang="en-US" sz="2400" dirty="0" err="1">
                <a:latin typeface="Arial" pitchFamily="34" charset="0"/>
                <a:cs typeface="Arial" pitchFamily="34" charset="0"/>
              </a:rPr>
              <a:t>didik</a:t>
            </a:r>
            <a:r>
              <a:rPr lang="en-US" sz="2400" dirty="0">
                <a:latin typeface="Arial" pitchFamily="34" charset="0"/>
                <a:cs typeface="Arial" pitchFamily="34" charset="0"/>
              </a:rPr>
              <a:t> </a:t>
            </a:r>
            <a:r>
              <a:rPr lang="en-US" sz="2400" dirty="0" err="1">
                <a:latin typeface="Arial" pitchFamily="34" charset="0"/>
                <a:cs typeface="Arial" pitchFamily="34" charset="0"/>
              </a:rPr>
              <a:t>untuk</a:t>
            </a:r>
            <a:r>
              <a:rPr lang="en-US" sz="2400" dirty="0">
                <a:latin typeface="Arial" pitchFamily="34" charset="0"/>
                <a:cs typeface="Arial" pitchFamily="34" charset="0"/>
              </a:rPr>
              <a:t> </a:t>
            </a:r>
            <a:r>
              <a:rPr lang="en-US" sz="2400" dirty="0" err="1">
                <a:latin typeface="Arial" pitchFamily="34" charset="0"/>
                <a:cs typeface="Arial" pitchFamily="34" charset="0"/>
              </a:rPr>
              <a:t>mampu</a:t>
            </a:r>
            <a:r>
              <a:rPr lang="en-US" sz="2400" dirty="0">
                <a:latin typeface="Arial" pitchFamily="34" charset="0"/>
                <a:cs typeface="Arial" pitchFamily="34" charset="0"/>
              </a:rPr>
              <a:t> </a:t>
            </a:r>
            <a:r>
              <a:rPr lang="en-US" sz="2400" dirty="0" err="1">
                <a:latin typeface="Arial" pitchFamily="34" charset="0"/>
                <a:cs typeface="Arial" pitchFamily="34" charset="0"/>
              </a:rPr>
              <a:t>mengomunikasikan</a:t>
            </a:r>
            <a:r>
              <a:rPr lang="en-US" sz="2400" dirty="0">
                <a:latin typeface="Arial" pitchFamily="34" charset="0"/>
                <a:cs typeface="Arial" pitchFamily="34" charset="0"/>
              </a:rPr>
              <a:t> </a:t>
            </a:r>
            <a:r>
              <a:rPr lang="en-US" sz="2400" dirty="0" err="1">
                <a:latin typeface="Arial" pitchFamily="34" charset="0"/>
                <a:cs typeface="Arial" pitchFamily="34" charset="0"/>
              </a:rPr>
              <a:t>kesimpulan</a:t>
            </a:r>
            <a:r>
              <a:rPr lang="en-US" sz="2400" dirty="0">
                <a:latin typeface="Arial" pitchFamily="34" charset="0"/>
                <a:cs typeface="Arial" pitchFamily="34" charset="0"/>
              </a:rPr>
              <a:t> model </a:t>
            </a:r>
            <a:r>
              <a:rPr lang="en-US" sz="2400" dirty="0" err="1">
                <a:latin typeface="Arial" pitchFamily="34" charset="0"/>
                <a:cs typeface="Arial" pitchFamily="34" charset="0"/>
              </a:rPr>
              <a:t>pada</a:t>
            </a:r>
            <a:r>
              <a:rPr lang="en-US" sz="2400" dirty="0">
                <a:latin typeface="Arial" pitchFamily="34" charset="0"/>
                <a:cs typeface="Arial" pitchFamily="34" charset="0"/>
              </a:rPr>
              <a:t> </a:t>
            </a:r>
            <a:r>
              <a:rPr lang="en-US" sz="2400" dirty="0" err="1">
                <a:latin typeface="Arial" pitchFamily="34" charset="0"/>
                <a:cs typeface="Arial" pitchFamily="34" charset="0"/>
              </a:rPr>
              <a:t>kesimpulan</a:t>
            </a:r>
            <a:r>
              <a:rPr lang="en-US" sz="2400" dirty="0">
                <a:latin typeface="Arial" pitchFamily="34" charset="0"/>
                <a:cs typeface="Arial" pitchFamily="34" charset="0"/>
              </a:rPr>
              <a:t> </a:t>
            </a:r>
            <a:r>
              <a:rPr lang="en-US" sz="2400" dirty="0" err="1">
                <a:latin typeface="Arial" pitchFamily="34" charset="0"/>
                <a:cs typeface="Arial" pitchFamily="34" charset="0"/>
              </a:rPr>
              <a:t>konteks</a:t>
            </a:r>
            <a:r>
              <a:rPr lang="en-US" sz="2400" dirty="0">
                <a:latin typeface="Arial" pitchFamily="34" charset="0"/>
                <a:cs typeface="Arial" pitchFamily="34" charset="0"/>
              </a:rPr>
              <a:t> </a:t>
            </a:r>
            <a:r>
              <a:rPr lang="en-US" sz="2400" dirty="0" err="1">
                <a:latin typeface="Arial" pitchFamily="34" charset="0"/>
                <a:cs typeface="Arial" pitchFamily="34" charset="0"/>
              </a:rPr>
              <a:t>masalah</a:t>
            </a:r>
            <a:r>
              <a:rPr lang="en-US" sz="2400" dirty="0">
                <a:latin typeface="Arial" pitchFamily="34" charset="0"/>
                <a:cs typeface="Arial" pitchFamily="34" charset="0"/>
              </a:rPr>
              <a:t>.</a:t>
            </a:r>
          </a:p>
          <a:p>
            <a:pPr marL="514350" indent="-514350">
              <a:spcBef>
                <a:spcPts val="600"/>
              </a:spcBef>
              <a:buFont typeface="+mj-lt"/>
              <a:buAutoNum type="arabicPeriod"/>
            </a:pPr>
            <a:r>
              <a:rPr lang="en-US" sz="2400" b="1" i="1" dirty="0" err="1" smtClean="0">
                <a:latin typeface="Arial" pitchFamily="34" charset="0"/>
                <a:cs typeface="Arial" pitchFamily="34" charset="0"/>
              </a:rPr>
              <a:t>Transfering</a:t>
            </a:r>
            <a:r>
              <a:rPr lang="en-US" sz="2400" b="1" i="1" dirty="0" smtClean="0">
                <a:latin typeface="Arial" pitchFamily="34" charset="0"/>
                <a:cs typeface="Arial" pitchFamily="34" charset="0"/>
              </a:rPr>
              <a:t>: </a:t>
            </a:r>
            <a:r>
              <a:rPr lang="en-US" sz="2400" dirty="0" err="1">
                <a:latin typeface="Arial" pitchFamily="34" charset="0"/>
                <a:cs typeface="Arial" pitchFamily="34" charset="0"/>
              </a:rPr>
              <a:t>menuntut</a:t>
            </a:r>
            <a:r>
              <a:rPr lang="en-US" sz="2400" dirty="0">
                <a:latin typeface="Arial" pitchFamily="34" charset="0"/>
                <a:cs typeface="Arial" pitchFamily="34" charset="0"/>
              </a:rPr>
              <a:t> </a:t>
            </a:r>
            <a:r>
              <a:rPr lang="en-US" sz="2400" dirty="0" err="1">
                <a:latin typeface="Arial" pitchFamily="34" charset="0"/>
                <a:cs typeface="Arial" pitchFamily="34" charset="0"/>
              </a:rPr>
              <a:t>kemampuan</a:t>
            </a:r>
            <a:r>
              <a:rPr lang="en-US" sz="2400" dirty="0">
                <a:latin typeface="Arial" pitchFamily="34" charset="0"/>
                <a:cs typeface="Arial" pitchFamily="34" charset="0"/>
              </a:rPr>
              <a:t> </a:t>
            </a:r>
            <a:r>
              <a:rPr lang="en-US" sz="2400" dirty="0" err="1">
                <a:latin typeface="Arial" pitchFamily="34" charset="0"/>
                <a:cs typeface="Arial" pitchFamily="34" charset="0"/>
              </a:rPr>
              <a:t>peserta</a:t>
            </a:r>
            <a:r>
              <a:rPr lang="en-US" sz="2400" dirty="0">
                <a:latin typeface="Arial" pitchFamily="34" charset="0"/>
                <a:cs typeface="Arial" pitchFamily="34" charset="0"/>
              </a:rPr>
              <a:t> </a:t>
            </a:r>
            <a:r>
              <a:rPr lang="en-US" sz="2400" dirty="0" err="1">
                <a:latin typeface="Arial" pitchFamily="34" charset="0"/>
                <a:cs typeface="Arial" pitchFamily="34" charset="0"/>
              </a:rPr>
              <a:t>didik</a:t>
            </a:r>
            <a:r>
              <a:rPr lang="en-US" sz="2400" dirty="0">
                <a:latin typeface="Arial" pitchFamily="34" charset="0"/>
                <a:cs typeface="Arial" pitchFamily="34" charset="0"/>
              </a:rPr>
              <a:t> </a:t>
            </a:r>
            <a:r>
              <a:rPr lang="en-US" sz="2400" dirty="0" err="1">
                <a:latin typeface="Arial" pitchFamily="34" charset="0"/>
                <a:cs typeface="Arial" pitchFamily="34" charset="0"/>
              </a:rPr>
              <a:t>untuk</a:t>
            </a:r>
            <a:r>
              <a:rPr lang="en-US" sz="2400" dirty="0">
                <a:latin typeface="Arial" pitchFamily="34" charset="0"/>
                <a:cs typeface="Arial" pitchFamily="34" charset="0"/>
              </a:rPr>
              <a:t> </a:t>
            </a:r>
            <a:r>
              <a:rPr lang="en-US" sz="2400" dirty="0" err="1">
                <a:latin typeface="Arial" pitchFamily="34" charset="0"/>
                <a:cs typeface="Arial" pitchFamily="34" charset="0"/>
              </a:rPr>
              <a:t>mentransformasi</a:t>
            </a:r>
            <a:r>
              <a:rPr lang="en-US" sz="2400" dirty="0">
                <a:latin typeface="Arial" pitchFamily="34" charset="0"/>
                <a:cs typeface="Arial" pitchFamily="34" charset="0"/>
              </a:rPr>
              <a:t> </a:t>
            </a:r>
            <a:r>
              <a:rPr lang="en-US" sz="2400" dirty="0" err="1">
                <a:latin typeface="Arial" pitchFamily="34" charset="0"/>
                <a:cs typeface="Arial" pitchFamily="34" charset="0"/>
              </a:rPr>
              <a:t>konsep-konsep</a:t>
            </a:r>
            <a:r>
              <a:rPr lang="en-US" sz="2400" dirty="0">
                <a:latin typeface="Arial" pitchFamily="34" charset="0"/>
                <a:cs typeface="Arial" pitchFamily="34" charset="0"/>
              </a:rPr>
              <a:t> </a:t>
            </a:r>
            <a:r>
              <a:rPr lang="en-US" sz="2400" dirty="0" err="1">
                <a:latin typeface="Arial" pitchFamily="34" charset="0"/>
                <a:cs typeface="Arial" pitchFamily="34" charset="0"/>
              </a:rPr>
              <a:t>pengetahuan</a:t>
            </a:r>
            <a:r>
              <a:rPr lang="en-US" sz="2400" dirty="0">
                <a:latin typeface="Arial" pitchFamily="34" charset="0"/>
                <a:cs typeface="Arial" pitchFamily="34" charset="0"/>
              </a:rPr>
              <a:t> </a:t>
            </a:r>
            <a:r>
              <a:rPr lang="en-US" sz="2400" dirty="0" err="1">
                <a:latin typeface="Arial" pitchFamily="34" charset="0"/>
                <a:cs typeface="Arial" pitchFamily="34" charset="0"/>
              </a:rPr>
              <a:t>dalam</a:t>
            </a:r>
            <a:r>
              <a:rPr lang="en-US" sz="2400" dirty="0">
                <a:latin typeface="Arial" pitchFamily="34" charset="0"/>
                <a:cs typeface="Arial" pitchFamily="34" charset="0"/>
              </a:rPr>
              <a:t> </a:t>
            </a:r>
            <a:r>
              <a:rPr lang="en-US" sz="2400" dirty="0" err="1">
                <a:latin typeface="Arial" pitchFamily="34" charset="0"/>
                <a:cs typeface="Arial" pitchFamily="34" charset="0"/>
              </a:rPr>
              <a:t>kelas</a:t>
            </a:r>
            <a:r>
              <a:rPr lang="en-US" sz="2400" dirty="0">
                <a:latin typeface="Arial" pitchFamily="34" charset="0"/>
                <a:cs typeface="Arial" pitchFamily="34" charset="0"/>
              </a:rPr>
              <a:t> </a:t>
            </a:r>
            <a:r>
              <a:rPr lang="en-US" sz="2400" dirty="0" err="1">
                <a:latin typeface="Arial" pitchFamily="34" charset="0"/>
                <a:cs typeface="Arial" pitchFamily="34" charset="0"/>
              </a:rPr>
              <a:t>ke</a:t>
            </a:r>
            <a:r>
              <a:rPr lang="en-US" sz="2400" dirty="0">
                <a:latin typeface="Arial" pitchFamily="34" charset="0"/>
                <a:cs typeface="Arial" pitchFamily="34" charset="0"/>
              </a:rPr>
              <a:t> </a:t>
            </a:r>
            <a:r>
              <a:rPr lang="en-US" sz="2400" dirty="0" err="1">
                <a:latin typeface="Arial" pitchFamily="34" charset="0"/>
                <a:cs typeface="Arial" pitchFamily="34" charset="0"/>
              </a:rPr>
              <a:t>dalam</a:t>
            </a:r>
            <a:r>
              <a:rPr lang="en-US" sz="2400" dirty="0">
                <a:latin typeface="Arial" pitchFamily="34" charset="0"/>
                <a:cs typeface="Arial" pitchFamily="34" charset="0"/>
              </a:rPr>
              <a:t> </a:t>
            </a:r>
            <a:r>
              <a:rPr lang="en-US" sz="2400" dirty="0" err="1">
                <a:latin typeface="Arial" pitchFamily="34" charset="0"/>
                <a:cs typeface="Arial" pitchFamily="34" charset="0"/>
              </a:rPr>
              <a:t>situasi</a:t>
            </a:r>
            <a:r>
              <a:rPr lang="en-US" sz="2400" dirty="0">
                <a:latin typeface="Arial" pitchFamily="34" charset="0"/>
                <a:cs typeface="Arial" pitchFamily="34" charset="0"/>
              </a:rPr>
              <a:t> </a:t>
            </a:r>
            <a:r>
              <a:rPr lang="en-US" sz="2400" dirty="0" err="1">
                <a:latin typeface="Arial" pitchFamily="34" charset="0"/>
                <a:cs typeface="Arial" pitchFamily="34" charset="0"/>
              </a:rPr>
              <a:t>atau</a:t>
            </a:r>
            <a:r>
              <a:rPr lang="en-US" sz="2400" dirty="0">
                <a:latin typeface="Arial" pitchFamily="34" charset="0"/>
                <a:cs typeface="Arial" pitchFamily="34" charset="0"/>
              </a:rPr>
              <a:t> </a:t>
            </a:r>
            <a:r>
              <a:rPr lang="en-US" sz="2400" dirty="0" err="1">
                <a:latin typeface="Arial" pitchFamily="34" charset="0"/>
                <a:cs typeface="Arial" pitchFamily="34" charset="0"/>
              </a:rPr>
              <a:t>konteks</a:t>
            </a:r>
            <a:r>
              <a:rPr lang="en-US" sz="2400" dirty="0">
                <a:latin typeface="Arial" pitchFamily="34" charset="0"/>
                <a:cs typeface="Arial" pitchFamily="34" charset="0"/>
              </a:rPr>
              <a:t> </a:t>
            </a:r>
            <a:r>
              <a:rPr lang="en-US" sz="2400" dirty="0" err="1">
                <a:latin typeface="Arial" pitchFamily="34" charset="0"/>
                <a:cs typeface="Arial" pitchFamily="34" charset="0"/>
              </a:rPr>
              <a:t>baru</a:t>
            </a:r>
            <a:r>
              <a:rPr lang="en-US" sz="2400" dirty="0">
                <a:latin typeface="Arial" pitchFamily="34" charset="0"/>
                <a:cs typeface="Arial" pitchFamily="34" charset="0"/>
              </a:rPr>
              <a:t>.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 algn="r"/>
            <a:fld id="{D4C49B74-5DB2-4B03-B1D2-7F6A3C51C318}" type="slidenum">
              <a:rPr lang="en-US" smtClean="0"/>
              <a:pPr algn="r"/>
              <a:t>28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6119915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568" y="1"/>
            <a:ext cx="9144000" cy="761999"/>
          </a:xfrm>
          <a:solidFill>
            <a:schemeClr val="accent1">
              <a:lumMod val="20000"/>
              <a:lumOff val="80000"/>
            </a:schemeClr>
          </a:solidFill>
        </p:spPr>
        <p:txBody>
          <a:bodyPr/>
          <a:lstStyle/>
          <a:p>
            <a:r>
              <a:rPr lang="en-US" b="1" dirty="0" err="1">
                <a:ln>
                  <a:solidFill>
                    <a:schemeClr val="tx1"/>
                  </a:solidFill>
                </a:ln>
                <a:latin typeface="Arial" pitchFamily="34" charset="0"/>
                <a:cs typeface="Arial" pitchFamily="34" charset="0"/>
              </a:rPr>
              <a:t>Lanjutan</a:t>
            </a:r>
            <a:r>
              <a:rPr lang="en-US" b="1" dirty="0">
                <a:ln>
                  <a:solidFill>
                    <a:schemeClr val="tx1"/>
                  </a:solidFill>
                </a:ln>
                <a:latin typeface="Arial" pitchFamily="34" charset="0"/>
                <a:cs typeface="Arial" pitchFamily="34" charset="0"/>
              </a:rPr>
              <a:t>…</a:t>
            </a:r>
            <a:endParaRPr lang="id-ID" b="1" i="1" dirty="0">
              <a:ln>
                <a:solidFill>
                  <a:schemeClr val="tx1"/>
                </a:solidFill>
              </a:ln>
              <a:latin typeface="Arial" pitchFamily="34" charset="0"/>
              <a:cs typeface="Arial" pitchFamily="34" charset="0"/>
            </a:endParaRPr>
          </a:p>
        </p:txBody>
      </p:sp>
      <p:cxnSp>
        <p:nvCxnSpPr>
          <p:cNvPr id="5" name="Straight Connector 4"/>
          <p:cNvCxnSpPr/>
          <p:nvPr/>
        </p:nvCxnSpPr>
        <p:spPr>
          <a:xfrm>
            <a:off x="0" y="781665"/>
            <a:ext cx="9144000" cy="0"/>
          </a:xfrm>
          <a:prstGeom prst="line">
            <a:avLst/>
          </a:prstGeom>
          <a:ln w="254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extBox 7"/>
          <p:cNvSpPr txBox="1"/>
          <p:nvPr/>
        </p:nvSpPr>
        <p:spPr>
          <a:xfrm>
            <a:off x="457199" y="1253607"/>
            <a:ext cx="8568813" cy="37702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Bef>
                <a:spcPts val="600"/>
              </a:spcBef>
            </a:pPr>
            <a:r>
              <a:rPr lang="en-US" sz="2800" dirty="0" err="1">
                <a:latin typeface="Arial" pitchFamily="34" charset="0"/>
                <a:cs typeface="Arial" pitchFamily="34" charset="0"/>
              </a:rPr>
              <a:t>Ciri-ciri</a:t>
            </a:r>
            <a:r>
              <a:rPr lang="en-US" sz="2800" dirty="0">
                <a:latin typeface="Arial" pitchFamily="34" charset="0"/>
                <a:cs typeface="Arial" pitchFamily="34" charset="0"/>
              </a:rPr>
              <a:t> </a:t>
            </a:r>
            <a:r>
              <a:rPr lang="en-US" sz="2800" dirty="0" err="1">
                <a:latin typeface="Arial" pitchFamily="34" charset="0"/>
                <a:cs typeface="Arial" pitchFamily="34" charset="0"/>
              </a:rPr>
              <a:t>asesmen</a:t>
            </a:r>
            <a:r>
              <a:rPr lang="en-US" sz="2800" dirty="0">
                <a:latin typeface="Arial" pitchFamily="34" charset="0"/>
                <a:cs typeface="Arial" pitchFamily="34" charset="0"/>
              </a:rPr>
              <a:t> </a:t>
            </a:r>
            <a:r>
              <a:rPr lang="en-US" sz="2800" dirty="0" err="1">
                <a:latin typeface="Arial" pitchFamily="34" charset="0"/>
                <a:cs typeface="Arial" pitchFamily="34" charset="0"/>
              </a:rPr>
              <a:t>kontekstual</a:t>
            </a:r>
            <a:r>
              <a:rPr lang="en-US" sz="2800" dirty="0">
                <a:latin typeface="Arial" pitchFamily="34" charset="0"/>
                <a:cs typeface="Arial" pitchFamily="34" charset="0"/>
              </a:rPr>
              <a:t>:</a:t>
            </a:r>
            <a:endParaRPr lang="en-US" sz="2800" dirty="0" smtClean="0">
              <a:latin typeface="Arial" pitchFamily="34" charset="0"/>
              <a:cs typeface="Arial" pitchFamily="34" charset="0"/>
            </a:endParaRPr>
          </a:p>
          <a:p>
            <a:pPr marL="457200" indent="-457200">
              <a:spcBef>
                <a:spcPts val="600"/>
              </a:spcBef>
              <a:buFont typeface="Wingdings" pitchFamily="2" charset="2"/>
              <a:buChar char="q"/>
            </a:pPr>
            <a:r>
              <a:rPr lang="en-US" sz="2800" dirty="0" err="1" smtClean="0">
                <a:latin typeface="Arial" pitchFamily="34" charset="0"/>
                <a:cs typeface="Arial" pitchFamily="34" charset="0"/>
              </a:rPr>
              <a:t>Siswa</a:t>
            </a:r>
            <a:r>
              <a:rPr lang="en-US" sz="2800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en-US" sz="2800" dirty="0" err="1">
                <a:latin typeface="Arial" pitchFamily="34" charset="0"/>
                <a:cs typeface="Arial" pitchFamily="34" charset="0"/>
              </a:rPr>
              <a:t>mengkonstruksi</a:t>
            </a:r>
            <a:r>
              <a:rPr lang="en-US" sz="2800" dirty="0">
                <a:latin typeface="Arial" pitchFamily="34" charset="0"/>
                <a:cs typeface="Arial" pitchFamily="34" charset="0"/>
              </a:rPr>
              <a:t> </a:t>
            </a:r>
            <a:r>
              <a:rPr lang="en-US" sz="2800" dirty="0" err="1">
                <a:latin typeface="Arial" pitchFamily="34" charset="0"/>
                <a:cs typeface="Arial" pitchFamily="34" charset="0"/>
              </a:rPr>
              <a:t>responnya</a:t>
            </a:r>
            <a:r>
              <a:rPr lang="en-US" sz="2800" dirty="0">
                <a:latin typeface="Arial" pitchFamily="34" charset="0"/>
                <a:cs typeface="Arial" pitchFamily="34" charset="0"/>
              </a:rPr>
              <a:t> </a:t>
            </a:r>
            <a:r>
              <a:rPr lang="en-US" sz="2800" dirty="0" err="1">
                <a:latin typeface="Arial" pitchFamily="34" charset="0"/>
                <a:cs typeface="Arial" pitchFamily="34" charset="0"/>
              </a:rPr>
              <a:t>sendiri</a:t>
            </a:r>
            <a:r>
              <a:rPr lang="en-US" sz="2800" dirty="0">
                <a:latin typeface="Arial" pitchFamily="34" charset="0"/>
                <a:cs typeface="Arial" pitchFamily="34" charset="0"/>
              </a:rPr>
              <a:t>, </a:t>
            </a:r>
            <a:r>
              <a:rPr lang="en-US" sz="2800" dirty="0" err="1">
                <a:latin typeface="Arial" pitchFamily="34" charset="0"/>
                <a:cs typeface="Arial" pitchFamily="34" charset="0"/>
              </a:rPr>
              <a:t>bukan</a:t>
            </a:r>
            <a:r>
              <a:rPr lang="en-US" sz="2800" dirty="0">
                <a:latin typeface="Arial" pitchFamily="34" charset="0"/>
                <a:cs typeface="Arial" pitchFamily="34" charset="0"/>
              </a:rPr>
              <a:t> </a:t>
            </a:r>
            <a:r>
              <a:rPr lang="en-US" sz="2800" dirty="0" err="1">
                <a:latin typeface="Arial" pitchFamily="34" charset="0"/>
                <a:cs typeface="Arial" pitchFamily="34" charset="0"/>
              </a:rPr>
              <a:t>sekadar</a:t>
            </a:r>
            <a:r>
              <a:rPr lang="en-US" sz="2800" dirty="0">
                <a:latin typeface="Arial" pitchFamily="34" charset="0"/>
                <a:cs typeface="Arial" pitchFamily="34" charset="0"/>
              </a:rPr>
              <a:t> </a:t>
            </a:r>
            <a:r>
              <a:rPr lang="en-US" sz="2800" dirty="0" err="1">
                <a:latin typeface="Arial" pitchFamily="34" charset="0"/>
                <a:cs typeface="Arial" pitchFamily="34" charset="0"/>
              </a:rPr>
              <a:t>memilih</a:t>
            </a:r>
            <a:r>
              <a:rPr lang="en-US" sz="2800" dirty="0">
                <a:latin typeface="Arial" pitchFamily="34" charset="0"/>
                <a:cs typeface="Arial" pitchFamily="34" charset="0"/>
              </a:rPr>
              <a:t> </a:t>
            </a:r>
            <a:r>
              <a:rPr lang="en-US" sz="2800" dirty="0" err="1">
                <a:latin typeface="Arial" pitchFamily="34" charset="0"/>
                <a:cs typeface="Arial" pitchFamily="34" charset="0"/>
              </a:rPr>
              <a:t>jawaban</a:t>
            </a:r>
            <a:r>
              <a:rPr lang="en-US" sz="2800" dirty="0">
                <a:latin typeface="Arial" pitchFamily="34" charset="0"/>
                <a:cs typeface="Arial" pitchFamily="34" charset="0"/>
              </a:rPr>
              <a:t> yang </a:t>
            </a:r>
            <a:r>
              <a:rPr lang="en-US" sz="2800" dirty="0" err="1">
                <a:latin typeface="Arial" pitchFamily="34" charset="0"/>
                <a:cs typeface="Arial" pitchFamily="34" charset="0"/>
              </a:rPr>
              <a:t>tersedia</a:t>
            </a:r>
            <a:r>
              <a:rPr lang="en-US" sz="2800" dirty="0">
                <a:latin typeface="Arial" pitchFamily="34" charset="0"/>
                <a:cs typeface="Arial" pitchFamily="34" charset="0"/>
              </a:rPr>
              <a:t>.</a:t>
            </a:r>
          </a:p>
          <a:p>
            <a:pPr marL="457200" indent="-457200">
              <a:spcBef>
                <a:spcPts val="600"/>
              </a:spcBef>
              <a:buFont typeface="Wingdings" pitchFamily="2" charset="2"/>
              <a:buChar char="q"/>
            </a:pPr>
            <a:r>
              <a:rPr lang="en-US" sz="2800" dirty="0" err="1" smtClean="0">
                <a:latin typeface="Arial" pitchFamily="34" charset="0"/>
                <a:cs typeface="Arial" pitchFamily="34" charset="0"/>
              </a:rPr>
              <a:t>Tugas-tugas</a:t>
            </a:r>
            <a:r>
              <a:rPr lang="en-US" sz="2800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en-US" sz="2800" dirty="0" err="1">
                <a:latin typeface="Arial" pitchFamily="34" charset="0"/>
                <a:cs typeface="Arial" pitchFamily="34" charset="0"/>
              </a:rPr>
              <a:t>merupakan</a:t>
            </a:r>
            <a:r>
              <a:rPr lang="en-US" sz="2800" dirty="0">
                <a:latin typeface="Arial" pitchFamily="34" charset="0"/>
                <a:cs typeface="Arial" pitchFamily="34" charset="0"/>
              </a:rPr>
              <a:t> </a:t>
            </a:r>
            <a:r>
              <a:rPr lang="en-US" sz="2800" dirty="0" err="1">
                <a:latin typeface="Arial" pitchFamily="34" charset="0"/>
                <a:cs typeface="Arial" pitchFamily="34" charset="0"/>
              </a:rPr>
              <a:t>tantangan</a:t>
            </a:r>
            <a:r>
              <a:rPr lang="en-US" sz="2800" dirty="0">
                <a:latin typeface="Arial" pitchFamily="34" charset="0"/>
                <a:cs typeface="Arial" pitchFamily="34" charset="0"/>
              </a:rPr>
              <a:t> yang </a:t>
            </a:r>
            <a:r>
              <a:rPr lang="en-US" sz="2800" dirty="0" err="1">
                <a:latin typeface="Arial" pitchFamily="34" charset="0"/>
                <a:cs typeface="Arial" pitchFamily="34" charset="0"/>
              </a:rPr>
              <a:t>dihadapkan</a:t>
            </a:r>
            <a:r>
              <a:rPr lang="en-US" sz="2800" dirty="0">
                <a:latin typeface="Arial" pitchFamily="34" charset="0"/>
                <a:cs typeface="Arial" pitchFamily="34" charset="0"/>
              </a:rPr>
              <a:t> </a:t>
            </a:r>
            <a:r>
              <a:rPr lang="en-US" sz="2800" dirty="0" err="1">
                <a:latin typeface="Arial" pitchFamily="34" charset="0"/>
                <a:cs typeface="Arial" pitchFamily="34" charset="0"/>
              </a:rPr>
              <a:t>dalam</a:t>
            </a:r>
            <a:r>
              <a:rPr lang="en-US" sz="2800" dirty="0">
                <a:latin typeface="Arial" pitchFamily="34" charset="0"/>
                <a:cs typeface="Arial" pitchFamily="34" charset="0"/>
              </a:rPr>
              <a:t> </a:t>
            </a:r>
            <a:r>
              <a:rPr lang="en-US" sz="2800" dirty="0" err="1">
                <a:latin typeface="Arial" pitchFamily="34" charset="0"/>
                <a:cs typeface="Arial" pitchFamily="34" charset="0"/>
              </a:rPr>
              <a:t>dunia</a:t>
            </a:r>
            <a:r>
              <a:rPr lang="en-US" sz="2800" dirty="0">
                <a:latin typeface="Arial" pitchFamily="34" charset="0"/>
                <a:cs typeface="Arial" pitchFamily="34" charset="0"/>
              </a:rPr>
              <a:t> </a:t>
            </a:r>
            <a:r>
              <a:rPr lang="en-US" sz="2800" dirty="0" err="1">
                <a:latin typeface="Arial" pitchFamily="34" charset="0"/>
                <a:cs typeface="Arial" pitchFamily="34" charset="0"/>
              </a:rPr>
              <a:t>nyata</a:t>
            </a:r>
            <a:r>
              <a:rPr lang="en-US" sz="2800" dirty="0">
                <a:latin typeface="Arial" pitchFamily="34" charset="0"/>
                <a:cs typeface="Arial" pitchFamily="34" charset="0"/>
              </a:rPr>
              <a:t>.</a:t>
            </a:r>
          </a:p>
          <a:p>
            <a:pPr marL="457200" indent="-457200">
              <a:spcBef>
                <a:spcPts val="600"/>
              </a:spcBef>
              <a:buFont typeface="Wingdings" pitchFamily="2" charset="2"/>
              <a:buChar char="q"/>
            </a:pPr>
            <a:r>
              <a:rPr lang="en-US" sz="2800" dirty="0" err="1" smtClean="0">
                <a:latin typeface="Arial" pitchFamily="34" charset="0"/>
                <a:cs typeface="Arial" pitchFamily="34" charset="0"/>
              </a:rPr>
              <a:t>Tidak</a:t>
            </a:r>
            <a:r>
              <a:rPr lang="en-US" sz="2800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en-US" sz="2800" dirty="0" err="1">
                <a:latin typeface="Arial" pitchFamily="34" charset="0"/>
                <a:cs typeface="Arial" pitchFamily="34" charset="0"/>
              </a:rPr>
              <a:t>hanya</a:t>
            </a:r>
            <a:r>
              <a:rPr lang="en-US" sz="2800" dirty="0">
                <a:latin typeface="Arial" pitchFamily="34" charset="0"/>
                <a:cs typeface="Arial" pitchFamily="34" charset="0"/>
              </a:rPr>
              <a:t> </a:t>
            </a:r>
            <a:r>
              <a:rPr lang="en-US" sz="2800" dirty="0" err="1">
                <a:latin typeface="Arial" pitchFamily="34" charset="0"/>
                <a:cs typeface="Arial" pitchFamily="34" charset="0"/>
              </a:rPr>
              <a:t>memiliki</a:t>
            </a:r>
            <a:r>
              <a:rPr lang="en-US" sz="2800" dirty="0">
                <a:latin typeface="Arial" pitchFamily="34" charset="0"/>
                <a:cs typeface="Arial" pitchFamily="34" charset="0"/>
              </a:rPr>
              <a:t> </a:t>
            </a:r>
            <a:r>
              <a:rPr lang="en-US" sz="2800" dirty="0" err="1">
                <a:latin typeface="Arial" pitchFamily="34" charset="0"/>
                <a:cs typeface="Arial" pitchFamily="34" charset="0"/>
              </a:rPr>
              <a:t>satu</a:t>
            </a:r>
            <a:r>
              <a:rPr lang="en-US" sz="2800" dirty="0">
                <a:latin typeface="Arial" pitchFamily="34" charset="0"/>
                <a:cs typeface="Arial" pitchFamily="34" charset="0"/>
              </a:rPr>
              <a:t> </a:t>
            </a:r>
            <a:r>
              <a:rPr lang="en-US" sz="2800" dirty="0" err="1">
                <a:latin typeface="Arial" pitchFamily="34" charset="0"/>
                <a:cs typeface="Arial" pitchFamily="34" charset="0"/>
              </a:rPr>
              <a:t>jawaban</a:t>
            </a:r>
            <a:r>
              <a:rPr lang="en-US" sz="2800" dirty="0">
                <a:latin typeface="Arial" pitchFamily="34" charset="0"/>
                <a:cs typeface="Arial" pitchFamily="34" charset="0"/>
              </a:rPr>
              <a:t> </a:t>
            </a:r>
            <a:r>
              <a:rPr lang="en-US" sz="2800" dirty="0" err="1">
                <a:latin typeface="Arial" pitchFamily="34" charset="0"/>
                <a:cs typeface="Arial" pitchFamily="34" charset="0"/>
              </a:rPr>
              <a:t>tertentu</a:t>
            </a:r>
            <a:r>
              <a:rPr lang="en-US" sz="2800" dirty="0">
                <a:latin typeface="Arial" pitchFamily="34" charset="0"/>
                <a:cs typeface="Arial" pitchFamily="34" charset="0"/>
              </a:rPr>
              <a:t> yang </a:t>
            </a:r>
            <a:r>
              <a:rPr lang="en-US" sz="2800" dirty="0" err="1">
                <a:latin typeface="Arial" pitchFamily="34" charset="0"/>
                <a:cs typeface="Arial" pitchFamily="34" charset="0"/>
              </a:rPr>
              <a:t>benar</a:t>
            </a:r>
            <a:r>
              <a:rPr lang="en-US" sz="2800" dirty="0">
                <a:latin typeface="Arial" pitchFamily="34" charset="0"/>
                <a:cs typeface="Arial" pitchFamily="34" charset="0"/>
              </a:rPr>
              <a:t>, </a:t>
            </a:r>
            <a:r>
              <a:rPr lang="en-US" sz="2800" dirty="0" err="1">
                <a:latin typeface="Arial" pitchFamily="34" charset="0"/>
                <a:cs typeface="Arial" pitchFamily="34" charset="0"/>
              </a:rPr>
              <a:t>tetapi</a:t>
            </a:r>
            <a:r>
              <a:rPr lang="en-US" sz="2800" dirty="0">
                <a:latin typeface="Arial" pitchFamily="34" charset="0"/>
                <a:cs typeface="Arial" pitchFamily="34" charset="0"/>
              </a:rPr>
              <a:t> </a:t>
            </a:r>
            <a:r>
              <a:rPr lang="en-US" sz="2800" dirty="0" err="1">
                <a:latin typeface="Arial" pitchFamily="34" charset="0"/>
                <a:cs typeface="Arial" pitchFamily="34" charset="0"/>
              </a:rPr>
              <a:t>memungkinkan</a:t>
            </a:r>
            <a:r>
              <a:rPr lang="en-US" sz="2800" dirty="0">
                <a:latin typeface="Arial" pitchFamily="34" charset="0"/>
                <a:cs typeface="Arial" pitchFamily="34" charset="0"/>
              </a:rPr>
              <a:t> </a:t>
            </a:r>
            <a:r>
              <a:rPr lang="en-US" sz="2800" dirty="0" err="1">
                <a:latin typeface="Arial" pitchFamily="34" charset="0"/>
                <a:cs typeface="Arial" pitchFamily="34" charset="0"/>
              </a:rPr>
              <a:t>banyak</a:t>
            </a:r>
            <a:r>
              <a:rPr lang="en-US" sz="2800" dirty="0">
                <a:latin typeface="Arial" pitchFamily="34" charset="0"/>
                <a:cs typeface="Arial" pitchFamily="34" charset="0"/>
              </a:rPr>
              <a:t> </a:t>
            </a:r>
            <a:r>
              <a:rPr lang="en-US" sz="2800" dirty="0" err="1">
                <a:latin typeface="Arial" pitchFamily="34" charset="0"/>
                <a:cs typeface="Arial" pitchFamily="34" charset="0"/>
              </a:rPr>
              <a:t>jawaban</a:t>
            </a:r>
            <a:r>
              <a:rPr lang="en-US" sz="2800" dirty="0">
                <a:latin typeface="Arial" pitchFamily="34" charset="0"/>
                <a:cs typeface="Arial" pitchFamily="34" charset="0"/>
              </a:rPr>
              <a:t> </a:t>
            </a:r>
            <a:r>
              <a:rPr lang="en-US" sz="2800" dirty="0" err="1">
                <a:latin typeface="Arial" pitchFamily="34" charset="0"/>
                <a:cs typeface="Arial" pitchFamily="34" charset="0"/>
              </a:rPr>
              <a:t>benar</a:t>
            </a:r>
            <a:r>
              <a:rPr lang="en-US" sz="2800" dirty="0">
                <a:latin typeface="Arial" pitchFamily="34" charset="0"/>
                <a:cs typeface="Arial" pitchFamily="34" charset="0"/>
              </a:rPr>
              <a:t> </a:t>
            </a:r>
            <a:r>
              <a:rPr lang="en-US" sz="2800" dirty="0" err="1">
                <a:latin typeface="Arial" pitchFamily="34" charset="0"/>
                <a:cs typeface="Arial" pitchFamily="34" charset="0"/>
              </a:rPr>
              <a:t>atau</a:t>
            </a:r>
            <a:r>
              <a:rPr lang="en-US" sz="2800" dirty="0">
                <a:latin typeface="Arial" pitchFamily="34" charset="0"/>
                <a:cs typeface="Arial" pitchFamily="34" charset="0"/>
              </a:rPr>
              <a:t> </a:t>
            </a:r>
            <a:r>
              <a:rPr lang="en-US" sz="2800" dirty="0" err="1">
                <a:latin typeface="Arial" pitchFamily="34" charset="0"/>
                <a:cs typeface="Arial" pitchFamily="34" charset="0"/>
              </a:rPr>
              <a:t>semua</a:t>
            </a:r>
            <a:r>
              <a:rPr lang="en-US" sz="2800" dirty="0">
                <a:latin typeface="Arial" pitchFamily="34" charset="0"/>
                <a:cs typeface="Arial" pitchFamily="34" charset="0"/>
              </a:rPr>
              <a:t> </a:t>
            </a:r>
            <a:r>
              <a:rPr lang="en-US" sz="2800" dirty="0" err="1">
                <a:latin typeface="Arial" pitchFamily="34" charset="0"/>
                <a:cs typeface="Arial" pitchFamily="34" charset="0"/>
              </a:rPr>
              <a:t>jawaban</a:t>
            </a:r>
            <a:r>
              <a:rPr lang="en-US" sz="2800" dirty="0">
                <a:latin typeface="Arial" pitchFamily="34" charset="0"/>
                <a:cs typeface="Arial" pitchFamily="34" charset="0"/>
              </a:rPr>
              <a:t> </a:t>
            </a:r>
            <a:r>
              <a:rPr lang="en-US" sz="2800" dirty="0" err="1" smtClean="0">
                <a:latin typeface="Arial" pitchFamily="34" charset="0"/>
                <a:cs typeface="Arial" pitchFamily="34" charset="0"/>
              </a:rPr>
              <a:t>benar</a:t>
            </a:r>
            <a:r>
              <a:rPr lang="en-US" sz="2800" dirty="0" smtClean="0">
                <a:latin typeface="Arial" pitchFamily="34" charset="0"/>
                <a:cs typeface="Arial" pitchFamily="34" charset="0"/>
              </a:rPr>
              <a:t>.</a:t>
            </a:r>
            <a:endParaRPr lang="en-US" sz="28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 algn="r"/>
            <a:fld id="{D4C49B74-5DB2-4B03-B1D2-7F6A3C51C318}" type="slidenum">
              <a:rPr lang="en-US" smtClean="0"/>
              <a:pPr algn="r"/>
              <a:t>29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6390628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568" y="1"/>
            <a:ext cx="9144000" cy="761999"/>
          </a:xfrm>
          <a:solidFill>
            <a:schemeClr val="accent1">
              <a:lumMod val="20000"/>
              <a:lumOff val="80000"/>
            </a:schemeClr>
          </a:solidFill>
        </p:spPr>
        <p:txBody>
          <a:bodyPr/>
          <a:lstStyle/>
          <a:p>
            <a:r>
              <a:rPr lang="en-US" b="1" dirty="0" err="1">
                <a:ln>
                  <a:solidFill>
                    <a:schemeClr val="tx1"/>
                  </a:solidFill>
                </a:ln>
                <a:latin typeface="Arial" pitchFamily="34" charset="0"/>
                <a:cs typeface="Arial" pitchFamily="34" charset="0"/>
              </a:rPr>
              <a:t>Lanjutan</a:t>
            </a:r>
            <a:r>
              <a:rPr lang="en-US" b="1" dirty="0">
                <a:ln>
                  <a:solidFill>
                    <a:schemeClr val="tx1"/>
                  </a:solidFill>
                </a:ln>
                <a:latin typeface="Arial" pitchFamily="34" charset="0"/>
                <a:cs typeface="Arial" pitchFamily="34" charset="0"/>
              </a:rPr>
              <a:t>…</a:t>
            </a:r>
            <a:endParaRPr lang="id-ID" b="1" i="1" dirty="0">
              <a:ln>
                <a:solidFill>
                  <a:schemeClr val="tx1"/>
                </a:solidFill>
              </a:ln>
              <a:latin typeface="Arial" pitchFamily="34" charset="0"/>
              <a:cs typeface="Arial" pitchFamily="34" charset="0"/>
            </a:endParaRPr>
          </a:p>
        </p:txBody>
      </p:sp>
      <p:cxnSp>
        <p:nvCxnSpPr>
          <p:cNvPr id="5" name="Straight Connector 4"/>
          <p:cNvCxnSpPr/>
          <p:nvPr/>
        </p:nvCxnSpPr>
        <p:spPr>
          <a:xfrm>
            <a:off x="0" y="781665"/>
            <a:ext cx="9144000" cy="0"/>
          </a:xfrm>
          <a:prstGeom prst="line">
            <a:avLst/>
          </a:prstGeom>
          <a:ln w="254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3" name="Object 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xmlns="" val="2737708857"/>
              </p:ext>
            </p:extLst>
          </p:nvPr>
        </p:nvGraphicFramePr>
        <p:xfrm>
          <a:off x="-188913" y="1703388"/>
          <a:ext cx="9285288" cy="5170487"/>
        </p:xfrm>
        <a:graphic>
          <a:graphicData uri="http://schemas.openxmlformats.org/presentationml/2006/ole">
            <p:oleObj spid="_x0000_s3115" name="Document" r:id="rId3" imgW="4428338" imgH="2462796" progId="Word.Document.12">
              <p:embed/>
            </p:oleObj>
          </a:graphicData>
        </a:graphic>
      </p:graphicFrame>
      <p:sp>
        <p:nvSpPr>
          <p:cNvPr id="4" name="TextBox 3"/>
          <p:cNvSpPr txBox="1"/>
          <p:nvPr/>
        </p:nvSpPr>
        <p:spPr>
          <a:xfrm>
            <a:off x="339211" y="1076629"/>
            <a:ext cx="8332839" cy="492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600" b="1" dirty="0" err="1" smtClean="0">
                <a:latin typeface="Arial" pitchFamily="34" charset="0"/>
                <a:cs typeface="Arial" pitchFamily="34" charset="0"/>
              </a:rPr>
              <a:t>Perbandingan</a:t>
            </a:r>
            <a:r>
              <a:rPr lang="en-US" sz="2600" b="1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en-US" sz="2600" b="1" dirty="0" err="1" smtClean="0">
                <a:latin typeface="Arial" pitchFamily="34" charset="0"/>
                <a:cs typeface="Arial" pitchFamily="34" charset="0"/>
              </a:rPr>
              <a:t>asesmen</a:t>
            </a:r>
            <a:r>
              <a:rPr lang="en-US" sz="2600" b="1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en-US" sz="2600" b="1" dirty="0" err="1" smtClean="0">
                <a:latin typeface="Arial" pitchFamily="34" charset="0"/>
                <a:cs typeface="Arial" pitchFamily="34" charset="0"/>
              </a:rPr>
              <a:t>tradisional</a:t>
            </a:r>
            <a:r>
              <a:rPr lang="en-US" sz="2600" b="1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en-US" sz="2600" b="1" dirty="0" err="1" smtClean="0">
                <a:latin typeface="Arial" pitchFamily="34" charset="0"/>
                <a:cs typeface="Arial" pitchFamily="34" charset="0"/>
              </a:rPr>
              <a:t>dan</a:t>
            </a:r>
            <a:r>
              <a:rPr lang="en-US" sz="2600" b="1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en-US" sz="2600" b="1" dirty="0" err="1" smtClean="0">
                <a:latin typeface="Arial" pitchFamily="34" charset="0"/>
                <a:cs typeface="Arial" pitchFamily="34" charset="0"/>
              </a:rPr>
              <a:t>kontekstual</a:t>
            </a:r>
            <a:endParaRPr lang="en-US" sz="2600" b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 algn="r"/>
            <a:fld id="{D4C49B74-5DB2-4B03-B1D2-7F6A3C51C318}" type="slidenum">
              <a:rPr lang="en-US" smtClean="0"/>
              <a:pPr algn="r"/>
              <a:t>30</a:t>
            </a:fld>
            <a:endParaRPr lang="en-US"/>
          </a:p>
        </p:txBody>
      </p:sp>
      <p:sp>
        <p:nvSpPr>
          <p:cNvPr id="7" name="Down Arrow 6">
            <a:hlinkClick r:id="rId4" action="ppaction://hlinksldjump"/>
          </p:cNvPr>
          <p:cNvSpPr/>
          <p:nvPr/>
        </p:nvSpPr>
        <p:spPr>
          <a:xfrm>
            <a:off x="4343400" y="6172200"/>
            <a:ext cx="381000" cy="457200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5888786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568" y="1"/>
            <a:ext cx="9144000" cy="1165112"/>
          </a:xfrm>
          <a:solidFill>
            <a:schemeClr val="accent1">
              <a:lumMod val="20000"/>
              <a:lumOff val="80000"/>
            </a:schemeClr>
          </a:solidFill>
        </p:spPr>
        <p:txBody>
          <a:bodyPr/>
          <a:lstStyle/>
          <a:p>
            <a:r>
              <a:rPr lang="en-US" sz="4000" b="1" i="1" dirty="0" smtClean="0">
                <a:ln>
                  <a:solidFill>
                    <a:schemeClr val="tx1"/>
                  </a:solidFill>
                </a:ln>
                <a:latin typeface="Arial" pitchFamily="34" charset="0"/>
                <a:cs typeface="Arial" pitchFamily="34" charset="0"/>
              </a:rPr>
              <a:t>C. PISA</a:t>
            </a:r>
            <a:r>
              <a:rPr lang="en-US" sz="2800" b="1" i="1" dirty="0" smtClean="0">
                <a:ln>
                  <a:solidFill>
                    <a:schemeClr val="tx1"/>
                  </a:solidFill>
                </a:ln>
                <a:latin typeface="Arial" pitchFamily="34" charset="0"/>
                <a:cs typeface="Arial" pitchFamily="34" charset="0"/>
              </a:rPr>
              <a:t> </a:t>
            </a:r>
            <a:br>
              <a:rPr lang="en-US" sz="2800" b="1" i="1" dirty="0" smtClean="0">
                <a:ln>
                  <a:solidFill>
                    <a:schemeClr val="tx1"/>
                  </a:solidFill>
                </a:ln>
                <a:latin typeface="Arial" pitchFamily="34" charset="0"/>
                <a:cs typeface="Arial" pitchFamily="34" charset="0"/>
              </a:rPr>
            </a:br>
            <a:r>
              <a:rPr lang="en-US" sz="2800" b="1" i="1" dirty="0" smtClean="0">
                <a:ln>
                  <a:solidFill>
                    <a:schemeClr val="tx1"/>
                  </a:solidFill>
                </a:ln>
                <a:latin typeface="Arial" pitchFamily="34" charset="0"/>
                <a:cs typeface="Arial" pitchFamily="34" charset="0"/>
              </a:rPr>
              <a:t>(</a:t>
            </a:r>
            <a:r>
              <a:rPr lang="en-US" sz="2800" b="1" i="1" dirty="0" err="1">
                <a:ln>
                  <a:solidFill>
                    <a:schemeClr val="tx1"/>
                  </a:solidFill>
                </a:ln>
                <a:latin typeface="Arial" pitchFamily="34" charset="0"/>
                <a:cs typeface="Arial" pitchFamily="34" charset="0"/>
              </a:rPr>
              <a:t>Programme</a:t>
            </a:r>
            <a:r>
              <a:rPr lang="en-US" sz="2800" b="1" i="1" dirty="0">
                <a:ln>
                  <a:solidFill>
                    <a:schemeClr val="tx1"/>
                  </a:solidFill>
                </a:ln>
                <a:latin typeface="Arial" pitchFamily="34" charset="0"/>
                <a:cs typeface="Arial" pitchFamily="34" charset="0"/>
              </a:rPr>
              <a:t> for International Student Assessment)</a:t>
            </a:r>
            <a:endParaRPr lang="id-ID" sz="2800" b="1" i="1" dirty="0">
              <a:ln>
                <a:solidFill>
                  <a:schemeClr val="tx1"/>
                </a:solidFill>
              </a:ln>
              <a:latin typeface="Arial" pitchFamily="34" charset="0"/>
              <a:cs typeface="Arial" pitchFamily="34" charset="0"/>
            </a:endParaRPr>
          </a:p>
        </p:txBody>
      </p:sp>
      <p:cxnSp>
        <p:nvCxnSpPr>
          <p:cNvPr id="5" name="Straight Connector 4"/>
          <p:cNvCxnSpPr/>
          <p:nvPr/>
        </p:nvCxnSpPr>
        <p:spPr>
          <a:xfrm>
            <a:off x="0" y="1165113"/>
            <a:ext cx="9144000" cy="0"/>
          </a:xfrm>
          <a:prstGeom prst="line">
            <a:avLst/>
          </a:prstGeom>
          <a:ln w="254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Rectangle 5"/>
          <p:cNvSpPr/>
          <p:nvPr/>
        </p:nvSpPr>
        <p:spPr>
          <a:xfrm>
            <a:off x="530936" y="1486732"/>
            <a:ext cx="8111613" cy="467820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57200" indent="-457200">
              <a:spcBef>
                <a:spcPts val="600"/>
              </a:spcBef>
              <a:buFont typeface="Wingdings" pitchFamily="2" charset="2"/>
              <a:buChar char="q"/>
            </a:pPr>
            <a:r>
              <a:rPr lang="en-US" sz="2400" i="1" dirty="0" smtClean="0">
                <a:latin typeface="Arial" pitchFamily="34" charset="0"/>
                <a:cs typeface="Arial" pitchFamily="34" charset="0"/>
              </a:rPr>
              <a:t>PISA: </a:t>
            </a:r>
            <a:r>
              <a:rPr lang="en-US" sz="2400" dirty="0" err="1" smtClean="0">
                <a:latin typeface="Arial" pitchFamily="34" charset="0"/>
                <a:cs typeface="Arial" pitchFamily="34" charset="0"/>
              </a:rPr>
              <a:t>studi</a:t>
            </a:r>
            <a:r>
              <a:rPr lang="en-US" sz="2400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en-US" sz="2400" dirty="0" err="1">
                <a:latin typeface="Arial" pitchFamily="34" charset="0"/>
                <a:cs typeface="Arial" pitchFamily="34" charset="0"/>
              </a:rPr>
              <a:t>internasional</a:t>
            </a:r>
            <a:r>
              <a:rPr lang="en-US" sz="2400" dirty="0">
                <a:latin typeface="Arial" pitchFamily="34" charset="0"/>
                <a:cs typeface="Arial" pitchFamily="34" charset="0"/>
              </a:rPr>
              <a:t> </a:t>
            </a:r>
            <a:r>
              <a:rPr lang="en-US" sz="2400" dirty="0" err="1">
                <a:latin typeface="Arial" pitchFamily="34" charset="0"/>
                <a:cs typeface="Arial" pitchFamily="34" charset="0"/>
              </a:rPr>
              <a:t>tentang</a:t>
            </a:r>
            <a:r>
              <a:rPr lang="en-US" sz="2400" dirty="0">
                <a:latin typeface="Arial" pitchFamily="34" charset="0"/>
                <a:cs typeface="Arial" pitchFamily="34" charset="0"/>
              </a:rPr>
              <a:t> </a:t>
            </a:r>
            <a:r>
              <a:rPr lang="en-US" sz="2400" dirty="0" err="1">
                <a:latin typeface="Arial" pitchFamily="34" charset="0"/>
                <a:cs typeface="Arial" pitchFamily="34" charset="0"/>
              </a:rPr>
              <a:t>penilaian</a:t>
            </a:r>
            <a:r>
              <a:rPr lang="en-US" sz="2400" dirty="0">
                <a:latin typeface="Arial" pitchFamily="34" charset="0"/>
                <a:cs typeface="Arial" pitchFamily="34" charset="0"/>
              </a:rPr>
              <a:t> </a:t>
            </a:r>
            <a:r>
              <a:rPr lang="en-US" sz="2400" dirty="0" err="1">
                <a:latin typeface="Arial" pitchFamily="34" charset="0"/>
                <a:cs typeface="Arial" pitchFamily="34" charset="0"/>
              </a:rPr>
              <a:t>prestasi</a:t>
            </a:r>
            <a:r>
              <a:rPr lang="en-US" sz="2400" dirty="0">
                <a:latin typeface="Arial" pitchFamily="34" charset="0"/>
                <a:cs typeface="Arial" pitchFamily="34" charset="0"/>
              </a:rPr>
              <a:t> </a:t>
            </a:r>
            <a:r>
              <a:rPr lang="en-US" sz="2400" dirty="0" err="1">
                <a:latin typeface="Arial" pitchFamily="34" charset="0"/>
                <a:cs typeface="Arial" pitchFamily="34" charset="0"/>
              </a:rPr>
              <a:t>literasi</a:t>
            </a:r>
            <a:r>
              <a:rPr lang="en-US" sz="2400" dirty="0">
                <a:latin typeface="Arial" pitchFamily="34" charset="0"/>
                <a:cs typeface="Arial" pitchFamily="34" charset="0"/>
              </a:rPr>
              <a:t> </a:t>
            </a:r>
            <a:r>
              <a:rPr lang="en-US" sz="2400" dirty="0" err="1">
                <a:latin typeface="Arial" pitchFamily="34" charset="0"/>
                <a:cs typeface="Arial" pitchFamily="34" charset="0"/>
              </a:rPr>
              <a:t>membaca</a:t>
            </a:r>
            <a:r>
              <a:rPr lang="en-US" sz="2400" dirty="0">
                <a:latin typeface="Arial" pitchFamily="34" charset="0"/>
                <a:cs typeface="Arial" pitchFamily="34" charset="0"/>
              </a:rPr>
              <a:t>, </a:t>
            </a:r>
            <a:r>
              <a:rPr lang="en-US" sz="2400" dirty="0" err="1">
                <a:latin typeface="Arial" pitchFamily="34" charset="0"/>
                <a:cs typeface="Arial" pitchFamily="34" charset="0"/>
              </a:rPr>
              <a:t>matematika</a:t>
            </a:r>
            <a:r>
              <a:rPr lang="en-US" sz="2400" dirty="0">
                <a:latin typeface="Arial" pitchFamily="34" charset="0"/>
                <a:cs typeface="Arial" pitchFamily="34" charset="0"/>
              </a:rPr>
              <a:t>, </a:t>
            </a:r>
            <a:r>
              <a:rPr lang="en-US" sz="2400" dirty="0" err="1">
                <a:latin typeface="Arial" pitchFamily="34" charset="0"/>
                <a:cs typeface="Arial" pitchFamily="34" charset="0"/>
              </a:rPr>
              <a:t>dan</a:t>
            </a:r>
            <a:r>
              <a:rPr lang="en-US" sz="2400" dirty="0">
                <a:latin typeface="Arial" pitchFamily="34" charset="0"/>
                <a:cs typeface="Arial" pitchFamily="34" charset="0"/>
              </a:rPr>
              <a:t> </a:t>
            </a:r>
            <a:r>
              <a:rPr lang="en-US" sz="2400" dirty="0" err="1">
                <a:latin typeface="Arial" pitchFamily="34" charset="0"/>
                <a:cs typeface="Arial" pitchFamily="34" charset="0"/>
              </a:rPr>
              <a:t>sains</a:t>
            </a:r>
            <a:r>
              <a:rPr lang="en-US" sz="2400" dirty="0">
                <a:latin typeface="Arial" pitchFamily="34" charset="0"/>
                <a:cs typeface="Arial" pitchFamily="34" charset="0"/>
              </a:rPr>
              <a:t> </a:t>
            </a:r>
            <a:r>
              <a:rPr lang="en-US" sz="2400" dirty="0" err="1">
                <a:latin typeface="Arial" pitchFamily="34" charset="0"/>
                <a:cs typeface="Arial" pitchFamily="34" charset="0"/>
              </a:rPr>
              <a:t>peserta</a:t>
            </a:r>
            <a:r>
              <a:rPr lang="en-US" sz="2400" dirty="0">
                <a:latin typeface="Arial" pitchFamily="34" charset="0"/>
                <a:cs typeface="Arial" pitchFamily="34" charset="0"/>
              </a:rPr>
              <a:t> </a:t>
            </a:r>
            <a:r>
              <a:rPr lang="en-US" sz="2400" dirty="0" err="1">
                <a:latin typeface="Arial" pitchFamily="34" charset="0"/>
                <a:cs typeface="Arial" pitchFamily="34" charset="0"/>
              </a:rPr>
              <a:t>didik</a:t>
            </a:r>
            <a:r>
              <a:rPr lang="en-US" sz="2400" dirty="0">
                <a:latin typeface="Arial" pitchFamily="34" charset="0"/>
                <a:cs typeface="Arial" pitchFamily="34" charset="0"/>
              </a:rPr>
              <a:t> </a:t>
            </a:r>
            <a:r>
              <a:rPr lang="en-US" sz="2400" dirty="0" err="1" smtClean="0">
                <a:latin typeface="Arial" pitchFamily="34" charset="0"/>
                <a:cs typeface="Arial" pitchFamily="34" charset="0"/>
              </a:rPr>
              <a:t>berusia</a:t>
            </a:r>
            <a:r>
              <a:rPr lang="en-US" sz="2400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en-US" sz="2400" dirty="0">
                <a:latin typeface="Arial" pitchFamily="34" charset="0"/>
                <a:cs typeface="Arial" pitchFamily="34" charset="0"/>
              </a:rPr>
              <a:t>15 </a:t>
            </a:r>
            <a:r>
              <a:rPr lang="en-US" sz="2400" dirty="0" err="1" smtClean="0">
                <a:latin typeface="Arial" pitchFamily="34" charset="0"/>
                <a:cs typeface="Arial" pitchFamily="34" charset="0"/>
              </a:rPr>
              <a:t>tahun</a:t>
            </a:r>
            <a:r>
              <a:rPr lang="en-US" sz="2400" dirty="0" smtClean="0">
                <a:latin typeface="Arial" pitchFamily="34" charset="0"/>
                <a:cs typeface="Arial" pitchFamily="34" charset="0"/>
              </a:rPr>
              <a:t>.</a:t>
            </a:r>
          </a:p>
          <a:p>
            <a:pPr marL="457200" indent="-457200">
              <a:spcBef>
                <a:spcPts val="600"/>
              </a:spcBef>
              <a:buFont typeface="Wingdings" pitchFamily="2" charset="2"/>
              <a:buChar char="q"/>
            </a:pPr>
            <a:r>
              <a:rPr lang="en-US" sz="2400" dirty="0" err="1" smtClean="0">
                <a:latin typeface="Arial" pitchFamily="34" charset="0"/>
                <a:cs typeface="Arial" pitchFamily="34" charset="0"/>
              </a:rPr>
              <a:t>Dikoordinasikan</a:t>
            </a:r>
            <a:r>
              <a:rPr lang="en-US" sz="2400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en-US" sz="2400" dirty="0" err="1" smtClean="0">
                <a:latin typeface="Arial" pitchFamily="34" charset="0"/>
                <a:cs typeface="Arial" pitchFamily="34" charset="0"/>
              </a:rPr>
              <a:t>oleh</a:t>
            </a:r>
            <a:r>
              <a:rPr lang="en-US" sz="2400" dirty="0">
                <a:latin typeface="Arial" pitchFamily="34" charset="0"/>
                <a:cs typeface="Arial" pitchFamily="34" charset="0"/>
              </a:rPr>
              <a:t> </a:t>
            </a:r>
            <a:r>
              <a:rPr lang="en-US" sz="2400" i="1" dirty="0">
                <a:latin typeface="Arial" pitchFamily="34" charset="0"/>
                <a:cs typeface="Arial" pitchFamily="34" charset="0"/>
              </a:rPr>
              <a:t>OECD (</a:t>
            </a:r>
            <a:r>
              <a:rPr lang="en-US" sz="2400" i="1" dirty="0" err="1">
                <a:latin typeface="Arial" pitchFamily="34" charset="0"/>
                <a:cs typeface="Arial" pitchFamily="34" charset="0"/>
              </a:rPr>
              <a:t>Organisation</a:t>
            </a:r>
            <a:r>
              <a:rPr lang="en-US" sz="2400" i="1" dirty="0">
                <a:latin typeface="Arial" pitchFamily="34" charset="0"/>
                <a:cs typeface="Arial" pitchFamily="34" charset="0"/>
              </a:rPr>
              <a:t> for Economic Cooperation and Development</a:t>
            </a:r>
            <a:r>
              <a:rPr lang="en-US" sz="2400" i="1" dirty="0" smtClean="0">
                <a:latin typeface="Arial" pitchFamily="34" charset="0"/>
                <a:cs typeface="Arial" pitchFamily="34" charset="0"/>
              </a:rPr>
              <a:t>), </a:t>
            </a:r>
            <a:r>
              <a:rPr lang="en-US" sz="2400" dirty="0" err="1" smtClean="0">
                <a:latin typeface="Arial" pitchFamily="34" charset="0"/>
                <a:cs typeface="Arial" pitchFamily="34" charset="0"/>
              </a:rPr>
              <a:t>berkedudukan</a:t>
            </a:r>
            <a:r>
              <a:rPr lang="en-US" sz="2400" dirty="0" smtClean="0">
                <a:latin typeface="Arial" pitchFamily="34" charset="0"/>
                <a:cs typeface="Arial" pitchFamily="34" charset="0"/>
              </a:rPr>
              <a:t> di Paris, </a:t>
            </a:r>
            <a:r>
              <a:rPr lang="en-US" sz="2400" dirty="0" err="1" smtClean="0">
                <a:latin typeface="Arial" pitchFamily="34" charset="0"/>
                <a:cs typeface="Arial" pitchFamily="34" charset="0"/>
              </a:rPr>
              <a:t>Prancis</a:t>
            </a:r>
            <a:r>
              <a:rPr lang="en-US" sz="2400" dirty="0" smtClean="0">
                <a:latin typeface="Arial" pitchFamily="34" charset="0"/>
                <a:cs typeface="Arial" pitchFamily="34" charset="0"/>
              </a:rPr>
              <a:t>.</a:t>
            </a:r>
          </a:p>
          <a:p>
            <a:pPr marL="457200" indent="-457200">
              <a:spcBef>
                <a:spcPts val="600"/>
              </a:spcBef>
              <a:buFont typeface="Wingdings" pitchFamily="2" charset="2"/>
              <a:buChar char="q"/>
            </a:pPr>
            <a:r>
              <a:rPr lang="en-US" sz="2400" dirty="0" err="1" smtClean="0">
                <a:latin typeface="Arial" pitchFamily="34" charset="0"/>
                <a:cs typeface="Arial" pitchFamily="34" charset="0"/>
              </a:rPr>
              <a:t>Konsorsium</a:t>
            </a:r>
            <a:r>
              <a:rPr lang="en-US" sz="2400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en-US" sz="2400" dirty="0" err="1" smtClean="0">
                <a:latin typeface="Arial" pitchFamily="34" charset="0"/>
                <a:cs typeface="Arial" pitchFamily="34" charset="0"/>
              </a:rPr>
              <a:t>internasional</a:t>
            </a:r>
            <a:r>
              <a:rPr lang="en-US" sz="2400" dirty="0" smtClean="0">
                <a:latin typeface="Arial" pitchFamily="34" charset="0"/>
                <a:cs typeface="Arial" pitchFamily="34" charset="0"/>
              </a:rPr>
              <a:t>: </a:t>
            </a:r>
            <a:r>
              <a:rPr lang="en-US" sz="2400" i="1" dirty="0">
                <a:latin typeface="Arial" pitchFamily="34" charset="0"/>
                <a:cs typeface="Arial" pitchFamily="34" charset="0"/>
              </a:rPr>
              <a:t>Educational Testing Service (ETS), the Australian Council for Educational Research (ACER), the Netherlands National Institute for Educational Measurement (</a:t>
            </a:r>
            <a:r>
              <a:rPr lang="en-US" sz="2400" i="1" dirty="0" err="1">
                <a:latin typeface="Arial" pitchFamily="34" charset="0"/>
                <a:cs typeface="Arial" pitchFamily="34" charset="0"/>
              </a:rPr>
              <a:t>Citogroep</a:t>
            </a:r>
            <a:r>
              <a:rPr lang="en-US" sz="2400" i="1" dirty="0">
                <a:latin typeface="Arial" pitchFamily="34" charset="0"/>
                <a:cs typeface="Arial" pitchFamily="34" charset="0"/>
              </a:rPr>
              <a:t>), the National Institute for Educational Policy Research in Japan (NIER), </a:t>
            </a:r>
            <a:r>
              <a:rPr lang="en-US" sz="2400" dirty="0" err="1">
                <a:latin typeface="Arial" pitchFamily="34" charset="0"/>
                <a:cs typeface="Arial" pitchFamily="34" charset="0"/>
              </a:rPr>
              <a:t>dan</a:t>
            </a:r>
            <a:r>
              <a:rPr lang="en-US" sz="2400" i="1" dirty="0">
                <a:latin typeface="Arial" pitchFamily="34" charset="0"/>
                <a:cs typeface="Arial" pitchFamily="34" charset="0"/>
              </a:rPr>
              <a:t> WESTAT United States</a:t>
            </a:r>
            <a:r>
              <a:rPr lang="en-US" sz="2400" dirty="0">
                <a:latin typeface="Arial" pitchFamily="34" charset="0"/>
                <a:cs typeface="Arial" pitchFamily="34" charset="0"/>
              </a:rPr>
              <a:t>.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 algn="r"/>
            <a:fld id="{D4C49B74-5DB2-4B03-B1D2-7F6A3C51C318}" type="slidenum">
              <a:rPr lang="en-US" smtClean="0"/>
              <a:pPr algn="r"/>
              <a:t>31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7485988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568" y="2"/>
            <a:ext cx="9144000" cy="811160"/>
          </a:xfrm>
          <a:solidFill>
            <a:schemeClr val="accent1">
              <a:lumMod val="20000"/>
              <a:lumOff val="80000"/>
            </a:schemeClr>
          </a:solidFill>
        </p:spPr>
        <p:txBody>
          <a:bodyPr/>
          <a:lstStyle/>
          <a:p>
            <a:r>
              <a:rPr lang="it-IT" sz="3200" b="1" dirty="0" smtClean="0">
                <a:ln>
                  <a:solidFill>
                    <a:schemeClr val="tx1"/>
                  </a:solidFill>
                </a:ln>
                <a:latin typeface="Arial" pitchFamily="34" charset="0"/>
                <a:cs typeface="Arial" pitchFamily="34" charset="0"/>
              </a:rPr>
              <a:t>Level </a:t>
            </a:r>
            <a:r>
              <a:rPr lang="it-IT" sz="3200" b="1" dirty="0">
                <a:ln>
                  <a:solidFill>
                    <a:schemeClr val="tx1"/>
                  </a:solidFill>
                </a:ln>
                <a:latin typeface="Arial" pitchFamily="34" charset="0"/>
                <a:cs typeface="Arial" pitchFamily="34" charset="0"/>
              </a:rPr>
              <a:t>Kompetensi </a:t>
            </a:r>
            <a:r>
              <a:rPr lang="it-IT" sz="3200" b="1" dirty="0" smtClean="0">
                <a:ln>
                  <a:solidFill>
                    <a:schemeClr val="tx1"/>
                  </a:solidFill>
                </a:ln>
                <a:latin typeface="Arial" pitchFamily="34" charset="0"/>
                <a:cs typeface="Arial" pitchFamily="34" charset="0"/>
              </a:rPr>
              <a:t>Sains </a:t>
            </a:r>
            <a:r>
              <a:rPr lang="it-IT" sz="3200" b="1" dirty="0">
                <a:ln>
                  <a:solidFill>
                    <a:schemeClr val="tx1"/>
                  </a:solidFill>
                </a:ln>
                <a:latin typeface="Arial" pitchFamily="34" charset="0"/>
                <a:cs typeface="Arial" pitchFamily="34" charset="0"/>
              </a:rPr>
              <a:t>PISA </a:t>
            </a:r>
            <a:endParaRPr lang="id-ID" sz="3200" b="1" dirty="0">
              <a:ln>
                <a:solidFill>
                  <a:schemeClr val="tx1"/>
                </a:solidFill>
              </a:ln>
              <a:latin typeface="Arial" pitchFamily="34" charset="0"/>
              <a:cs typeface="Arial" pitchFamily="34" charset="0"/>
            </a:endParaRPr>
          </a:p>
        </p:txBody>
      </p:sp>
      <p:cxnSp>
        <p:nvCxnSpPr>
          <p:cNvPr id="5" name="Straight Connector 4"/>
          <p:cNvCxnSpPr/>
          <p:nvPr/>
        </p:nvCxnSpPr>
        <p:spPr>
          <a:xfrm>
            <a:off x="0" y="870145"/>
            <a:ext cx="9144000" cy="0"/>
          </a:xfrm>
          <a:prstGeom prst="line">
            <a:avLst/>
          </a:prstGeom>
          <a:ln w="254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 algn="r"/>
            <a:fld id="{D4C49B74-5DB2-4B03-B1D2-7F6A3C51C318}" type="slidenum">
              <a:rPr lang="en-US" smtClean="0"/>
              <a:pPr algn="r"/>
              <a:t>32</a:t>
            </a:fld>
            <a:endParaRPr lang="en-US"/>
          </a:p>
        </p:txBody>
      </p:sp>
      <p:pic>
        <p:nvPicPr>
          <p:cNvPr id="14338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22658" t="15733" r="43293" b="14440"/>
          <a:stretch/>
        </p:blipFill>
        <p:spPr bwMode="auto">
          <a:xfrm>
            <a:off x="762000" y="1150882"/>
            <a:ext cx="7620000" cy="540231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xmlns="" val="8260548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568" y="14750"/>
            <a:ext cx="9144000" cy="1061872"/>
          </a:xfrm>
          <a:solidFill>
            <a:schemeClr val="accent1">
              <a:lumMod val="20000"/>
              <a:lumOff val="80000"/>
            </a:schemeClr>
          </a:solidFill>
        </p:spPr>
        <p:txBody>
          <a:bodyPr/>
          <a:lstStyle/>
          <a:p>
            <a:r>
              <a:rPr lang="it-IT" b="1" dirty="0" smtClean="0">
                <a:ln>
                  <a:solidFill>
                    <a:schemeClr val="tx1"/>
                  </a:solidFill>
                </a:ln>
                <a:latin typeface="Arial" pitchFamily="34" charset="0"/>
                <a:cs typeface="Arial" pitchFamily="34" charset="0"/>
              </a:rPr>
              <a:t>Contoh Soal</a:t>
            </a:r>
            <a:endParaRPr lang="id-ID" b="1" dirty="0">
              <a:ln>
                <a:solidFill>
                  <a:schemeClr val="tx1"/>
                </a:solidFill>
              </a:ln>
              <a:latin typeface="Arial" pitchFamily="34" charset="0"/>
              <a:cs typeface="Arial" pitchFamily="34" charset="0"/>
            </a:endParaRPr>
          </a:p>
        </p:txBody>
      </p:sp>
      <p:cxnSp>
        <p:nvCxnSpPr>
          <p:cNvPr id="5" name="Straight Connector 4"/>
          <p:cNvCxnSpPr/>
          <p:nvPr/>
        </p:nvCxnSpPr>
        <p:spPr>
          <a:xfrm>
            <a:off x="0" y="1076622"/>
            <a:ext cx="9144000" cy="0"/>
          </a:xfrm>
          <a:prstGeom prst="line">
            <a:avLst/>
          </a:prstGeom>
          <a:ln w="254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Rectangle 2"/>
          <p:cNvSpPr/>
          <p:nvPr/>
        </p:nvSpPr>
        <p:spPr>
          <a:xfrm>
            <a:off x="206477" y="1091004"/>
            <a:ext cx="8819536" cy="544764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2400" b="1" dirty="0">
                <a:latin typeface="Arial Narrow" pitchFamily="34" charset="0"/>
                <a:cs typeface="Arial" pitchFamily="34" charset="0"/>
              </a:rPr>
              <a:t>RUMAH KACA</a:t>
            </a:r>
            <a:endParaRPr lang="en-US" sz="2400" dirty="0">
              <a:latin typeface="Arial Narrow" pitchFamily="34" charset="0"/>
              <a:cs typeface="Arial" pitchFamily="34" charset="0"/>
            </a:endParaRPr>
          </a:p>
          <a:p>
            <a:r>
              <a:rPr lang="en-US" sz="1900" dirty="0" err="1">
                <a:latin typeface="Arial Narrow" pitchFamily="34" charset="0"/>
                <a:cs typeface="Arial" pitchFamily="34" charset="0"/>
              </a:rPr>
              <a:t>Bacalah</a:t>
            </a:r>
            <a:r>
              <a:rPr lang="en-US" sz="1900" dirty="0">
                <a:latin typeface="Arial Narrow" pitchFamily="34" charset="0"/>
                <a:cs typeface="Arial" pitchFamily="34" charset="0"/>
              </a:rPr>
              <a:t> </a:t>
            </a:r>
            <a:r>
              <a:rPr lang="en-US" sz="1900" dirty="0" err="1">
                <a:latin typeface="Arial Narrow" pitchFamily="34" charset="0"/>
                <a:cs typeface="Arial" pitchFamily="34" charset="0"/>
              </a:rPr>
              <a:t>teks</a:t>
            </a:r>
            <a:r>
              <a:rPr lang="en-US" sz="1900" dirty="0">
                <a:latin typeface="Arial Narrow" pitchFamily="34" charset="0"/>
                <a:cs typeface="Arial" pitchFamily="34" charset="0"/>
              </a:rPr>
              <a:t> </a:t>
            </a:r>
            <a:r>
              <a:rPr lang="en-US" sz="1900" dirty="0" err="1">
                <a:latin typeface="Arial Narrow" pitchFamily="34" charset="0"/>
                <a:cs typeface="Arial" pitchFamily="34" charset="0"/>
              </a:rPr>
              <a:t>dan</a:t>
            </a:r>
            <a:r>
              <a:rPr lang="en-US" sz="1900" dirty="0">
                <a:latin typeface="Arial Narrow" pitchFamily="34" charset="0"/>
                <a:cs typeface="Arial" pitchFamily="34" charset="0"/>
              </a:rPr>
              <a:t> </a:t>
            </a:r>
            <a:r>
              <a:rPr lang="en-US" sz="1900" dirty="0" err="1">
                <a:latin typeface="Arial Narrow" pitchFamily="34" charset="0"/>
                <a:cs typeface="Arial" pitchFamily="34" charset="0"/>
              </a:rPr>
              <a:t>jawab</a:t>
            </a:r>
            <a:r>
              <a:rPr lang="en-US" sz="1900" dirty="0">
                <a:latin typeface="Arial Narrow" pitchFamily="34" charset="0"/>
                <a:cs typeface="Arial" pitchFamily="34" charset="0"/>
              </a:rPr>
              <a:t> </a:t>
            </a:r>
            <a:r>
              <a:rPr lang="en-US" sz="1900" dirty="0" err="1">
                <a:latin typeface="Arial Narrow" pitchFamily="34" charset="0"/>
                <a:cs typeface="Arial" pitchFamily="34" charset="0"/>
              </a:rPr>
              <a:t>pertanyaan</a:t>
            </a:r>
            <a:r>
              <a:rPr lang="en-US" sz="1900" dirty="0">
                <a:latin typeface="Arial Narrow" pitchFamily="34" charset="0"/>
                <a:cs typeface="Arial" pitchFamily="34" charset="0"/>
              </a:rPr>
              <a:t> </a:t>
            </a:r>
            <a:r>
              <a:rPr lang="en-US" sz="1900" dirty="0" err="1">
                <a:latin typeface="Arial Narrow" pitchFamily="34" charset="0"/>
                <a:cs typeface="Arial" pitchFamily="34" charset="0"/>
              </a:rPr>
              <a:t>berikut</a:t>
            </a:r>
            <a:r>
              <a:rPr lang="en-US" sz="1900" dirty="0">
                <a:latin typeface="Arial Narrow" pitchFamily="34" charset="0"/>
                <a:cs typeface="Arial" pitchFamily="34" charset="0"/>
              </a:rPr>
              <a:t>!</a:t>
            </a:r>
          </a:p>
          <a:p>
            <a:pPr>
              <a:spcBef>
                <a:spcPts val="600"/>
              </a:spcBef>
            </a:pPr>
            <a:r>
              <a:rPr lang="en-US" sz="1900" b="1" dirty="0">
                <a:latin typeface="Arial Narrow" pitchFamily="34" charset="0"/>
                <a:cs typeface="Arial" pitchFamily="34" charset="0"/>
              </a:rPr>
              <a:t>EFEK RUMAH KACA: FAKTA ATAU FIKSI?</a:t>
            </a:r>
            <a:endParaRPr lang="en-US" sz="1900" dirty="0">
              <a:latin typeface="Arial Narrow" pitchFamily="34" charset="0"/>
              <a:cs typeface="Arial" pitchFamily="34" charset="0"/>
            </a:endParaRPr>
          </a:p>
          <a:p>
            <a:r>
              <a:rPr lang="en-US" sz="1900" dirty="0" err="1">
                <a:latin typeface="Arial Narrow" pitchFamily="34" charset="0"/>
                <a:cs typeface="Arial" pitchFamily="34" charset="0"/>
              </a:rPr>
              <a:t>Makhluk</a:t>
            </a:r>
            <a:r>
              <a:rPr lang="en-US" sz="1900" dirty="0">
                <a:latin typeface="Arial Narrow" pitchFamily="34" charset="0"/>
                <a:cs typeface="Arial" pitchFamily="34" charset="0"/>
              </a:rPr>
              <a:t> </a:t>
            </a:r>
            <a:r>
              <a:rPr lang="en-US" sz="1900" dirty="0" err="1">
                <a:latin typeface="Arial Narrow" pitchFamily="34" charset="0"/>
                <a:cs typeface="Arial" pitchFamily="34" charset="0"/>
              </a:rPr>
              <a:t>hidup</a:t>
            </a:r>
            <a:r>
              <a:rPr lang="en-US" sz="1900" dirty="0">
                <a:latin typeface="Arial Narrow" pitchFamily="34" charset="0"/>
                <a:cs typeface="Arial" pitchFamily="34" charset="0"/>
              </a:rPr>
              <a:t> </a:t>
            </a:r>
            <a:r>
              <a:rPr lang="en-US" sz="1900" dirty="0" err="1">
                <a:latin typeface="Arial Narrow" pitchFamily="34" charset="0"/>
                <a:cs typeface="Arial" pitchFamily="34" charset="0"/>
              </a:rPr>
              <a:t>memerlukan</a:t>
            </a:r>
            <a:r>
              <a:rPr lang="en-US" sz="1900" dirty="0">
                <a:latin typeface="Arial Narrow" pitchFamily="34" charset="0"/>
                <a:cs typeface="Arial" pitchFamily="34" charset="0"/>
              </a:rPr>
              <a:t> </a:t>
            </a:r>
            <a:r>
              <a:rPr lang="en-US" sz="1900" dirty="0" err="1">
                <a:latin typeface="Arial Narrow" pitchFamily="34" charset="0"/>
                <a:cs typeface="Arial" pitchFamily="34" charset="0"/>
              </a:rPr>
              <a:t>energi</a:t>
            </a:r>
            <a:r>
              <a:rPr lang="en-US" sz="1900" dirty="0">
                <a:latin typeface="Arial Narrow" pitchFamily="34" charset="0"/>
                <a:cs typeface="Arial" pitchFamily="34" charset="0"/>
              </a:rPr>
              <a:t> </a:t>
            </a:r>
            <a:r>
              <a:rPr lang="en-US" sz="1900" dirty="0" err="1">
                <a:latin typeface="Arial Narrow" pitchFamily="34" charset="0"/>
                <a:cs typeface="Arial" pitchFamily="34" charset="0"/>
              </a:rPr>
              <a:t>untuk</a:t>
            </a:r>
            <a:r>
              <a:rPr lang="en-US" sz="1900" dirty="0">
                <a:latin typeface="Arial Narrow" pitchFamily="34" charset="0"/>
                <a:cs typeface="Arial" pitchFamily="34" charset="0"/>
              </a:rPr>
              <a:t> </a:t>
            </a:r>
            <a:r>
              <a:rPr lang="en-US" sz="1900" dirty="0" err="1">
                <a:latin typeface="Arial Narrow" pitchFamily="34" charset="0"/>
                <a:cs typeface="Arial" pitchFamily="34" charset="0"/>
              </a:rPr>
              <a:t>kelangsungan</a:t>
            </a:r>
            <a:r>
              <a:rPr lang="en-US" sz="1900" dirty="0">
                <a:latin typeface="Arial Narrow" pitchFamily="34" charset="0"/>
                <a:cs typeface="Arial" pitchFamily="34" charset="0"/>
              </a:rPr>
              <a:t> </a:t>
            </a:r>
            <a:r>
              <a:rPr lang="en-US" sz="1900" dirty="0" err="1">
                <a:latin typeface="Arial Narrow" pitchFamily="34" charset="0"/>
                <a:cs typeface="Arial" pitchFamily="34" charset="0"/>
              </a:rPr>
              <a:t>hidupnya</a:t>
            </a:r>
            <a:r>
              <a:rPr lang="en-US" sz="1900" dirty="0">
                <a:latin typeface="Arial Narrow" pitchFamily="34" charset="0"/>
                <a:cs typeface="Arial" pitchFamily="34" charset="0"/>
              </a:rPr>
              <a:t>. </a:t>
            </a:r>
            <a:r>
              <a:rPr lang="en-US" sz="1900" dirty="0" err="1">
                <a:latin typeface="Arial Narrow" pitchFamily="34" charset="0"/>
                <a:cs typeface="Arial" pitchFamily="34" charset="0"/>
              </a:rPr>
              <a:t>Energi</a:t>
            </a:r>
            <a:r>
              <a:rPr lang="en-US" sz="1900" dirty="0">
                <a:latin typeface="Arial Narrow" pitchFamily="34" charset="0"/>
                <a:cs typeface="Arial" pitchFamily="34" charset="0"/>
              </a:rPr>
              <a:t> yang </a:t>
            </a:r>
            <a:r>
              <a:rPr lang="en-US" sz="1900" dirty="0" err="1">
                <a:latin typeface="Arial Narrow" pitchFamily="34" charset="0"/>
                <a:cs typeface="Arial" pitchFamily="34" charset="0"/>
              </a:rPr>
              <a:t>menopang</a:t>
            </a:r>
            <a:r>
              <a:rPr lang="en-US" sz="1900" dirty="0">
                <a:latin typeface="Arial Narrow" pitchFamily="34" charset="0"/>
                <a:cs typeface="Arial" pitchFamily="34" charset="0"/>
              </a:rPr>
              <a:t> </a:t>
            </a:r>
            <a:r>
              <a:rPr lang="en-US" sz="1900" dirty="0" err="1">
                <a:latin typeface="Arial Narrow" pitchFamily="34" charset="0"/>
                <a:cs typeface="Arial" pitchFamily="34" charset="0"/>
              </a:rPr>
              <a:t>kehidupan</a:t>
            </a:r>
            <a:r>
              <a:rPr lang="en-US" sz="1900" dirty="0">
                <a:latin typeface="Arial Narrow" pitchFamily="34" charset="0"/>
                <a:cs typeface="Arial" pitchFamily="34" charset="0"/>
              </a:rPr>
              <a:t> di </a:t>
            </a:r>
            <a:r>
              <a:rPr lang="en-US" sz="1900" dirty="0" err="1">
                <a:latin typeface="Arial Narrow" pitchFamily="34" charset="0"/>
                <a:cs typeface="Arial" pitchFamily="34" charset="0"/>
              </a:rPr>
              <a:t>bumi</a:t>
            </a:r>
            <a:r>
              <a:rPr lang="en-US" sz="1900" dirty="0">
                <a:latin typeface="Arial Narrow" pitchFamily="34" charset="0"/>
                <a:cs typeface="Arial" pitchFamily="34" charset="0"/>
              </a:rPr>
              <a:t> </a:t>
            </a:r>
            <a:r>
              <a:rPr lang="en-US" sz="1900" dirty="0" err="1">
                <a:latin typeface="Arial Narrow" pitchFamily="34" charset="0"/>
                <a:cs typeface="Arial" pitchFamily="34" charset="0"/>
              </a:rPr>
              <a:t>berasal</a:t>
            </a:r>
            <a:r>
              <a:rPr lang="en-US" sz="1900" dirty="0">
                <a:latin typeface="Arial Narrow" pitchFamily="34" charset="0"/>
                <a:cs typeface="Arial" pitchFamily="34" charset="0"/>
              </a:rPr>
              <a:t> </a:t>
            </a:r>
            <a:r>
              <a:rPr lang="en-US" sz="1900" dirty="0" err="1">
                <a:latin typeface="Arial Narrow" pitchFamily="34" charset="0"/>
                <a:cs typeface="Arial" pitchFamily="34" charset="0"/>
              </a:rPr>
              <a:t>dari</a:t>
            </a:r>
            <a:r>
              <a:rPr lang="en-US" sz="1900" dirty="0">
                <a:latin typeface="Arial Narrow" pitchFamily="34" charset="0"/>
                <a:cs typeface="Arial" pitchFamily="34" charset="0"/>
              </a:rPr>
              <a:t> </a:t>
            </a:r>
            <a:r>
              <a:rPr lang="en-US" sz="1900" dirty="0" err="1">
                <a:latin typeface="Arial Narrow" pitchFamily="34" charset="0"/>
                <a:cs typeface="Arial" pitchFamily="34" charset="0"/>
              </a:rPr>
              <a:t>matahari</a:t>
            </a:r>
            <a:r>
              <a:rPr lang="en-US" sz="1900" dirty="0">
                <a:latin typeface="Arial Narrow" pitchFamily="34" charset="0"/>
                <a:cs typeface="Arial" pitchFamily="34" charset="0"/>
              </a:rPr>
              <a:t>, yang </a:t>
            </a:r>
            <a:r>
              <a:rPr lang="en-US" sz="1900" dirty="0" err="1">
                <a:latin typeface="Arial Narrow" pitchFamily="34" charset="0"/>
                <a:cs typeface="Arial" pitchFamily="34" charset="0"/>
              </a:rPr>
              <a:t>memancarkan</a:t>
            </a:r>
            <a:r>
              <a:rPr lang="en-US" sz="1900" dirty="0">
                <a:latin typeface="Arial Narrow" pitchFamily="34" charset="0"/>
                <a:cs typeface="Arial" pitchFamily="34" charset="0"/>
              </a:rPr>
              <a:t> </a:t>
            </a:r>
            <a:r>
              <a:rPr lang="en-US" sz="1900" dirty="0" err="1">
                <a:latin typeface="Arial Narrow" pitchFamily="34" charset="0"/>
                <a:cs typeface="Arial" pitchFamily="34" charset="0"/>
              </a:rPr>
              <a:t>energi</a:t>
            </a:r>
            <a:r>
              <a:rPr lang="en-US" sz="1900" dirty="0">
                <a:latin typeface="Arial Narrow" pitchFamily="34" charset="0"/>
                <a:cs typeface="Arial" pitchFamily="34" charset="0"/>
              </a:rPr>
              <a:t> </a:t>
            </a:r>
            <a:r>
              <a:rPr lang="en-US" sz="1900" dirty="0" err="1">
                <a:latin typeface="Arial Narrow" pitchFamily="34" charset="0"/>
                <a:cs typeface="Arial" pitchFamily="34" charset="0"/>
              </a:rPr>
              <a:t>ke</a:t>
            </a:r>
            <a:r>
              <a:rPr lang="en-US" sz="1900" dirty="0">
                <a:latin typeface="Arial Narrow" pitchFamily="34" charset="0"/>
                <a:cs typeface="Arial" pitchFamily="34" charset="0"/>
              </a:rPr>
              <a:t> </a:t>
            </a:r>
            <a:r>
              <a:rPr lang="en-US" sz="1900" dirty="0" err="1">
                <a:latin typeface="Arial Narrow" pitchFamily="34" charset="0"/>
                <a:cs typeface="Arial" pitchFamily="34" charset="0"/>
              </a:rPr>
              <a:t>dalam</a:t>
            </a:r>
            <a:r>
              <a:rPr lang="en-US" sz="1900" dirty="0">
                <a:latin typeface="Arial Narrow" pitchFamily="34" charset="0"/>
                <a:cs typeface="Arial" pitchFamily="34" charset="0"/>
              </a:rPr>
              <a:t> </a:t>
            </a:r>
            <a:r>
              <a:rPr lang="en-US" sz="1900" dirty="0" err="1">
                <a:latin typeface="Arial Narrow" pitchFamily="34" charset="0"/>
                <a:cs typeface="Arial" pitchFamily="34" charset="0"/>
              </a:rPr>
              <a:t>ruang</a:t>
            </a:r>
            <a:r>
              <a:rPr lang="en-US" sz="1900" dirty="0">
                <a:latin typeface="Arial Narrow" pitchFamily="34" charset="0"/>
                <a:cs typeface="Arial" pitchFamily="34" charset="0"/>
              </a:rPr>
              <a:t> </a:t>
            </a:r>
            <a:r>
              <a:rPr lang="en-US" sz="1900" dirty="0" err="1">
                <a:latin typeface="Arial Narrow" pitchFamily="34" charset="0"/>
                <a:cs typeface="Arial" pitchFamily="34" charset="0"/>
              </a:rPr>
              <a:t>angkasa</a:t>
            </a:r>
            <a:r>
              <a:rPr lang="en-US" sz="1900" dirty="0">
                <a:latin typeface="Arial Narrow" pitchFamily="34" charset="0"/>
                <a:cs typeface="Arial" pitchFamily="34" charset="0"/>
              </a:rPr>
              <a:t> </a:t>
            </a:r>
            <a:r>
              <a:rPr lang="en-US" sz="1900" dirty="0" err="1">
                <a:latin typeface="Arial Narrow" pitchFamily="34" charset="0"/>
                <a:cs typeface="Arial" pitchFamily="34" charset="0"/>
              </a:rPr>
              <a:t>karena</a:t>
            </a:r>
            <a:r>
              <a:rPr lang="en-US" sz="1900" dirty="0">
                <a:latin typeface="Arial Narrow" pitchFamily="34" charset="0"/>
                <a:cs typeface="Arial" pitchFamily="34" charset="0"/>
              </a:rPr>
              <a:t> </a:t>
            </a:r>
            <a:r>
              <a:rPr lang="en-US" sz="1900" dirty="0" err="1">
                <a:latin typeface="Arial Narrow" pitchFamily="34" charset="0"/>
                <a:cs typeface="Arial" pitchFamily="34" charset="0"/>
              </a:rPr>
              <a:t>sangat</a:t>
            </a:r>
            <a:r>
              <a:rPr lang="en-US" sz="1900" dirty="0">
                <a:latin typeface="Arial Narrow" pitchFamily="34" charset="0"/>
                <a:cs typeface="Arial" pitchFamily="34" charset="0"/>
              </a:rPr>
              <a:t> </a:t>
            </a:r>
            <a:r>
              <a:rPr lang="en-US" sz="1900" dirty="0" err="1">
                <a:latin typeface="Arial Narrow" pitchFamily="34" charset="0"/>
                <a:cs typeface="Arial" pitchFamily="34" charset="0"/>
              </a:rPr>
              <a:t>panas</a:t>
            </a:r>
            <a:r>
              <a:rPr lang="en-US" sz="1900" dirty="0">
                <a:latin typeface="Arial Narrow" pitchFamily="34" charset="0"/>
                <a:cs typeface="Arial" pitchFamily="34" charset="0"/>
              </a:rPr>
              <a:t>. </a:t>
            </a:r>
            <a:r>
              <a:rPr lang="en-US" sz="1900" dirty="0" err="1">
                <a:latin typeface="Arial Narrow" pitchFamily="34" charset="0"/>
                <a:cs typeface="Arial" pitchFamily="34" charset="0"/>
              </a:rPr>
              <a:t>Sebagian</a:t>
            </a:r>
            <a:r>
              <a:rPr lang="en-US" sz="1900" dirty="0">
                <a:latin typeface="Arial Narrow" pitchFamily="34" charset="0"/>
                <a:cs typeface="Arial" pitchFamily="34" charset="0"/>
              </a:rPr>
              <a:t> </a:t>
            </a:r>
            <a:r>
              <a:rPr lang="en-US" sz="1900" dirty="0" err="1">
                <a:latin typeface="Arial Narrow" pitchFamily="34" charset="0"/>
                <a:cs typeface="Arial" pitchFamily="34" charset="0"/>
              </a:rPr>
              <a:t>kecil</a:t>
            </a:r>
            <a:r>
              <a:rPr lang="en-US" sz="1900" dirty="0">
                <a:latin typeface="Arial Narrow" pitchFamily="34" charset="0"/>
                <a:cs typeface="Arial" pitchFamily="34" charset="0"/>
              </a:rPr>
              <a:t> </a:t>
            </a:r>
            <a:r>
              <a:rPr lang="en-US" sz="1900" dirty="0" err="1">
                <a:latin typeface="Arial Narrow" pitchFamily="34" charset="0"/>
                <a:cs typeface="Arial" pitchFamily="34" charset="0"/>
              </a:rPr>
              <a:t>dari</a:t>
            </a:r>
            <a:r>
              <a:rPr lang="en-US" sz="1900" dirty="0">
                <a:latin typeface="Arial Narrow" pitchFamily="34" charset="0"/>
                <a:cs typeface="Arial" pitchFamily="34" charset="0"/>
              </a:rPr>
              <a:t> </a:t>
            </a:r>
            <a:r>
              <a:rPr lang="en-US" sz="1900" dirty="0" err="1">
                <a:latin typeface="Arial Narrow" pitchFamily="34" charset="0"/>
                <a:cs typeface="Arial" pitchFamily="34" charset="0"/>
              </a:rPr>
              <a:t>energi</a:t>
            </a:r>
            <a:r>
              <a:rPr lang="en-US" sz="1900" dirty="0">
                <a:latin typeface="Arial Narrow" pitchFamily="34" charset="0"/>
                <a:cs typeface="Arial" pitchFamily="34" charset="0"/>
              </a:rPr>
              <a:t> </a:t>
            </a:r>
            <a:r>
              <a:rPr lang="en-US" sz="1900" dirty="0" err="1">
                <a:latin typeface="Arial Narrow" pitchFamily="34" charset="0"/>
                <a:cs typeface="Arial" pitchFamily="34" charset="0"/>
              </a:rPr>
              <a:t>ini</a:t>
            </a:r>
            <a:r>
              <a:rPr lang="en-US" sz="1900" dirty="0">
                <a:latin typeface="Arial Narrow" pitchFamily="34" charset="0"/>
                <a:cs typeface="Arial" pitchFamily="34" charset="0"/>
              </a:rPr>
              <a:t> </a:t>
            </a:r>
            <a:r>
              <a:rPr lang="en-US" sz="1900" dirty="0" err="1">
                <a:latin typeface="Arial Narrow" pitchFamily="34" charset="0"/>
                <a:cs typeface="Arial" pitchFamily="34" charset="0"/>
              </a:rPr>
              <a:t>mencapai</a:t>
            </a:r>
            <a:r>
              <a:rPr lang="en-US" sz="1900" dirty="0">
                <a:latin typeface="Arial Narrow" pitchFamily="34" charset="0"/>
                <a:cs typeface="Arial" pitchFamily="34" charset="0"/>
              </a:rPr>
              <a:t> </a:t>
            </a:r>
            <a:r>
              <a:rPr lang="en-US" sz="1900" dirty="0" err="1">
                <a:latin typeface="Arial Narrow" pitchFamily="34" charset="0"/>
                <a:cs typeface="Arial" pitchFamily="34" charset="0"/>
              </a:rPr>
              <a:t>bumi</a:t>
            </a:r>
            <a:r>
              <a:rPr lang="en-US" sz="1900" dirty="0">
                <a:latin typeface="Arial Narrow" pitchFamily="34" charset="0"/>
                <a:cs typeface="Arial" pitchFamily="34" charset="0"/>
              </a:rPr>
              <a:t>.</a:t>
            </a:r>
          </a:p>
          <a:p>
            <a:r>
              <a:rPr lang="en-US" sz="1900" dirty="0" err="1">
                <a:latin typeface="Arial Narrow" pitchFamily="34" charset="0"/>
                <a:cs typeface="Arial" pitchFamily="34" charset="0"/>
              </a:rPr>
              <a:t>Atmosfer</a:t>
            </a:r>
            <a:r>
              <a:rPr lang="en-US" sz="1900" dirty="0">
                <a:latin typeface="Arial Narrow" pitchFamily="34" charset="0"/>
                <a:cs typeface="Arial" pitchFamily="34" charset="0"/>
              </a:rPr>
              <a:t> </a:t>
            </a:r>
            <a:r>
              <a:rPr lang="en-US" sz="1900" dirty="0" err="1">
                <a:latin typeface="Arial Narrow" pitchFamily="34" charset="0"/>
                <a:cs typeface="Arial" pitchFamily="34" charset="0"/>
              </a:rPr>
              <a:t>bumi</a:t>
            </a:r>
            <a:r>
              <a:rPr lang="en-US" sz="1900" dirty="0">
                <a:latin typeface="Arial Narrow" pitchFamily="34" charset="0"/>
                <a:cs typeface="Arial" pitchFamily="34" charset="0"/>
              </a:rPr>
              <a:t> </a:t>
            </a:r>
            <a:r>
              <a:rPr lang="en-US" sz="1900" dirty="0" err="1">
                <a:latin typeface="Arial Narrow" pitchFamily="34" charset="0"/>
                <a:cs typeface="Arial" pitchFamily="34" charset="0"/>
              </a:rPr>
              <a:t>bertindak</a:t>
            </a:r>
            <a:r>
              <a:rPr lang="en-US" sz="1900" dirty="0">
                <a:latin typeface="Arial Narrow" pitchFamily="34" charset="0"/>
                <a:cs typeface="Arial" pitchFamily="34" charset="0"/>
              </a:rPr>
              <a:t> </a:t>
            </a:r>
            <a:r>
              <a:rPr lang="en-US" sz="1900" dirty="0" err="1">
                <a:latin typeface="Arial Narrow" pitchFamily="34" charset="0"/>
                <a:cs typeface="Arial" pitchFamily="34" charset="0"/>
              </a:rPr>
              <a:t>sebagai</a:t>
            </a:r>
            <a:r>
              <a:rPr lang="en-US" sz="1900" dirty="0">
                <a:latin typeface="Arial Narrow" pitchFamily="34" charset="0"/>
                <a:cs typeface="Arial" pitchFamily="34" charset="0"/>
              </a:rPr>
              <a:t> </a:t>
            </a:r>
            <a:r>
              <a:rPr lang="en-US" sz="1900" dirty="0" err="1">
                <a:latin typeface="Arial Narrow" pitchFamily="34" charset="0"/>
                <a:cs typeface="Arial" pitchFamily="34" charset="0"/>
              </a:rPr>
              <a:t>selimut</a:t>
            </a:r>
            <a:r>
              <a:rPr lang="en-US" sz="1900" dirty="0">
                <a:latin typeface="Arial Narrow" pitchFamily="34" charset="0"/>
                <a:cs typeface="Arial" pitchFamily="34" charset="0"/>
              </a:rPr>
              <a:t> </a:t>
            </a:r>
            <a:r>
              <a:rPr lang="en-US" sz="1900" dirty="0" err="1">
                <a:latin typeface="Arial Narrow" pitchFamily="34" charset="0"/>
                <a:cs typeface="Arial" pitchFamily="34" charset="0"/>
              </a:rPr>
              <a:t>pelindung</a:t>
            </a:r>
            <a:r>
              <a:rPr lang="en-US" sz="1900" dirty="0">
                <a:latin typeface="Arial Narrow" pitchFamily="34" charset="0"/>
                <a:cs typeface="Arial" pitchFamily="34" charset="0"/>
              </a:rPr>
              <a:t> di </a:t>
            </a:r>
            <a:r>
              <a:rPr lang="en-US" sz="1900" dirty="0" err="1">
                <a:latin typeface="Arial Narrow" pitchFamily="34" charset="0"/>
                <a:cs typeface="Arial" pitchFamily="34" charset="0"/>
              </a:rPr>
              <a:t>atas</a:t>
            </a:r>
            <a:r>
              <a:rPr lang="en-US" sz="1900" dirty="0">
                <a:latin typeface="Arial Narrow" pitchFamily="34" charset="0"/>
                <a:cs typeface="Arial" pitchFamily="34" charset="0"/>
              </a:rPr>
              <a:t> </a:t>
            </a:r>
            <a:r>
              <a:rPr lang="en-US" sz="1900" dirty="0" err="1">
                <a:latin typeface="Arial Narrow" pitchFamily="34" charset="0"/>
                <a:cs typeface="Arial" pitchFamily="34" charset="0"/>
              </a:rPr>
              <a:t>permukaan</a:t>
            </a:r>
            <a:r>
              <a:rPr lang="en-US" sz="1900" dirty="0">
                <a:latin typeface="Arial Narrow" pitchFamily="34" charset="0"/>
                <a:cs typeface="Arial" pitchFamily="34" charset="0"/>
              </a:rPr>
              <a:t> planet </a:t>
            </a:r>
            <a:r>
              <a:rPr lang="en-US" sz="1900" dirty="0" err="1">
                <a:latin typeface="Arial Narrow" pitchFamily="34" charset="0"/>
                <a:cs typeface="Arial" pitchFamily="34" charset="0"/>
              </a:rPr>
              <a:t>kita</a:t>
            </a:r>
            <a:r>
              <a:rPr lang="en-US" sz="1900" dirty="0">
                <a:latin typeface="Arial Narrow" pitchFamily="34" charset="0"/>
                <a:cs typeface="Arial" pitchFamily="34" charset="0"/>
              </a:rPr>
              <a:t>, </a:t>
            </a:r>
            <a:r>
              <a:rPr lang="en-US" sz="1900" dirty="0" err="1">
                <a:latin typeface="Arial Narrow" pitchFamily="34" charset="0"/>
                <a:cs typeface="Arial" pitchFamily="34" charset="0"/>
              </a:rPr>
              <a:t>mencegah</a:t>
            </a:r>
            <a:r>
              <a:rPr lang="en-US" sz="1900" dirty="0">
                <a:latin typeface="Arial Narrow" pitchFamily="34" charset="0"/>
                <a:cs typeface="Arial" pitchFamily="34" charset="0"/>
              </a:rPr>
              <a:t> </a:t>
            </a:r>
            <a:r>
              <a:rPr lang="en-US" sz="1900" dirty="0" err="1">
                <a:latin typeface="Arial Narrow" pitchFamily="34" charset="0"/>
                <a:cs typeface="Arial" pitchFamily="34" charset="0"/>
              </a:rPr>
              <a:t>suhu</a:t>
            </a:r>
            <a:r>
              <a:rPr lang="en-US" sz="1900" dirty="0">
                <a:latin typeface="Arial Narrow" pitchFamily="34" charset="0"/>
                <a:cs typeface="Arial" pitchFamily="34" charset="0"/>
              </a:rPr>
              <a:t> yang </a:t>
            </a:r>
            <a:r>
              <a:rPr lang="en-US" sz="1900" dirty="0" err="1">
                <a:latin typeface="Arial Narrow" pitchFamily="34" charset="0"/>
                <a:cs typeface="Arial" pitchFamily="34" charset="0"/>
              </a:rPr>
              <a:t>bervariasi</a:t>
            </a:r>
            <a:r>
              <a:rPr lang="en-US" sz="1900" dirty="0">
                <a:latin typeface="Arial Narrow" pitchFamily="34" charset="0"/>
                <a:cs typeface="Arial" pitchFamily="34" charset="0"/>
              </a:rPr>
              <a:t> yang </a:t>
            </a:r>
            <a:r>
              <a:rPr lang="en-US" sz="1900" dirty="0" err="1">
                <a:latin typeface="Arial Narrow" pitchFamily="34" charset="0"/>
                <a:cs typeface="Arial" pitchFamily="34" charset="0"/>
              </a:rPr>
              <a:t>akan</a:t>
            </a:r>
            <a:r>
              <a:rPr lang="en-US" sz="1900" dirty="0">
                <a:latin typeface="Arial Narrow" pitchFamily="34" charset="0"/>
                <a:cs typeface="Arial" pitchFamily="34" charset="0"/>
              </a:rPr>
              <a:t> </a:t>
            </a:r>
            <a:r>
              <a:rPr lang="en-US" sz="1900" dirty="0" err="1">
                <a:latin typeface="Arial Narrow" pitchFamily="34" charset="0"/>
                <a:cs typeface="Arial" pitchFamily="34" charset="0"/>
              </a:rPr>
              <a:t>terdapat</a:t>
            </a:r>
            <a:r>
              <a:rPr lang="en-US" sz="1900" dirty="0">
                <a:latin typeface="Arial Narrow" pitchFamily="34" charset="0"/>
                <a:cs typeface="Arial" pitchFamily="34" charset="0"/>
              </a:rPr>
              <a:t> di </a:t>
            </a:r>
            <a:r>
              <a:rPr lang="en-US" sz="1900" dirty="0" err="1">
                <a:latin typeface="Arial Narrow" pitchFamily="34" charset="0"/>
                <a:cs typeface="Arial" pitchFamily="34" charset="0"/>
              </a:rPr>
              <a:t>dunia</a:t>
            </a:r>
            <a:r>
              <a:rPr lang="en-US" sz="1900" dirty="0">
                <a:latin typeface="Arial Narrow" pitchFamily="34" charset="0"/>
                <a:cs typeface="Arial" pitchFamily="34" charset="0"/>
              </a:rPr>
              <a:t> </a:t>
            </a:r>
            <a:r>
              <a:rPr lang="en-US" sz="1900" dirty="0" err="1">
                <a:latin typeface="Arial Narrow" pitchFamily="34" charset="0"/>
                <a:cs typeface="Arial" pitchFamily="34" charset="0"/>
              </a:rPr>
              <a:t>tanpa</a:t>
            </a:r>
            <a:r>
              <a:rPr lang="en-US" sz="1900" dirty="0">
                <a:latin typeface="Arial Narrow" pitchFamily="34" charset="0"/>
                <a:cs typeface="Arial" pitchFamily="34" charset="0"/>
              </a:rPr>
              <a:t> </a:t>
            </a:r>
            <a:r>
              <a:rPr lang="en-US" sz="1900" dirty="0" err="1">
                <a:latin typeface="Arial Narrow" pitchFamily="34" charset="0"/>
                <a:cs typeface="Arial" pitchFamily="34" charset="0"/>
              </a:rPr>
              <a:t>udara</a:t>
            </a:r>
            <a:r>
              <a:rPr lang="en-US" sz="1900" dirty="0">
                <a:latin typeface="Arial Narrow" pitchFamily="34" charset="0"/>
                <a:cs typeface="Arial" pitchFamily="34" charset="0"/>
              </a:rPr>
              <a:t>.</a:t>
            </a:r>
          </a:p>
          <a:p>
            <a:pPr>
              <a:spcBef>
                <a:spcPts val="600"/>
              </a:spcBef>
            </a:pPr>
            <a:r>
              <a:rPr lang="en-US" sz="1900" dirty="0" err="1">
                <a:latin typeface="Arial Narrow" pitchFamily="34" charset="0"/>
                <a:cs typeface="Arial" pitchFamily="34" charset="0"/>
              </a:rPr>
              <a:t>Sebagian</a:t>
            </a:r>
            <a:r>
              <a:rPr lang="en-US" sz="1900" dirty="0">
                <a:latin typeface="Arial Narrow" pitchFamily="34" charset="0"/>
                <a:cs typeface="Arial" pitchFamily="34" charset="0"/>
              </a:rPr>
              <a:t> </a:t>
            </a:r>
            <a:r>
              <a:rPr lang="en-US" sz="1900" dirty="0" err="1">
                <a:latin typeface="Arial Narrow" pitchFamily="34" charset="0"/>
                <a:cs typeface="Arial" pitchFamily="34" charset="0"/>
              </a:rPr>
              <a:t>besar</a:t>
            </a:r>
            <a:r>
              <a:rPr lang="en-US" sz="1900" dirty="0">
                <a:latin typeface="Arial Narrow" pitchFamily="34" charset="0"/>
                <a:cs typeface="Arial" pitchFamily="34" charset="0"/>
              </a:rPr>
              <a:t> </a:t>
            </a:r>
            <a:r>
              <a:rPr lang="en-US" sz="1900" dirty="0" err="1">
                <a:latin typeface="Arial Narrow" pitchFamily="34" charset="0"/>
                <a:cs typeface="Arial" pitchFamily="34" charset="0"/>
              </a:rPr>
              <a:t>energi</a:t>
            </a:r>
            <a:r>
              <a:rPr lang="en-US" sz="1900" dirty="0">
                <a:latin typeface="Arial Narrow" pitchFamily="34" charset="0"/>
                <a:cs typeface="Arial" pitchFamily="34" charset="0"/>
              </a:rPr>
              <a:t> </a:t>
            </a:r>
            <a:r>
              <a:rPr lang="en-US" sz="1900" dirty="0" err="1">
                <a:latin typeface="Arial Narrow" pitchFamily="34" charset="0"/>
                <a:cs typeface="Arial" pitchFamily="34" charset="0"/>
              </a:rPr>
              <a:t>radiasi</a:t>
            </a:r>
            <a:r>
              <a:rPr lang="en-US" sz="1900" dirty="0">
                <a:latin typeface="Arial Narrow" pitchFamily="34" charset="0"/>
                <a:cs typeface="Arial" pitchFamily="34" charset="0"/>
              </a:rPr>
              <a:t> yang </a:t>
            </a:r>
            <a:r>
              <a:rPr lang="en-US" sz="1900" dirty="0" err="1">
                <a:latin typeface="Arial Narrow" pitchFamily="34" charset="0"/>
                <a:cs typeface="Arial" pitchFamily="34" charset="0"/>
              </a:rPr>
              <a:t>berasal</a:t>
            </a:r>
            <a:r>
              <a:rPr lang="en-US" sz="1900" dirty="0">
                <a:latin typeface="Arial Narrow" pitchFamily="34" charset="0"/>
                <a:cs typeface="Arial" pitchFamily="34" charset="0"/>
              </a:rPr>
              <a:t> </a:t>
            </a:r>
            <a:r>
              <a:rPr lang="en-US" sz="1900" dirty="0" err="1">
                <a:latin typeface="Arial Narrow" pitchFamily="34" charset="0"/>
                <a:cs typeface="Arial" pitchFamily="34" charset="0"/>
              </a:rPr>
              <a:t>dari</a:t>
            </a:r>
            <a:r>
              <a:rPr lang="en-US" sz="1900" dirty="0">
                <a:latin typeface="Arial Narrow" pitchFamily="34" charset="0"/>
                <a:cs typeface="Arial" pitchFamily="34" charset="0"/>
              </a:rPr>
              <a:t> </a:t>
            </a:r>
            <a:r>
              <a:rPr lang="en-US" sz="1900" dirty="0" err="1">
                <a:latin typeface="Arial Narrow" pitchFamily="34" charset="0"/>
                <a:cs typeface="Arial" pitchFamily="34" charset="0"/>
              </a:rPr>
              <a:t>matahari</a:t>
            </a:r>
            <a:r>
              <a:rPr lang="en-US" sz="1900" dirty="0">
                <a:latin typeface="Arial Narrow" pitchFamily="34" charset="0"/>
                <a:cs typeface="Arial" pitchFamily="34" charset="0"/>
              </a:rPr>
              <a:t> </a:t>
            </a:r>
            <a:r>
              <a:rPr lang="en-US" sz="1900" dirty="0" err="1">
                <a:latin typeface="Arial Narrow" pitchFamily="34" charset="0"/>
                <a:cs typeface="Arial" pitchFamily="34" charset="0"/>
              </a:rPr>
              <a:t>menembus</a:t>
            </a:r>
            <a:r>
              <a:rPr lang="en-US" sz="1900" dirty="0">
                <a:latin typeface="Arial Narrow" pitchFamily="34" charset="0"/>
                <a:cs typeface="Arial" pitchFamily="34" charset="0"/>
              </a:rPr>
              <a:t> </a:t>
            </a:r>
            <a:r>
              <a:rPr lang="en-US" sz="1900" dirty="0" err="1">
                <a:latin typeface="Arial Narrow" pitchFamily="34" charset="0"/>
                <a:cs typeface="Arial" pitchFamily="34" charset="0"/>
              </a:rPr>
              <a:t>atmosfer</a:t>
            </a:r>
            <a:r>
              <a:rPr lang="en-US" sz="1900" dirty="0">
                <a:latin typeface="Arial Narrow" pitchFamily="34" charset="0"/>
                <a:cs typeface="Arial" pitchFamily="34" charset="0"/>
              </a:rPr>
              <a:t> </a:t>
            </a:r>
            <a:r>
              <a:rPr lang="en-US" sz="1900" dirty="0" err="1">
                <a:latin typeface="Arial Narrow" pitchFamily="34" charset="0"/>
                <a:cs typeface="Arial" pitchFamily="34" charset="0"/>
              </a:rPr>
              <a:t>bumi</a:t>
            </a:r>
            <a:r>
              <a:rPr lang="en-US" sz="1900" dirty="0">
                <a:latin typeface="Arial Narrow" pitchFamily="34" charset="0"/>
                <a:cs typeface="Arial" pitchFamily="34" charset="0"/>
              </a:rPr>
              <a:t>. </a:t>
            </a:r>
            <a:r>
              <a:rPr lang="en-US" sz="1900" dirty="0" err="1">
                <a:latin typeface="Arial Narrow" pitchFamily="34" charset="0"/>
                <a:cs typeface="Arial" pitchFamily="34" charset="0"/>
              </a:rPr>
              <a:t>Bumi</a:t>
            </a:r>
            <a:r>
              <a:rPr lang="en-US" sz="1900" dirty="0">
                <a:latin typeface="Arial Narrow" pitchFamily="34" charset="0"/>
                <a:cs typeface="Arial" pitchFamily="34" charset="0"/>
              </a:rPr>
              <a:t> </a:t>
            </a:r>
            <a:r>
              <a:rPr lang="en-US" sz="1900" dirty="0" err="1">
                <a:latin typeface="Arial Narrow" pitchFamily="34" charset="0"/>
                <a:cs typeface="Arial" pitchFamily="34" charset="0"/>
              </a:rPr>
              <a:t>menyerap</a:t>
            </a:r>
            <a:r>
              <a:rPr lang="en-US" sz="1900" dirty="0">
                <a:latin typeface="Arial Narrow" pitchFamily="34" charset="0"/>
                <a:cs typeface="Arial" pitchFamily="34" charset="0"/>
              </a:rPr>
              <a:t> </a:t>
            </a:r>
            <a:r>
              <a:rPr lang="en-US" sz="1900" dirty="0" err="1">
                <a:latin typeface="Arial Narrow" pitchFamily="34" charset="0"/>
                <a:cs typeface="Arial" pitchFamily="34" charset="0"/>
              </a:rPr>
              <a:t>sebagian</a:t>
            </a:r>
            <a:r>
              <a:rPr lang="en-US" sz="1900" dirty="0">
                <a:latin typeface="Arial Narrow" pitchFamily="34" charset="0"/>
                <a:cs typeface="Arial" pitchFamily="34" charset="0"/>
              </a:rPr>
              <a:t> </a:t>
            </a:r>
            <a:r>
              <a:rPr lang="en-US" sz="1900" dirty="0" err="1">
                <a:latin typeface="Arial Narrow" pitchFamily="34" charset="0"/>
                <a:cs typeface="Arial" pitchFamily="34" charset="0"/>
              </a:rPr>
              <a:t>energi</a:t>
            </a:r>
            <a:r>
              <a:rPr lang="en-US" sz="1900" dirty="0">
                <a:latin typeface="Arial Narrow" pitchFamily="34" charset="0"/>
                <a:cs typeface="Arial" pitchFamily="34" charset="0"/>
              </a:rPr>
              <a:t> </a:t>
            </a:r>
            <a:r>
              <a:rPr lang="en-US" sz="1900" dirty="0" err="1">
                <a:latin typeface="Arial Narrow" pitchFamily="34" charset="0"/>
                <a:cs typeface="Arial" pitchFamily="34" charset="0"/>
              </a:rPr>
              <a:t>ini</a:t>
            </a:r>
            <a:r>
              <a:rPr lang="en-US" sz="1900" dirty="0">
                <a:latin typeface="Arial Narrow" pitchFamily="34" charset="0"/>
                <a:cs typeface="Arial" pitchFamily="34" charset="0"/>
              </a:rPr>
              <a:t>, </a:t>
            </a:r>
            <a:r>
              <a:rPr lang="en-US" sz="1900" dirty="0" err="1">
                <a:latin typeface="Arial Narrow" pitchFamily="34" charset="0"/>
                <a:cs typeface="Arial" pitchFamily="34" charset="0"/>
              </a:rPr>
              <a:t>dan</a:t>
            </a:r>
            <a:r>
              <a:rPr lang="en-US" sz="1900" dirty="0">
                <a:latin typeface="Arial Narrow" pitchFamily="34" charset="0"/>
                <a:cs typeface="Arial" pitchFamily="34" charset="0"/>
              </a:rPr>
              <a:t> </a:t>
            </a:r>
            <a:r>
              <a:rPr lang="en-US" sz="1900" dirty="0" err="1">
                <a:latin typeface="Arial Narrow" pitchFamily="34" charset="0"/>
                <a:cs typeface="Arial" pitchFamily="34" charset="0"/>
              </a:rPr>
              <a:t>sebagian</a:t>
            </a:r>
            <a:r>
              <a:rPr lang="en-US" sz="1900" dirty="0">
                <a:latin typeface="Arial Narrow" pitchFamily="34" charset="0"/>
                <a:cs typeface="Arial" pitchFamily="34" charset="0"/>
              </a:rPr>
              <a:t> </a:t>
            </a:r>
            <a:r>
              <a:rPr lang="en-US" sz="1900" dirty="0" err="1">
                <a:latin typeface="Arial Narrow" pitchFamily="34" charset="0"/>
                <a:cs typeface="Arial" pitchFamily="34" charset="0"/>
              </a:rPr>
              <a:t>dipantulkan</a:t>
            </a:r>
            <a:r>
              <a:rPr lang="en-US" sz="1900" dirty="0">
                <a:latin typeface="Arial Narrow" pitchFamily="34" charset="0"/>
                <a:cs typeface="Arial" pitchFamily="34" charset="0"/>
              </a:rPr>
              <a:t> </a:t>
            </a:r>
            <a:r>
              <a:rPr lang="en-US" sz="1900" dirty="0" err="1">
                <a:latin typeface="Arial Narrow" pitchFamily="34" charset="0"/>
                <a:cs typeface="Arial" pitchFamily="34" charset="0"/>
              </a:rPr>
              <a:t>kembali</a:t>
            </a:r>
            <a:r>
              <a:rPr lang="en-US" sz="1900" dirty="0">
                <a:latin typeface="Arial Narrow" pitchFamily="34" charset="0"/>
                <a:cs typeface="Arial" pitchFamily="34" charset="0"/>
              </a:rPr>
              <a:t> </a:t>
            </a:r>
            <a:r>
              <a:rPr lang="en-US" sz="1900" dirty="0" err="1">
                <a:latin typeface="Arial Narrow" pitchFamily="34" charset="0"/>
                <a:cs typeface="Arial" pitchFamily="34" charset="0"/>
              </a:rPr>
              <a:t>dari</a:t>
            </a:r>
            <a:r>
              <a:rPr lang="en-US" sz="1900" dirty="0">
                <a:latin typeface="Arial Narrow" pitchFamily="34" charset="0"/>
                <a:cs typeface="Arial" pitchFamily="34" charset="0"/>
              </a:rPr>
              <a:t> </a:t>
            </a:r>
            <a:r>
              <a:rPr lang="en-US" sz="1900" dirty="0" err="1">
                <a:latin typeface="Arial Narrow" pitchFamily="34" charset="0"/>
                <a:cs typeface="Arial" pitchFamily="34" charset="0"/>
              </a:rPr>
              <a:t>permukaan</a:t>
            </a:r>
            <a:r>
              <a:rPr lang="en-US" sz="1900" dirty="0">
                <a:latin typeface="Arial Narrow" pitchFamily="34" charset="0"/>
                <a:cs typeface="Arial" pitchFamily="34" charset="0"/>
              </a:rPr>
              <a:t> </a:t>
            </a:r>
            <a:r>
              <a:rPr lang="en-US" sz="1900" dirty="0" err="1">
                <a:latin typeface="Arial Narrow" pitchFamily="34" charset="0"/>
                <a:cs typeface="Arial" pitchFamily="34" charset="0"/>
              </a:rPr>
              <a:t>bumi</a:t>
            </a:r>
            <a:r>
              <a:rPr lang="en-US" sz="1900" dirty="0">
                <a:latin typeface="Arial Narrow" pitchFamily="34" charset="0"/>
                <a:cs typeface="Arial" pitchFamily="34" charset="0"/>
              </a:rPr>
              <a:t>. </a:t>
            </a:r>
            <a:r>
              <a:rPr lang="en-US" sz="1900" dirty="0" err="1">
                <a:latin typeface="Arial Narrow" pitchFamily="34" charset="0"/>
                <a:cs typeface="Arial" pitchFamily="34" charset="0"/>
              </a:rPr>
              <a:t>Sebagian</a:t>
            </a:r>
            <a:r>
              <a:rPr lang="en-US" sz="1900" dirty="0">
                <a:latin typeface="Arial Narrow" pitchFamily="34" charset="0"/>
                <a:cs typeface="Arial" pitchFamily="34" charset="0"/>
              </a:rPr>
              <a:t> </a:t>
            </a:r>
            <a:r>
              <a:rPr lang="en-US" sz="1900" dirty="0" err="1">
                <a:latin typeface="Arial Narrow" pitchFamily="34" charset="0"/>
                <a:cs typeface="Arial" pitchFamily="34" charset="0"/>
              </a:rPr>
              <a:t>dari</a:t>
            </a:r>
            <a:r>
              <a:rPr lang="en-US" sz="1900" dirty="0">
                <a:latin typeface="Arial Narrow" pitchFamily="34" charset="0"/>
                <a:cs typeface="Arial" pitchFamily="34" charset="0"/>
              </a:rPr>
              <a:t> </a:t>
            </a:r>
            <a:r>
              <a:rPr lang="en-US" sz="1900" dirty="0" err="1">
                <a:latin typeface="Arial Narrow" pitchFamily="34" charset="0"/>
                <a:cs typeface="Arial" pitchFamily="34" charset="0"/>
              </a:rPr>
              <a:t>pantulan</a:t>
            </a:r>
            <a:r>
              <a:rPr lang="en-US" sz="1900" dirty="0">
                <a:latin typeface="Arial Narrow" pitchFamily="34" charset="0"/>
                <a:cs typeface="Arial" pitchFamily="34" charset="0"/>
              </a:rPr>
              <a:t> </a:t>
            </a:r>
            <a:r>
              <a:rPr lang="en-US" sz="1900" dirty="0" err="1">
                <a:latin typeface="Arial Narrow" pitchFamily="34" charset="0"/>
                <a:cs typeface="Arial" pitchFamily="34" charset="0"/>
              </a:rPr>
              <a:t>energi</a:t>
            </a:r>
            <a:r>
              <a:rPr lang="en-US" sz="1900" dirty="0">
                <a:latin typeface="Arial Narrow" pitchFamily="34" charset="0"/>
                <a:cs typeface="Arial" pitchFamily="34" charset="0"/>
              </a:rPr>
              <a:t> </a:t>
            </a:r>
            <a:r>
              <a:rPr lang="en-US" sz="1900" dirty="0" err="1">
                <a:latin typeface="Arial Narrow" pitchFamily="34" charset="0"/>
                <a:cs typeface="Arial" pitchFamily="34" charset="0"/>
              </a:rPr>
              <a:t>ini</a:t>
            </a:r>
            <a:r>
              <a:rPr lang="en-US" sz="1900" dirty="0">
                <a:latin typeface="Arial Narrow" pitchFamily="34" charset="0"/>
                <a:cs typeface="Arial" pitchFamily="34" charset="0"/>
              </a:rPr>
              <a:t> </a:t>
            </a:r>
            <a:r>
              <a:rPr lang="en-US" sz="1900" dirty="0" err="1">
                <a:latin typeface="Arial Narrow" pitchFamily="34" charset="0"/>
                <a:cs typeface="Arial" pitchFamily="34" charset="0"/>
              </a:rPr>
              <a:t>diserap</a:t>
            </a:r>
            <a:r>
              <a:rPr lang="en-US" sz="1900" dirty="0">
                <a:latin typeface="Arial Narrow" pitchFamily="34" charset="0"/>
                <a:cs typeface="Arial" pitchFamily="34" charset="0"/>
              </a:rPr>
              <a:t> </a:t>
            </a:r>
            <a:r>
              <a:rPr lang="en-US" sz="1900" dirty="0" err="1">
                <a:latin typeface="Arial Narrow" pitchFamily="34" charset="0"/>
                <a:cs typeface="Arial" pitchFamily="34" charset="0"/>
              </a:rPr>
              <a:t>oleh</a:t>
            </a:r>
            <a:r>
              <a:rPr lang="en-US" sz="1900" dirty="0">
                <a:latin typeface="Arial Narrow" pitchFamily="34" charset="0"/>
                <a:cs typeface="Arial" pitchFamily="34" charset="0"/>
              </a:rPr>
              <a:t> </a:t>
            </a:r>
            <a:r>
              <a:rPr lang="en-US" sz="1900" dirty="0" err="1">
                <a:latin typeface="Arial Narrow" pitchFamily="34" charset="0"/>
                <a:cs typeface="Arial" pitchFamily="34" charset="0"/>
              </a:rPr>
              <a:t>atmosfer</a:t>
            </a:r>
            <a:r>
              <a:rPr lang="en-US" sz="1900" dirty="0">
                <a:latin typeface="Arial Narrow" pitchFamily="34" charset="0"/>
                <a:cs typeface="Arial" pitchFamily="34" charset="0"/>
              </a:rPr>
              <a:t>.</a:t>
            </a:r>
          </a:p>
          <a:p>
            <a:pPr>
              <a:spcBef>
                <a:spcPts val="600"/>
              </a:spcBef>
            </a:pPr>
            <a:r>
              <a:rPr lang="en-US" sz="1900" dirty="0" err="1">
                <a:latin typeface="Arial Narrow" pitchFamily="34" charset="0"/>
                <a:cs typeface="Arial" pitchFamily="34" charset="0"/>
              </a:rPr>
              <a:t>Sebagai</a:t>
            </a:r>
            <a:r>
              <a:rPr lang="en-US" sz="1900" dirty="0">
                <a:latin typeface="Arial Narrow" pitchFamily="34" charset="0"/>
                <a:cs typeface="Arial" pitchFamily="34" charset="0"/>
              </a:rPr>
              <a:t>  </a:t>
            </a:r>
            <a:r>
              <a:rPr lang="en-US" sz="1900" dirty="0" err="1">
                <a:latin typeface="Arial Narrow" pitchFamily="34" charset="0"/>
                <a:cs typeface="Arial" pitchFamily="34" charset="0"/>
              </a:rPr>
              <a:t>akibatnya</a:t>
            </a:r>
            <a:r>
              <a:rPr lang="en-US" sz="1900" dirty="0">
                <a:latin typeface="Arial Narrow" pitchFamily="34" charset="0"/>
                <a:cs typeface="Arial" pitchFamily="34" charset="0"/>
              </a:rPr>
              <a:t>, </a:t>
            </a:r>
            <a:r>
              <a:rPr lang="en-US" sz="1900" dirty="0" err="1">
                <a:latin typeface="Arial Narrow" pitchFamily="34" charset="0"/>
                <a:cs typeface="Arial" pitchFamily="34" charset="0"/>
              </a:rPr>
              <a:t>suhu</a:t>
            </a:r>
            <a:r>
              <a:rPr lang="en-US" sz="1900" dirty="0">
                <a:latin typeface="Arial Narrow" pitchFamily="34" charset="0"/>
                <a:cs typeface="Arial" pitchFamily="34" charset="0"/>
              </a:rPr>
              <a:t> rata-rata di </a:t>
            </a:r>
            <a:r>
              <a:rPr lang="en-US" sz="1900" dirty="0" err="1">
                <a:latin typeface="Arial Narrow" pitchFamily="34" charset="0"/>
                <a:cs typeface="Arial" pitchFamily="34" charset="0"/>
              </a:rPr>
              <a:t>atas</a:t>
            </a:r>
            <a:r>
              <a:rPr lang="en-US" sz="1900" dirty="0">
                <a:latin typeface="Arial Narrow" pitchFamily="34" charset="0"/>
                <a:cs typeface="Arial" pitchFamily="34" charset="0"/>
              </a:rPr>
              <a:t> </a:t>
            </a:r>
            <a:r>
              <a:rPr lang="en-US" sz="1900" dirty="0" err="1">
                <a:latin typeface="Arial Narrow" pitchFamily="34" charset="0"/>
                <a:cs typeface="Arial" pitchFamily="34" charset="0"/>
              </a:rPr>
              <a:t>permukaan</a:t>
            </a:r>
            <a:r>
              <a:rPr lang="en-US" sz="1900" dirty="0">
                <a:latin typeface="Arial Narrow" pitchFamily="34" charset="0"/>
                <a:cs typeface="Arial" pitchFamily="34" charset="0"/>
              </a:rPr>
              <a:t> </a:t>
            </a:r>
            <a:r>
              <a:rPr lang="en-US" sz="1900" dirty="0" err="1">
                <a:latin typeface="Arial Narrow" pitchFamily="34" charset="0"/>
                <a:cs typeface="Arial" pitchFamily="34" charset="0"/>
              </a:rPr>
              <a:t>bumi</a:t>
            </a:r>
            <a:r>
              <a:rPr lang="en-US" sz="1900" dirty="0">
                <a:latin typeface="Arial Narrow" pitchFamily="34" charset="0"/>
                <a:cs typeface="Arial" pitchFamily="34" charset="0"/>
              </a:rPr>
              <a:t> </a:t>
            </a:r>
            <a:r>
              <a:rPr lang="en-US" sz="1900" dirty="0" err="1">
                <a:latin typeface="Arial Narrow" pitchFamily="34" charset="0"/>
                <a:cs typeface="Arial" pitchFamily="34" charset="0"/>
              </a:rPr>
              <a:t>lebih</a:t>
            </a:r>
            <a:r>
              <a:rPr lang="en-US" sz="1900" dirty="0">
                <a:latin typeface="Arial Narrow" pitchFamily="34" charset="0"/>
                <a:cs typeface="Arial" pitchFamily="34" charset="0"/>
              </a:rPr>
              <a:t> </a:t>
            </a:r>
            <a:r>
              <a:rPr lang="en-US" sz="1900" dirty="0" err="1">
                <a:latin typeface="Arial Narrow" pitchFamily="34" charset="0"/>
                <a:cs typeface="Arial" pitchFamily="34" charset="0"/>
              </a:rPr>
              <a:t>tinggi</a:t>
            </a:r>
            <a:r>
              <a:rPr lang="en-US" sz="1900" dirty="0">
                <a:latin typeface="Arial Narrow" pitchFamily="34" charset="0"/>
                <a:cs typeface="Arial" pitchFamily="34" charset="0"/>
              </a:rPr>
              <a:t> </a:t>
            </a:r>
            <a:r>
              <a:rPr lang="en-US" sz="1900" dirty="0" err="1">
                <a:latin typeface="Arial Narrow" pitchFamily="34" charset="0"/>
                <a:cs typeface="Arial" pitchFamily="34" charset="0"/>
              </a:rPr>
              <a:t>daripada</a:t>
            </a:r>
            <a:r>
              <a:rPr lang="en-US" sz="1900" dirty="0">
                <a:latin typeface="Arial Narrow" pitchFamily="34" charset="0"/>
                <a:cs typeface="Arial" pitchFamily="34" charset="0"/>
              </a:rPr>
              <a:t> </a:t>
            </a:r>
            <a:r>
              <a:rPr lang="en-US" sz="1900" dirty="0" err="1">
                <a:latin typeface="Arial Narrow" pitchFamily="34" charset="0"/>
                <a:cs typeface="Arial" pitchFamily="34" charset="0"/>
              </a:rPr>
              <a:t>jika</a:t>
            </a:r>
            <a:r>
              <a:rPr lang="en-US" sz="1900" dirty="0">
                <a:latin typeface="Arial Narrow" pitchFamily="34" charset="0"/>
                <a:cs typeface="Arial" pitchFamily="34" charset="0"/>
              </a:rPr>
              <a:t> </a:t>
            </a:r>
            <a:r>
              <a:rPr lang="en-US" sz="1900" dirty="0" err="1">
                <a:latin typeface="Arial Narrow" pitchFamily="34" charset="0"/>
                <a:cs typeface="Arial" pitchFamily="34" charset="0"/>
              </a:rPr>
              <a:t>tidak</a:t>
            </a:r>
            <a:r>
              <a:rPr lang="en-US" sz="1900" dirty="0">
                <a:latin typeface="Arial Narrow" pitchFamily="34" charset="0"/>
                <a:cs typeface="Arial" pitchFamily="34" charset="0"/>
              </a:rPr>
              <a:t> </a:t>
            </a:r>
            <a:r>
              <a:rPr lang="en-US" sz="1900" dirty="0" err="1">
                <a:latin typeface="Arial Narrow" pitchFamily="34" charset="0"/>
                <a:cs typeface="Arial" pitchFamily="34" charset="0"/>
              </a:rPr>
              <a:t>ada</a:t>
            </a:r>
            <a:r>
              <a:rPr lang="en-US" sz="1900" dirty="0">
                <a:latin typeface="Arial Narrow" pitchFamily="34" charset="0"/>
                <a:cs typeface="Arial" pitchFamily="34" charset="0"/>
              </a:rPr>
              <a:t> </a:t>
            </a:r>
            <a:r>
              <a:rPr lang="en-US" sz="1900" dirty="0" err="1">
                <a:latin typeface="Arial Narrow" pitchFamily="34" charset="0"/>
                <a:cs typeface="Arial" pitchFamily="34" charset="0"/>
              </a:rPr>
              <a:t>atmosfer</a:t>
            </a:r>
            <a:r>
              <a:rPr lang="en-US" sz="1900" dirty="0">
                <a:latin typeface="Arial Narrow" pitchFamily="34" charset="0"/>
                <a:cs typeface="Arial" pitchFamily="34" charset="0"/>
              </a:rPr>
              <a:t>. </a:t>
            </a:r>
            <a:r>
              <a:rPr lang="en-US" sz="1900" dirty="0" err="1">
                <a:latin typeface="Arial Narrow" pitchFamily="34" charset="0"/>
                <a:cs typeface="Arial" pitchFamily="34" charset="0"/>
              </a:rPr>
              <a:t>Atmosfer</a:t>
            </a:r>
            <a:r>
              <a:rPr lang="en-US" sz="1900" dirty="0">
                <a:latin typeface="Arial Narrow" pitchFamily="34" charset="0"/>
                <a:cs typeface="Arial" pitchFamily="34" charset="0"/>
              </a:rPr>
              <a:t> </a:t>
            </a:r>
            <a:r>
              <a:rPr lang="en-US" sz="1900" dirty="0" err="1">
                <a:latin typeface="Arial Narrow" pitchFamily="34" charset="0"/>
                <a:cs typeface="Arial" pitchFamily="34" charset="0"/>
              </a:rPr>
              <a:t>bumi</a:t>
            </a:r>
            <a:r>
              <a:rPr lang="en-US" sz="1900" dirty="0">
                <a:latin typeface="Arial Narrow" pitchFamily="34" charset="0"/>
                <a:cs typeface="Arial" pitchFamily="34" charset="0"/>
              </a:rPr>
              <a:t> </a:t>
            </a:r>
            <a:r>
              <a:rPr lang="en-US" sz="1900" dirty="0" err="1">
                <a:latin typeface="Arial Narrow" pitchFamily="34" charset="0"/>
                <a:cs typeface="Arial" pitchFamily="34" charset="0"/>
              </a:rPr>
              <a:t>mempunyai</a:t>
            </a:r>
            <a:r>
              <a:rPr lang="en-US" sz="1900" dirty="0">
                <a:latin typeface="Arial Narrow" pitchFamily="34" charset="0"/>
                <a:cs typeface="Arial" pitchFamily="34" charset="0"/>
              </a:rPr>
              <a:t> </a:t>
            </a:r>
            <a:r>
              <a:rPr lang="en-US" sz="1900" dirty="0" err="1">
                <a:latin typeface="Arial Narrow" pitchFamily="34" charset="0"/>
                <a:cs typeface="Arial" pitchFamily="34" charset="0"/>
              </a:rPr>
              <a:t>efek</a:t>
            </a:r>
            <a:r>
              <a:rPr lang="en-US" sz="1900" dirty="0">
                <a:latin typeface="Arial Narrow" pitchFamily="34" charset="0"/>
                <a:cs typeface="Arial" pitchFamily="34" charset="0"/>
              </a:rPr>
              <a:t> yang </a:t>
            </a:r>
            <a:r>
              <a:rPr lang="en-US" sz="1900" dirty="0" err="1">
                <a:latin typeface="Arial Narrow" pitchFamily="34" charset="0"/>
                <a:cs typeface="Arial" pitchFamily="34" charset="0"/>
              </a:rPr>
              <a:t>sama</a:t>
            </a:r>
            <a:r>
              <a:rPr lang="en-US" sz="1900" dirty="0">
                <a:latin typeface="Arial Narrow" pitchFamily="34" charset="0"/>
                <a:cs typeface="Arial" pitchFamily="34" charset="0"/>
              </a:rPr>
              <a:t> </a:t>
            </a:r>
            <a:r>
              <a:rPr lang="en-US" sz="1900" dirty="0" err="1">
                <a:latin typeface="Arial Narrow" pitchFamily="34" charset="0"/>
                <a:cs typeface="Arial" pitchFamily="34" charset="0"/>
              </a:rPr>
              <a:t>dengan</a:t>
            </a:r>
            <a:r>
              <a:rPr lang="en-US" sz="1900" dirty="0">
                <a:latin typeface="Arial Narrow" pitchFamily="34" charset="0"/>
                <a:cs typeface="Arial" pitchFamily="34" charset="0"/>
              </a:rPr>
              <a:t> </a:t>
            </a:r>
            <a:r>
              <a:rPr lang="en-US" sz="1900" dirty="0" err="1">
                <a:latin typeface="Arial Narrow" pitchFamily="34" charset="0"/>
                <a:cs typeface="Arial" pitchFamily="34" charset="0"/>
              </a:rPr>
              <a:t>rumah</a:t>
            </a:r>
            <a:r>
              <a:rPr lang="en-US" sz="1900" dirty="0">
                <a:latin typeface="Arial Narrow" pitchFamily="34" charset="0"/>
                <a:cs typeface="Arial" pitchFamily="34" charset="0"/>
              </a:rPr>
              <a:t> </a:t>
            </a:r>
            <a:r>
              <a:rPr lang="en-US" sz="1900" dirty="0" err="1">
                <a:latin typeface="Arial Narrow" pitchFamily="34" charset="0"/>
                <a:cs typeface="Arial" pitchFamily="34" charset="0"/>
              </a:rPr>
              <a:t>kaca</a:t>
            </a:r>
            <a:r>
              <a:rPr lang="en-US" sz="1900" dirty="0">
                <a:latin typeface="Arial Narrow" pitchFamily="34" charset="0"/>
                <a:cs typeface="Arial" pitchFamily="34" charset="0"/>
              </a:rPr>
              <a:t>, </a:t>
            </a:r>
            <a:r>
              <a:rPr lang="en-US" sz="1900" dirty="0" err="1">
                <a:latin typeface="Arial Narrow" pitchFamily="34" charset="0"/>
                <a:cs typeface="Arial" pitchFamily="34" charset="0"/>
              </a:rPr>
              <a:t>sehingga</a:t>
            </a:r>
            <a:r>
              <a:rPr lang="en-US" sz="1900" dirty="0">
                <a:latin typeface="Arial Narrow" pitchFamily="34" charset="0"/>
                <a:cs typeface="Arial" pitchFamily="34" charset="0"/>
              </a:rPr>
              <a:t> </a:t>
            </a:r>
            <a:r>
              <a:rPr lang="en-US" sz="1900" dirty="0" err="1">
                <a:latin typeface="Arial Narrow" pitchFamily="34" charset="0"/>
                <a:cs typeface="Arial" pitchFamily="34" charset="0"/>
              </a:rPr>
              <a:t>muncul</a:t>
            </a:r>
            <a:r>
              <a:rPr lang="en-US" sz="1900" dirty="0">
                <a:latin typeface="Arial Narrow" pitchFamily="34" charset="0"/>
                <a:cs typeface="Arial" pitchFamily="34" charset="0"/>
              </a:rPr>
              <a:t> </a:t>
            </a:r>
            <a:r>
              <a:rPr lang="en-US" sz="1900" dirty="0" err="1">
                <a:latin typeface="Arial Narrow" pitchFamily="34" charset="0"/>
                <a:cs typeface="Arial" pitchFamily="34" charset="0"/>
              </a:rPr>
              <a:t>istilah</a:t>
            </a:r>
            <a:r>
              <a:rPr lang="en-US" sz="1900" dirty="0">
                <a:latin typeface="Arial Narrow" pitchFamily="34" charset="0"/>
                <a:cs typeface="Arial" pitchFamily="34" charset="0"/>
              </a:rPr>
              <a:t> </a:t>
            </a:r>
            <a:r>
              <a:rPr lang="en-US" sz="1900" dirty="0" err="1">
                <a:latin typeface="Arial Narrow" pitchFamily="34" charset="0"/>
                <a:cs typeface="Arial" pitchFamily="34" charset="0"/>
              </a:rPr>
              <a:t>efek</a:t>
            </a:r>
            <a:r>
              <a:rPr lang="en-US" sz="1900" dirty="0">
                <a:latin typeface="Arial Narrow" pitchFamily="34" charset="0"/>
                <a:cs typeface="Arial" pitchFamily="34" charset="0"/>
              </a:rPr>
              <a:t> </a:t>
            </a:r>
            <a:r>
              <a:rPr lang="en-US" sz="1900" dirty="0" err="1">
                <a:latin typeface="Arial Narrow" pitchFamily="34" charset="0"/>
                <a:cs typeface="Arial" pitchFamily="34" charset="0"/>
              </a:rPr>
              <a:t>rumah</a:t>
            </a:r>
            <a:r>
              <a:rPr lang="en-US" sz="1900" dirty="0">
                <a:latin typeface="Arial Narrow" pitchFamily="34" charset="0"/>
                <a:cs typeface="Arial" pitchFamily="34" charset="0"/>
              </a:rPr>
              <a:t> </a:t>
            </a:r>
            <a:r>
              <a:rPr lang="en-US" sz="1900" dirty="0" err="1">
                <a:latin typeface="Arial Narrow" pitchFamily="34" charset="0"/>
                <a:cs typeface="Arial" pitchFamily="34" charset="0"/>
              </a:rPr>
              <a:t>kaca</a:t>
            </a:r>
            <a:r>
              <a:rPr lang="en-US" sz="1900" dirty="0">
                <a:latin typeface="Arial Narrow" pitchFamily="34" charset="0"/>
                <a:cs typeface="Arial" pitchFamily="34" charset="0"/>
              </a:rPr>
              <a:t>.</a:t>
            </a:r>
          </a:p>
          <a:p>
            <a:pPr>
              <a:spcBef>
                <a:spcPts val="600"/>
              </a:spcBef>
            </a:pPr>
            <a:r>
              <a:rPr lang="en-US" sz="1900" dirty="0" err="1">
                <a:latin typeface="Arial Narrow" pitchFamily="34" charset="0"/>
                <a:cs typeface="Arial" pitchFamily="34" charset="0"/>
              </a:rPr>
              <a:t>Efek</a:t>
            </a:r>
            <a:r>
              <a:rPr lang="en-US" sz="1900" dirty="0">
                <a:latin typeface="Arial Narrow" pitchFamily="34" charset="0"/>
                <a:cs typeface="Arial" pitchFamily="34" charset="0"/>
              </a:rPr>
              <a:t> </a:t>
            </a:r>
            <a:r>
              <a:rPr lang="en-US" sz="1900" dirty="0" err="1">
                <a:latin typeface="Arial Narrow" pitchFamily="34" charset="0"/>
                <a:cs typeface="Arial" pitchFamily="34" charset="0"/>
              </a:rPr>
              <a:t>rumah</a:t>
            </a:r>
            <a:r>
              <a:rPr lang="en-US" sz="1900" dirty="0">
                <a:latin typeface="Arial Narrow" pitchFamily="34" charset="0"/>
                <a:cs typeface="Arial" pitchFamily="34" charset="0"/>
              </a:rPr>
              <a:t> </a:t>
            </a:r>
            <a:r>
              <a:rPr lang="en-US" sz="1900" dirty="0" err="1">
                <a:latin typeface="Arial Narrow" pitchFamily="34" charset="0"/>
                <a:cs typeface="Arial" pitchFamily="34" charset="0"/>
              </a:rPr>
              <a:t>kaca</a:t>
            </a:r>
            <a:r>
              <a:rPr lang="en-US" sz="1900" dirty="0">
                <a:latin typeface="Arial Narrow" pitchFamily="34" charset="0"/>
                <a:cs typeface="Arial" pitchFamily="34" charset="0"/>
              </a:rPr>
              <a:t> </a:t>
            </a:r>
            <a:r>
              <a:rPr lang="en-US" sz="1900" dirty="0" err="1">
                <a:latin typeface="Arial Narrow" pitchFamily="34" charset="0"/>
                <a:cs typeface="Arial" pitchFamily="34" charset="0"/>
              </a:rPr>
              <a:t>menjadi</a:t>
            </a:r>
            <a:r>
              <a:rPr lang="en-US" sz="1900" dirty="0">
                <a:latin typeface="Arial Narrow" pitchFamily="34" charset="0"/>
                <a:cs typeface="Arial" pitchFamily="34" charset="0"/>
              </a:rPr>
              <a:t> </a:t>
            </a:r>
            <a:r>
              <a:rPr lang="en-US" sz="1900" dirty="0" err="1">
                <a:latin typeface="Arial Narrow" pitchFamily="34" charset="0"/>
                <a:cs typeface="Arial" pitchFamily="34" charset="0"/>
              </a:rPr>
              <a:t>lebih</a:t>
            </a:r>
            <a:r>
              <a:rPr lang="en-US" sz="1900" dirty="0">
                <a:latin typeface="Arial Narrow" pitchFamily="34" charset="0"/>
                <a:cs typeface="Arial" pitchFamily="34" charset="0"/>
              </a:rPr>
              <a:t> </a:t>
            </a:r>
            <a:r>
              <a:rPr lang="en-US" sz="1900" dirty="0" err="1">
                <a:latin typeface="Arial Narrow" pitchFamily="34" charset="0"/>
                <a:cs typeface="Arial" pitchFamily="34" charset="0"/>
              </a:rPr>
              <a:t>sering</a:t>
            </a:r>
            <a:r>
              <a:rPr lang="en-US" sz="1900" dirty="0">
                <a:latin typeface="Arial Narrow" pitchFamily="34" charset="0"/>
                <a:cs typeface="Arial" pitchFamily="34" charset="0"/>
              </a:rPr>
              <a:t> </a:t>
            </a:r>
            <a:r>
              <a:rPr lang="en-US" sz="1900" dirty="0" err="1">
                <a:latin typeface="Arial Narrow" pitchFamily="34" charset="0"/>
                <a:cs typeface="Arial" pitchFamily="34" charset="0"/>
              </a:rPr>
              <a:t>dibicarakan</a:t>
            </a:r>
            <a:r>
              <a:rPr lang="en-US" sz="1900" dirty="0">
                <a:latin typeface="Arial Narrow" pitchFamily="34" charset="0"/>
                <a:cs typeface="Arial" pitchFamily="34" charset="0"/>
              </a:rPr>
              <a:t> </a:t>
            </a:r>
            <a:r>
              <a:rPr lang="en-US" sz="1900" dirty="0" err="1">
                <a:latin typeface="Arial Narrow" pitchFamily="34" charset="0"/>
                <a:cs typeface="Arial" pitchFamily="34" charset="0"/>
              </a:rPr>
              <a:t>selama</a:t>
            </a:r>
            <a:r>
              <a:rPr lang="en-US" sz="1900" dirty="0">
                <a:latin typeface="Arial Narrow" pitchFamily="34" charset="0"/>
                <a:cs typeface="Arial" pitchFamily="34" charset="0"/>
              </a:rPr>
              <a:t> </a:t>
            </a:r>
            <a:r>
              <a:rPr lang="en-US" sz="1900" dirty="0" err="1">
                <a:latin typeface="Arial Narrow" pitchFamily="34" charset="0"/>
                <a:cs typeface="Arial" pitchFamily="34" charset="0"/>
              </a:rPr>
              <a:t>abad</a:t>
            </a:r>
            <a:r>
              <a:rPr lang="en-US" sz="1900" dirty="0">
                <a:latin typeface="Arial Narrow" pitchFamily="34" charset="0"/>
                <a:cs typeface="Arial" pitchFamily="34" charset="0"/>
              </a:rPr>
              <a:t> </a:t>
            </a:r>
            <a:r>
              <a:rPr lang="en-US" sz="1900" dirty="0" smtClean="0">
                <a:latin typeface="Arial Narrow" pitchFamily="34" charset="0"/>
                <a:cs typeface="Arial" pitchFamily="34" charset="0"/>
              </a:rPr>
              <a:t>ke-20. </a:t>
            </a:r>
            <a:r>
              <a:rPr lang="en-US" sz="1900" dirty="0" err="1" smtClean="0">
                <a:latin typeface="Arial Narrow" pitchFamily="34" charset="0"/>
                <a:cs typeface="Arial" pitchFamily="34" charset="0"/>
              </a:rPr>
              <a:t>Fakta</a:t>
            </a:r>
            <a:r>
              <a:rPr lang="en-US" sz="1900" dirty="0" smtClean="0">
                <a:latin typeface="Arial Narrow" pitchFamily="34" charset="0"/>
                <a:cs typeface="Arial" pitchFamily="34" charset="0"/>
              </a:rPr>
              <a:t> </a:t>
            </a:r>
            <a:r>
              <a:rPr lang="en-US" sz="1900" dirty="0" err="1">
                <a:latin typeface="Arial Narrow" pitchFamily="34" charset="0"/>
                <a:cs typeface="Arial" pitchFamily="34" charset="0"/>
              </a:rPr>
              <a:t>menunjukkan</a:t>
            </a:r>
            <a:r>
              <a:rPr lang="en-US" sz="1900" dirty="0">
                <a:latin typeface="Arial Narrow" pitchFamily="34" charset="0"/>
                <a:cs typeface="Arial" pitchFamily="34" charset="0"/>
              </a:rPr>
              <a:t> </a:t>
            </a:r>
            <a:r>
              <a:rPr lang="en-US" sz="1900" dirty="0" err="1">
                <a:latin typeface="Arial Narrow" pitchFamily="34" charset="0"/>
                <a:cs typeface="Arial" pitchFamily="34" charset="0"/>
              </a:rPr>
              <a:t>bahwa</a:t>
            </a:r>
            <a:r>
              <a:rPr lang="en-US" sz="1900" dirty="0">
                <a:latin typeface="Arial Narrow" pitchFamily="34" charset="0"/>
                <a:cs typeface="Arial" pitchFamily="34" charset="0"/>
              </a:rPr>
              <a:t> </a:t>
            </a:r>
            <a:r>
              <a:rPr lang="en-US" sz="1900" dirty="0" err="1">
                <a:latin typeface="Arial Narrow" pitchFamily="34" charset="0"/>
                <a:cs typeface="Arial" pitchFamily="34" charset="0"/>
              </a:rPr>
              <a:t>suhu</a:t>
            </a:r>
            <a:r>
              <a:rPr lang="en-US" sz="1900" dirty="0">
                <a:latin typeface="Arial Narrow" pitchFamily="34" charset="0"/>
                <a:cs typeface="Arial" pitchFamily="34" charset="0"/>
              </a:rPr>
              <a:t> rata-rata </a:t>
            </a:r>
            <a:r>
              <a:rPr lang="en-US" sz="1900" dirty="0" err="1">
                <a:latin typeface="Arial Narrow" pitchFamily="34" charset="0"/>
                <a:cs typeface="Arial" pitchFamily="34" charset="0"/>
              </a:rPr>
              <a:t>atmosfer</a:t>
            </a:r>
            <a:r>
              <a:rPr lang="en-US" sz="1900" dirty="0">
                <a:latin typeface="Arial Narrow" pitchFamily="34" charset="0"/>
                <a:cs typeface="Arial" pitchFamily="34" charset="0"/>
              </a:rPr>
              <a:t> </a:t>
            </a:r>
            <a:r>
              <a:rPr lang="en-US" sz="1900" dirty="0" err="1">
                <a:latin typeface="Arial Narrow" pitchFamily="34" charset="0"/>
                <a:cs typeface="Arial" pitchFamily="34" charset="0"/>
              </a:rPr>
              <a:t>bumi</a:t>
            </a:r>
            <a:r>
              <a:rPr lang="en-US" sz="1900" dirty="0">
                <a:latin typeface="Arial Narrow" pitchFamily="34" charset="0"/>
                <a:cs typeface="Arial" pitchFamily="34" charset="0"/>
              </a:rPr>
              <a:t> </a:t>
            </a:r>
            <a:r>
              <a:rPr lang="en-US" sz="1900" dirty="0" err="1">
                <a:latin typeface="Arial Narrow" pitchFamily="34" charset="0"/>
                <a:cs typeface="Arial" pitchFamily="34" charset="0"/>
              </a:rPr>
              <a:t>telah</a:t>
            </a:r>
            <a:r>
              <a:rPr lang="en-US" sz="1900" dirty="0">
                <a:latin typeface="Arial Narrow" pitchFamily="34" charset="0"/>
                <a:cs typeface="Arial" pitchFamily="34" charset="0"/>
              </a:rPr>
              <a:t> </a:t>
            </a:r>
            <a:r>
              <a:rPr lang="en-US" sz="1900" dirty="0" err="1">
                <a:latin typeface="Arial Narrow" pitchFamily="34" charset="0"/>
                <a:cs typeface="Arial" pitchFamily="34" charset="0"/>
              </a:rPr>
              <a:t>naik</a:t>
            </a:r>
            <a:r>
              <a:rPr lang="en-US" sz="1900" dirty="0">
                <a:latin typeface="Arial Narrow" pitchFamily="34" charset="0"/>
                <a:cs typeface="Arial" pitchFamily="34" charset="0"/>
              </a:rPr>
              <a:t>. </a:t>
            </a:r>
            <a:r>
              <a:rPr lang="en-US" sz="1900" dirty="0" err="1">
                <a:latin typeface="Arial Narrow" pitchFamily="34" charset="0"/>
                <a:cs typeface="Arial" pitchFamily="34" charset="0"/>
              </a:rPr>
              <a:t>Dalam</a:t>
            </a:r>
            <a:r>
              <a:rPr lang="en-US" sz="1900" dirty="0">
                <a:latin typeface="Arial Narrow" pitchFamily="34" charset="0"/>
                <a:cs typeface="Arial" pitchFamily="34" charset="0"/>
              </a:rPr>
              <a:t> </a:t>
            </a:r>
            <a:r>
              <a:rPr lang="en-US" sz="1900" dirty="0" err="1">
                <a:latin typeface="Arial Narrow" pitchFamily="34" charset="0"/>
                <a:cs typeface="Arial" pitchFamily="34" charset="0"/>
              </a:rPr>
              <a:t>berbagai</a:t>
            </a:r>
            <a:r>
              <a:rPr lang="en-US" sz="1900" dirty="0">
                <a:latin typeface="Arial Narrow" pitchFamily="34" charset="0"/>
                <a:cs typeface="Arial" pitchFamily="34" charset="0"/>
              </a:rPr>
              <a:t> </a:t>
            </a:r>
            <a:r>
              <a:rPr lang="en-US" sz="1900" dirty="0" err="1">
                <a:latin typeface="Arial Narrow" pitchFamily="34" charset="0"/>
                <a:cs typeface="Arial" pitchFamily="34" charset="0"/>
              </a:rPr>
              <a:t>surat</a:t>
            </a:r>
            <a:r>
              <a:rPr lang="en-US" sz="1900" dirty="0">
                <a:latin typeface="Arial Narrow" pitchFamily="34" charset="0"/>
                <a:cs typeface="Arial" pitchFamily="34" charset="0"/>
              </a:rPr>
              <a:t> </a:t>
            </a:r>
            <a:r>
              <a:rPr lang="en-US" sz="1900" dirty="0" err="1">
                <a:latin typeface="Arial Narrow" pitchFamily="34" charset="0"/>
                <a:cs typeface="Arial" pitchFamily="34" charset="0"/>
              </a:rPr>
              <a:t>kabar</a:t>
            </a:r>
            <a:r>
              <a:rPr lang="en-US" sz="1900" dirty="0">
                <a:latin typeface="Arial Narrow" pitchFamily="34" charset="0"/>
                <a:cs typeface="Arial" pitchFamily="34" charset="0"/>
              </a:rPr>
              <a:t> </a:t>
            </a:r>
            <a:r>
              <a:rPr lang="en-US" sz="1900" dirty="0" err="1">
                <a:latin typeface="Arial Narrow" pitchFamily="34" charset="0"/>
                <a:cs typeface="Arial" pitchFamily="34" charset="0"/>
              </a:rPr>
              <a:t>dan</a:t>
            </a:r>
            <a:r>
              <a:rPr lang="en-US" sz="1900" dirty="0">
                <a:latin typeface="Arial Narrow" pitchFamily="34" charset="0"/>
                <a:cs typeface="Arial" pitchFamily="34" charset="0"/>
              </a:rPr>
              <a:t> </a:t>
            </a:r>
            <a:r>
              <a:rPr lang="en-US" sz="1900" dirty="0" err="1">
                <a:latin typeface="Arial Narrow" pitchFamily="34" charset="0"/>
                <a:cs typeface="Arial" pitchFamily="34" charset="0"/>
              </a:rPr>
              <a:t>majalah</a:t>
            </a:r>
            <a:r>
              <a:rPr lang="en-US" sz="1900" dirty="0">
                <a:latin typeface="Arial Narrow" pitchFamily="34" charset="0"/>
                <a:cs typeface="Arial" pitchFamily="34" charset="0"/>
              </a:rPr>
              <a:t>, </a:t>
            </a:r>
            <a:r>
              <a:rPr lang="en-US" sz="1900" dirty="0" err="1">
                <a:latin typeface="Arial Narrow" pitchFamily="34" charset="0"/>
                <a:cs typeface="Arial" pitchFamily="34" charset="0"/>
              </a:rPr>
              <a:t>kenaikan</a:t>
            </a:r>
            <a:r>
              <a:rPr lang="en-US" sz="1900" dirty="0">
                <a:latin typeface="Arial Narrow" pitchFamily="34" charset="0"/>
                <a:cs typeface="Arial" pitchFamily="34" charset="0"/>
              </a:rPr>
              <a:t> </a:t>
            </a:r>
            <a:r>
              <a:rPr lang="en-US" sz="1900" dirty="0" err="1">
                <a:latin typeface="Arial Narrow" pitchFamily="34" charset="0"/>
                <a:cs typeface="Arial" pitchFamily="34" charset="0"/>
              </a:rPr>
              <a:t>emisi</a:t>
            </a:r>
            <a:r>
              <a:rPr lang="en-US" sz="1900" dirty="0">
                <a:latin typeface="Arial Narrow" pitchFamily="34" charset="0"/>
                <a:cs typeface="Arial" pitchFamily="34" charset="0"/>
              </a:rPr>
              <a:t> </a:t>
            </a:r>
            <a:r>
              <a:rPr lang="en-US" sz="1900" dirty="0" err="1">
                <a:latin typeface="Arial Narrow" pitchFamily="34" charset="0"/>
                <a:cs typeface="Arial" pitchFamily="34" charset="0"/>
              </a:rPr>
              <a:t>karbon</a:t>
            </a:r>
            <a:r>
              <a:rPr lang="en-US" sz="1900" dirty="0">
                <a:latin typeface="Arial Narrow" pitchFamily="34" charset="0"/>
                <a:cs typeface="Arial" pitchFamily="34" charset="0"/>
              </a:rPr>
              <a:t> </a:t>
            </a:r>
            <a:r>
              <a:rPr lang="en-US" sz="1900" dirty="0" err="1">
                <a:latin typeface="Arial Narrow" pitchFamily="34" charset="0"/>
                <a:cs typeface="Arial" pitchFamily="34" charset="0"/>
              </a:rPr>
              <a:t>dioksida</a:t>
            </a:r>
            <a:r>
              <a:rPr lang="en-US" sz="1900" dirty="0">
                <a:latin typeface="Arial Narrow" pitchFamily="34" charset="0"/>
                <a:cs typeface="Arial" pitchFamily="34" charset="0"/>
              </a:rPr>
              <a:t> </a:t>
            </a:r>
            <a:r>
              <a:rPr lang="en-US" sz="1900" dirty="0" err="1">
                <a:latin typeface="Arial Narrow" pitchFamily="34" charset="0"/>
                <a:cs typeface="Arial" pitchFamily="34" charset="0"/>
              </a:rPr>
              <a:t>seringkali</a:t>
            </a:r>
            <a:r>
              <a:rPr lang="en-US" sz="1900" dirty="0">
                <a:latin typeface="Arial Narrow" pitchFamily="34" charset="0"/>
                <a:cs typeface="Arial" pitchFamily="34" charset="0"/>
              </a:rPr>
              <a:t> </a:t>
            </a:r>
            <a:r>
              <a:rPr lang="en-US" sz="1900" dirty="0" err="1">
                <a:latin typeface="Arial Narrow" pitchFamily="34" charset="0"/>
                <a:cs typeface="Arial" pitchFamily="34" charset="0"/>
              </a:rPr>
              <a:t>disebut</a:t>
            </a:r>
            <a:r>
              <a:rPr lang="en-US" sz="1900" dirty="0">
                <a:latin typeface="Arial Narrow" pitchFamily="34" charset="0"/>
                <a:cs typeface="Arial" pitchFamily="34" charset="0"/>
              </a:rPr>
              <a:t> </a:t>
            </a:r>
            <a:r>
              <a:rPr lang="en-US" sz="1900" dirty="0" err="1">
                <a:latin typeface="Arial Narrow" pitchFamily="34" charset="0"/>
                <a:cs typeface="Arial" pitchFamily="34" charset="0"/>
              </a:rPr>
              <a:t>sebagai</a:t>
            </a:r>
            <a:r>
              <a:rPr lang="en-US" sz="1900" dirty="0">
                <a:latin typeface="Arial Narrow" pitchFamily="34" charset="0"/>
                <a:cs typeface="Arial" pitchFamily="34" charset="0"/>
              </a:rPr>
              <a:t> </a:t>
            </a:r>
            <a:r>
              <a:rPr lang="en-US" sz="1900" dirty="0" err="1">
                <a:latin typeface="Arial Narrow" pitchFamily="34" charset="0"/>
                <a:cs typeface="Arial" pitchFamily="34" charset="0"/>
              </a:rPr>
              <a:t>penyebab</a:t>
            </a:r>
            <a:r>
              <a:rPr lang="en-US" sz="1900" dirty="0">
                <a:latin typeface="Arial Narrow" pitchFamily="34" charset="0"/>
                <a:cs typeface="Arial" pitchFamily="34" charset="0"/>
              </a:rPr>
              <a:t> </a:t>
            </a:r>
            <a:r>
              <a:rPr lang="en-US" sz="1900" dirty="0" err="1">
                <a:latin typeface="Arial Narrow" pitchFamily="34" charset="0"/>
                <a:cs typeface="Arial" pitchFamily="34" charset="0"/>
              </a:rPr>
              <a:t>utama</a:t>
            </a:r>
            <a:r>
              <a:rPr lang="en-US" sz="1900" dirty="0">
                <a:latin typeface="Arial Narrow" pitchFamily="34" charset="0"/>
                <a:cs typeface="Arial" pitchFamily="34" charset="0"/>
              </a:rPr>
              <a:t> </a:t>
            </a:r>
            <a:r>
              <a:rPr lang="en-US" sz="1900" dirty="0" err="1">
                <a:latin typeface="Arial Narrow" pitchFamily="34" charset="0"/>
                <a:cs typeface="Arial" pitchFamily="34" charset="0"/>
              </a:rPr>
              <a:t>kenaikan</a:t>
            </a:r>
            <a:r>
              <a:rPr lang="en-US" sz="1900" dirty="0">
                <a:latin typeface="Arial Narrow" pitchFamily="34" charset="0"/>
                <a:cs typeface="Arial" pitchFamily="34" charset="0"/>
              </a:rPr>
              <a:t> </a:t>
            </a:r>
            <a:r>
              <a:rPr lang="en-US" sz="1900" dirty="0" err="1">
                <a:latin typeface="Arial Narrow" pitchFamily="34" charset="0"/>
                <a:cs typeface="Arial" pitchFamily="34" charset="0"/>
              </a:rPr>
              <a:t>suhu</a:t>
            </a:r>
            <a:r>
              <a:rPr lang="en-US" sz="1900" dirty="0">
                <a:latin typeface="Arial Narrow" pitchFamily="34" charset="0"/>
                <a:cs typeface="Arial" pitchFamily="34" charset="0"/>
              </a:rPr>
              <a:t> </a:t>
            </a:r>
            <a:r>
              <a:rPr lang="en-US" sz="1900" dirty="0" err="1">
                <a:latin typeface="Arial Narrow" pitchFamily="34" charset="0"/>
                <a:cs typeface="Arial" pitchFamily="34" charset="0"/>
              </a:rPr>
              <a:t>pada</a:t>
            </a:r>
            <a:r>
              <a:rPr lang="en-US" sz="1900" dirty="0">
                <a:latin typeface="Arial Narrow" pitchFamily="34" charset="0"/>
                <a:cs typeface="Arial" pitchFamily="34" charset="0"/>
              </a:rPr>
              <a:t> </a:t>
            </a:r>
            <a:r>
              <a:rPr lang="en-US" sz="1900" dirty="0" err="1">
                <a:latin typeface="Arial Narrow" pitchFamily="34" charset="0"/>
                <a:cs typeface="Arial" pitchFamily="34" charset="0"/>
              </a:rPr>
              <a:t>abad</a:t>
            </a:r>
            <a:r>
              <a:rPr lang="en-US" sz="1900" dirty="0">
                <a:latin typeface="Arial Narrow" pitchFamily="34" charset="0"/>
                <a:cs typeface="Arial" pitchFamily="34" charset="0"/>
              </a:rPr>
              <a:t> ke-20.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 algn="r"/>
            <a:fld id="{D4C49B74-5DB2-4B03-B1D2-7F6A3C51C318}" type="slidenum">
              <a:rPr lang="en-US" smtClean="0"/>
              <a:pPr algn="r"/>
              <a:t>33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5945657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568" y="14750"/>
            <a:ext cx="9144000" cy="1061872"/>
          </a:xfrm>
          <a:solidFill>
            <a:schemeClr val="accent1">
              <a:lumMod val="20000"/>
              <a:lumOff val="80000"/>
            </a:schemeClr>
          </a:solidFill>
        </p:spPr>
        <p:txBody>
          <a:bodyPr>
            <a:normAutofit fontScale="90000"/>
          </a:bodyPr>
          <a:lstStyle/>
          <a:p>
            <a:r>
              <a:rPr lang="it-IT" sz="3200" b="1" dirty="0" smtClean="0">
                <a:ln>
                  <a:solidFill>
                    <a:schemeClr val="tx1"/>
                  </a:solidFill>
                </a:ln>
                <a:latin typeface="Arial" pitchFamily="34" charset="0"/>
                <a:cs typeface="Arial" pitchFamily="34" charset="0"/>
              </a:rPr>
              <a:t>Contoh Soal Standar Internasional</a:t>
            </a:r>
            <a:br>
              <a:rPr lang="it-IT" sz="3200" b="1" dirty="0" smtClean="0">
                <a:ln>
                  <a:solidFill>
                    <a:schemeClr val="tx1"/>
                  </a:solidFill>
                </a:ln>
                <a:latin typeface="Arial" pitchFamily="34" charset="0"/>
                <a:cs typeface="Arial" pitchFamily="34" charset="0"/>
              </a:rPr>
            </a:br>
            <a:r>
              <a:rPr lang="it-IT" sz="3200" b="1" dirty="0" smtClean="0">
                <a:ln>
                  <a:solidFill>
                    <a:schemeClr val="tx1"/>
                  </a:solidFill>
                </a:ln>
                <a:latin typeface="Arial" pitchFamily="34" charset="0"/>
                <a:cs typeface="Arial" pitchFamily="34" charset="0"/>
              </a:rPr>
              <a:t>Literasi Sains</a:t>
            </a:r>
            <a:endParaRPr lang="id-ID" sz="3200" b="1" dirty="0">
              <a:ln>
                <a:solidFill>
                  <a:schemeClr val="tx1"/>
                </a:solidFill>
              </a:ln>
              <a:latin typeface="Arial" pitchFamily="34" charset="0"/>
              <a:cs typeface="Arial" pitchFamily="34" charset="0"/>
            </a:endParaRPr>
          </a:p>
        </p:txBody>
      </p:sp>
      <p:cxnSp>
        <p:nvCxnSpPr>
          <p:cNvPr id="5" name="Straight Connector 4"/>
          <p:cNvCxnSpPr/>
          <p:nvPr/>
        </p:nvCxnSpPr>
        <p:spPr>
          <a:xfrm>
            <a:off x="0" y="1076622"/>
            <a:ext cx="9144000" cy="0"/>
          </a:xfrm>
          <a:prstGeom prst="line">
            <a:avLst/>
          </a:prstGeom>
          <a:ln w="254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Rectangle 3"/>
          <p:cNvSpPr/>
          <p:nvPr/>
        </p:nvSpPr>
        <p:spPr>
          <a:xfrm>
            <a:off x="213853" y="1298224"/>
            <a:ext cx="2986547" cy="517064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>
              <a:buFont typeface="Wingdings" pitchFamily="2" charset="2"/>
              <a:buChar char="q"/>
            </a:pPr>
            <a:r>
              <a:rPr lang="en-US" sz="2000" dirty="0" err="1">
                <a:latin typeface="Arial Narrow" pitchFamily="34" charset="0"/>
              </a:rPr>
              <a:t>Seorang</a:t>
            </a:r>
            <a:r>
              <a:rPr lang="en-US" sz="2000" dirty="0">
                <a:latin typeface="Arial Narrow" pitchFamily="34" charset="0"/>
              </a:rPr>
              <a:t> </a:t>
            </a:r>
            <a:r>
              <a:rPr lang="en-US" sz="2000" dirty="0" err="1">
                <a:latin typeface="Arial Narrow" pitchFamily="34" charset="0"/>
              </a:rPr>
              <a:t>siswa</a:t>
            </a:r>
            <a:r>
              <a:rPr lang="en-US" sz="2000" dirty="0">
                <a:latin typeface="Arial Narrow" pitchFamily="34" charset="0"/>
              </a:rPr>
              <a:t> </a:t>
            </a:r>
            <a:r>
              <a:rPr lang="en-US" sz="2000" dirty="0" err="1">
                <a:latin typeface="Arial Narrow" pitchFamily="34" charset="0"/>
              </a:rPr>
              <a:t>bernama</a:t>
            </a:r>
            <a:r>
              <a:rPr lang="en-US" sz="2000" dirty="0">
                <a:latin typeface="Arial Narrow" pitchFamily="34" charset="0"/>
              </a:rPr>
              <a:t> Andre </a:t>
            </a:r>
            <a:r>
              <a:rPr lang="en-US" sz="2000" dirty="0" err="1">
                <a:latin typeface="Arial Narrow" pitchFamily="34" charset="0"/>
              </a:rPr>
              <a:t>tertarik</a:t>
            </a:r>
            <a:r>
              <a:rPr lang="en-US" sz="2000" dirty="0">
                <a:latin typeface="Arial Narrow" pitchFamily="34" charset="0"/>
              </a:rPr>
              <a:t> </a:t>
            </a:r>
            <a:r>
              <a:rPr lang="en-US" sz="2000" dirty="0" err="1">
                <a:latin typeface="Arial Narrow" pitchFamily="34" charset="0"/>
              </a:rPr>
              <a:t>akan</a:t>
            </a:r>
            <a:r>
              <a:rPr lang="en-US" sz="2000" dirty="0">
                <a:latin typeface="Arial Narrow" pitchFamily="34" charset="0"/>
              </a:rPr>
              <a:t> </a:t>
            </a:r>
            <a:r>
              <a:rPr lang="en-US" sz="2000" dirty="0" err="1">
                <a:latin typeface="Arial Narrow" pitchFamily="34" charset="0"/>
              </a:rPr>
              <a:t>hubungan</a:t>
            </a:r>
            <a:r>
              <a:rPr lang="en-US" sz="2000" dirty="0">
                <a:latin typeface="Arial Narrow" pitchFamily="34" charset="0"/>
              </a:rPr>
              <a:t> yang </a:t>
            </a:r>
            <a:r>
              <a:rPr lang="en-US" sz="2000" dirty="0" err="1">
                <a:latin typeface="Arial Narrow" pitchFamily="34" charset="0"/>
              </a:rPr>
              <a:t>mungkin</a:t>
            </a:r>
            <a:r>
              <a:rPr lang="en-US" sz="2000" dirty="0">
                <a:latin typeface="Arial Narrow" pitchFamily="34" charset="0"/>
              </a:rPr>
              <a:t> </a:t>
            </a:r>
            <a:r>
              <a:rPr lang="en-US" sz="2000" dirty="0" err="1">
                <a:latin typeface="Arial Narrow" pitchFamily="34" charset="0"/>
              </a:rPr>
              <a:t>antara</a:t>
            </a:r>
            <a:r>
              <a:rPr lang="en-US" sz="2000" dirty="0">
                <a:latin typeface="Arial Narrow" pitchFamily="34" charset="0"/>
              </a:rPr>
              <a:t> </a:t>
            </a:r>
            <a:r>
              <a:rPr lang="en-US" sz="2000" dirty="0" err="1">
                <a:latin typeface="Arial Narrow" pitchFamily="34" charset="0"/>
              </a:rPr>
              <a:t>suhu</a:t>
            </a:r>
            <a:r>
              <a:rPr lang="en-US" sz="2000" dirty="0">
                <a:latin typeface="Arial Narrow" pitchFamily="34" charset="0"/>
              </a:rPr>
              <a:t> rata-rata </a:t>
            </a:r>
            <a:r>
              <a:rPr lang="en-US" sz="2000" dirty="0" err="1">
                <a:latin typeface="Arial Narrow" pitchFamily="34" charset="0"/>
              </a:rPr>
              <a:t>atmosfer</a:t>
            </a:r>
            <a:r>
              <a:rPr lang="en-US" sz="2000" dirty="0">
                <a:latin typeface="Arial Narrow" pitchFamily="34" charset="0"/>
              </a:rPr>
              <a:t> </a:t>
            </a:r>
            <a:r>
              <a:rPr lang="en-US" sz="2000" dirty="0" err="1">
                <a:latin typeface="Arial Narrow" pitchFamily="34" charset="0"/>
              </a:rPr>
              <a:t>bumi</a:t>
            </a:r>
            <a:r>
              <a:rPr lang="en-US" sz="2000" dirty="0">
                <a:latin typeface="Arial Narrow" pitchFamily="34" charset="0"/>
              </a:rPr>
              <a:t> </a:t>
            </a:r>
            <a:r>
              <a:rPr lang="en-US" sz="2000" dirty="0" err="1">
                <a:latin typeface="Arial Narrow" pitchFamily="34" charset="0"/>
              </a:rPr>
              <a:t>dan</a:t>
            </a:r>
            <a:r>
              <a:rPr lang="en-US" sz="2000" dirty="0">
                <a:latin typeface="Arial Narrow" pitchFamily="34" charset="0"/>
              </a:rPr>
              <a:t> </a:t>
            </a:r>
            <a:r>
              <a:rPr lang="en-US" sz="2000" dirty="0" err="1">
                <a:latin typeface="Arial Narrow" pitchFamily="34" charset="0"/>
              </a:rPr>
              <a:t>emisi</a:t>
            </a:r>
            <a:r>
              <a:rPr lang="en-US" sz="2000" dirty="0">
                <a:latin typeface="Arial Narrow" pitchFamily="34" charset="0"/>
              </a:rPr>
              <a:t> </a:t>
            </a:r>
            <a:r>
              <a:rPr lang="en-US" sz="2000" dirty="0" err="1">
                <a:latin typeface="Arial Narrow" pitchFamily="34" charset="0"/>
              </a:rPr>
              <a:t>karbon</a:t>
            </a:r>
            <a:r>
              <a:rPr lang="en-US" sz="2000" dirty="0">
                <a:latin typeface="Arial Narrow" pitchFamily="34" charset="0"/>
              </a:rPr>
              <a:t> </a:t>
            </a:r>
            <a:r>
              <a:rPr lang="en-US" sz="2000" dirty="0" err="1">
                <a:latin typeface="Arial Narrow" pitchFamily="34" charset="0"/>
              </a:rPr>
              <a:t>dioksida</a:t>
            </a:r>
            <a:r>
              <a:rPr lang="en-US" sz="2000" dirty="0">
                <a:latin typeface="Arial Narrow" pitchFamily="34" charset="0"/>
              </a:rPr>
              <a:t> di </a:t>
            </a:r>
            <a:r>
              <a:rPr lang="en-US" sz="2000" dirty="0" err="1">
                <a:latin typeface="Arial Narrow" pitchFamily="34" charset="0"/>
              </a:rPr>
              <a:t>bumi</a:t>
            </a:r>
            <a:r>
              <a:rPr lang="en-US" sz="2000" dirty="0">
                <a:latin typeface="Arial Narrow" pitchFamily="34" charset="0"/>
              </a:rPr>
              <a:t>.</a:t>
            </a:r>
          </a:p>
          <a:p>
            <a:pPr marL="342900" indent="-342900">
              <a:spcBef>
                <a:spcPts val="600"/>
              </a:spcBef>
              <a:buFont typeface="Wingdings" pitchFamily="2" charset="2"/>
              <a:buChar char="q"/>
            </a:pPr>
            <a:r>
              <a:rPr lang="en-US" sz="2000" dirty="0">
                <a:latin typeface="Arial Narrow" pitchFamily="34" charset="0"/>
              </a:rPr>
              <a:t>Di </a:t>
            </a:r>
            <a:r>
              <a:rPr lang="en-US" sz="2000" dirty="0" err="1">
                <a:latin typeface="Arial Narrow" pitchFamily="34" charset="0"/>
              </a:rPr>
              <a:t>perpustakaan</a:t>
            </a:r>
            <a:r>
              <a:rPr lang="en-US" sz="2000" dirty="0">
                <a:latin typeface="Arial Narrow" pitchFamily="34" charset="0"/>
              </a:rPr>
              <a:t> </a:t>
            </a:r>
            <a:r>
              <a:rPr lang="en-US" sz="2000" dirty="0" err="1">
                <a:latin typeface="Arial Narrow" pitchFamily="34" charset="0"/>
              </a:rPr>
              <a:t>ia</a:t>
            </a:r>
            <a:r>
              <a:rPr lang="en-US" sz="2000" dirty="0">
                <a:latin typeface="Arial Narrow" pitchFamily="34" charset="0"/>
              </a:rPr>
              <a:t> </a:t>
            </a:r>
            <a:r>
              <a:rPr lang="en-US" sz="2000" dirty="0" err="1">
                <a:latin typeface="Arial Narrow" pitchFamily="34" charset="0"/>
              </a:rPr>
              <a:t>menjumpai</a:t>
            </a:r>
            <a:r>
              <a:rPr lang="en-US" sz="2000" dirty="0">
                <a:latin typeface="Arial Narrow" pitchFamily="34" charset="0"/>
              </a:rPr>
              <a:t> </a:t>
            </a:r>
            <a:r>
              <a:rPr lang="en-US" sz="2000" dirty="0" err="1">
                <a:latin typeface="Arial Narrow" pitchFamily="34" charset="0"/>
              </a:rPr>
              <a:t>dua</a:t>
            </a:r>
            <a:r>
              <a:rPr lang="en-US" sz="2000" dirty="0">
                <a:latin typeface="Arial Narrow" pitchFamily="34" charset="0"/>
              </a:rPr>
              <a:t> </a:t>
            </a:r>
            <a:r>
              <a:rPr lang="en-US" sz="2000" dirty="0" err="1">
                <a:latin typeface="Arial Narrow" pitchFamily="34" charset="0"/>
              </a:rPr>
              <a:t>grafik</a:t>
            </a:r>
            <a:r>
              <a:rPr lang="en-US" sz="2000" dirty="0">
                <a:latin typeface="Arial Narrow" pitchFamily="34" charset="0"/>
              </a:rPr>
              <a:t> </a:t>
            </a:r>
            <a:r>
              <a:rPr lang="en-US" sz="2000" dirty="0" smtClean="0">
                <a:latin typeface="Arial Narrow" pitchFamily="34" charset="0"/>
              </a:rPr>
              <a:t>di </a:t>
            </a:r>
            <a:r>
              <a:rPr lang="en-US" sz="2000" dirty="0" err="1" smtClean="0">
                <a:latin typeface="Arial Narrow" pitchFamily="34" charset="0"/>
              </a:rPr>
              <a:t>samping</a:t>
            </a:r>
            <a:r>
              <a:rPr lang="en-US" sz="2000" dirty="0" smtClean="0">
                <a:latin typeface="Arial Narrow" pitchFamily="34" charset="0"/>
              </a:rPr>
              <a:t>.</a:t>
            </a:r>
          </a:p>
          <a:p>
            <a:pPr marL="342900" indent="-342900">
              <a:spcBef>
                <a:spcPts val="600"/>
              </a:spcBef>
              <a:buFont typeface="Wingdings" pitchFamily="2" charset="2"/>
              <a:buChar char="q"/>
            </a:pPr>
            <a:r>
              <a:rPr lang="en-US" sz="2000" dirty="0">
                <a:latin typeface="Arial Narrow" pitchFamily="34" charset="0"/>
              </a:rPr>
              <a:t>Dari </a:t>
            </a:r>
            <a:r>
              <a:rPr lang="en-US" sz="2000" dirty="0" err="1">
                <a:latin typeface="Arial Narrow" pitchFamily="34" charset="0"/>
              </a:rPr>
              <a:t>kedua</a:t>
            </a:r>
            <a:r>
              <a:rPr lang="en-US" sz="2000" dirty="0">
                <a:latin typeface="Arial Narrow" pitchFamily="34" charset="0"/>
              </a:rPr>
              <a:t> </a:t>
            </a:r>
            <a:r>
              <a:rPr lang="en-US" sz="2000" dirty="0" err="1">
                <a:latin typeface="Arial Narrow" pitchFamily="34" charset="0"/>
              </a:rPr>
              <a:t>grafik</a:t>
            </a:r>
            <a:r>
              <a:rPr lang="en-US" sz="2000" dirty="0">
                <a:latin typeface="Arial Narrow" pitchFamily="34" charset="0"/>
              </a:rPr>
              <a:t> </a:t>
            </a:r>
            <a:r>
              <a:rPr lang="en-US" sz="2000" dirty="0" err="1">
                <a:latin typeface="Arial Narrow" pitchFamily="34" charset="0"/>
              </a:rPr>
              <a:t>tersebut</a:t>
            </a:r>
            <a:r>
              <a:rPr lang="en-US" sz="2000" dirty="0">
                <a:latin typeface="Arial Narrow" pitchFamily="34" charset="0"/>
              </a:rPr>
              <a:t> Andre </a:t>
            </a:r>
            <a:r>
              <a:rPr lang="en-US" sz="2000" dirty="0" err="1">
                <a:latin typeface="Arial Narrow" pitchFamily="34" charset="0"/>
              </a:rPr>
              <a:t>menyimpulkan</a:t>
            </a:r>
            <a:r>
              <a:rPr lang="en-US" sz="2000" dirty="0">
                <a:latin typeface="Arial Narrow" pitchFamily="34" charset="0"/>
              </a:rPr>
              <a:t> </a:t>
            </a:r>
            <a:r>
              <a:rPr lang="en-US" sz="2000" dirty="0" err="1">
                <a:latin typeface="Arial Narrow" pitchFamily="34" charset="0"/>
              </a:rPr>
              <a:t>bahwa</a:t>
            </a:r>
            <a:r>
              <a:rPr lang="en-US" sz="2000" dirty="0">
                <a:latin typeface="Arial Narrow" pitchFamily="34" charset="0"/>
              </a:rPr>
              <a:t> </a:t>
            </a:r>
            <a:r>
              <a:rPr lang="en-US" sz="2000" dirty="0" err="1">
                <a:latin typeface="Arial Narrow" pitchFamily="34" charset="0"/>
              </a:rPr>
              <a:t>sudah</a:t>
            </a:r>
            <a:r>
              <a:rPr lang="en-US" sz="2000" dirty="0">
                <a:latin typeface="Arial Narrow" pitchFamily="34" charset="0"/>
              </a:rPr>
              <a:t> </a:t>
            </a:r>
            <a:r>
              <a:rPr lang="en-US" sz="2000" dirty="0" err="1">
                <a:latin typeface="Arial Narrow" pitchFamily="34" charset="0"/>
              </a:rPr>
              <a:t>pasti</a:t>
            </a:r>
            <a:r>
              <a:rPr lang="en-US" sz="2000" dirty="0">
                <a:latin typeface="Arial Narrow" pitchFamily="34" charset="0"/>
              </a:rPr>
              <a:t> </a:t>
            </a:r>
            <a:r>
              <a:rPr lang="en-US" sz="2000" dirty="0" err="1">
                <a:latin typeface="Arial Narrow" pitchFamily="34" charset="0"/>
              </a:rPr>
              <a:t>kenaikan</a:t>
            </a:r>
            <a:r>
              <a:rPr lang="en-US" sz="2000" dirty="0">
                <a:latin typeface="Arial Narrow" pitchFamily="34" charset="0"/>
              </a:rPr>
              <a:t> </a:t>
            </a:r>
            <a:r>
              <a:rPr lang="en-US" sz="2000" dirty="0" err="1">
                <a:latin typeface="Arial Narrow" pitchFamily="34" charset="0"/>
              </a:rPr>
              <a:t>suhu</a:t>
            </a:r>
            <a:r>
              <a:rPr lang="en-US" sz="2000" dirty="0">
                <a:latin typeface="Arial Narrow" pitchFamily="34" charset="0"/>
              </a:rPr>
              <a:t> rata-rata </a:t>
            </a:r>
            <a:r>
              <a:rPr lang="en-US" sz="2000" dirty="0" err="1">
                <a:latin typeface="Arial Narrow" pitchFamily="34" charset="0"/>
              </a:rPr>
              <a:t>dari</a:t>
            </a:r>
            <a:r>
              <a:rPr lang="en-US" sz="2000" dirty="0">
                <a:latin typeface="Arial Narrow" pitchFamily="34" charset="0"/>
              </a:rPr>
              <a:t> </a:t>
            </a:r>
            <a:r>
              <a:rPr lang="en-US" sz="2000" dirty="0" err="1">
                <a:latin typeface="Arial Narrow" pitchFamily="34" charset="0"/>
              </a:rPr>
              <a:t>atmosfer</a:t>
            </a:r>
            <a:r>
              <a:rPr lang="en-US" sz="2000" dirty="0">
                <a:latin typeface="Arial Narrow" pitchFamily="34" charset="0"/>
              </a:rPr>
              <a:t> </a:t>
            </a:r>
            <a:r>
              <a:rPr lang="en-US" sz="2000" dirty="0" err="1">
                <a:latin typeface="Arial Narrow" pitchFamily="34" charset="0"/>
              </a:rPr>
              <a:t>bumi</a:t>
            </a:r>
            <a:r>
              <a:rPr lang="en-US" sz="2000" dirty="0">
                <a:latin typeface="Arial Narrow" pitchFamily="34" charset="0"/>
              </a:rPr>
              <a:t> </a:t>
            </a:r>
            <a:r>
              <a:rPr lang="en-US" sz="2000" dirty="0" err="1">
                <a:latin typeface="Arial Narrow" pitchFamily="34" charset="0"/>
              </a:rPr>
              <a:t>disebabkan</a:t>
            </a:r>
            <a:r>
              <a:rPr lang="en-US" sz="2000" dirty="0">
                <a:latin typeface="Arial Narrow" pitchFamily="34" charset="0"/>
              </a:rPr>
              <a:t> </a:t>
            </a:r>
            <a:r>
              <a:rPr lang="en-US" sz="2000" dirty="0" err="1">
                <a:latin typeface="Arial Narrow" pitchFamily="34" charset="0"/>
              </a:rPr>
              <a:t>oleh</a:t>
            </a:r>
            <a:r>
              <a:rPr lang="en-US" sz="2000" dirty="0">
                <a:latin typeface="Arial Narrow" pitchFamily="34" charset="0"/>
              </a:rPr>
              <a:t> </a:t>
            </a:r>
            <a:r>
              <a:rPr lang="en-US" sz="2000" dirty="0" err="1">
                <a:latin typeface="Arial Narrow" pitchFamily="34" charset="0"/>
              </a:rPr>
              <a:t>kenaikan</a:t>
            </a:r>
            <a:r>
              <a:rPr lang="en-US" sz="2000" dirty="0">
                <a:latin typeface="Arial Narrow" pitchFamily="34" charset="0"/>
              </a:rPr>
              <a:t> </a:t>
            </a:r>
            <a:r>
              <a:rPr lang="en-US" sz="2000" dirty="0" err="1">
                <a:latin typeface="Arial Narrow" pitchFamily="34" charset="0"/>
              </a:rPr>
              <a:t>emisi</a:t>
            </a:r>
            <a:r>
              <a:rPr lang="en-US" sz="2000" dirty="0">
                <a:latin typeface="Arial Narrow" pitchFamily="34" charset="0"/>
              </a:rPr>
              <a:t> </a:t>
            </a:r>
            <a:r>
              <a:rPr lang="en-US" sz="2000" dirty="0" err="1">
                <a:latin typeface="Arial Narrow" pitchFamily="34" charset="0"/>
              </a:rPr>
              <a:t>karbondioksida</a:t>
            </a:r>
            <a:r>
              <a:rPr lang="en-US" sz="2000" dirty="0">
                <a:latin typeface="Arial Narrow" pitchFamily="34" charset="0"/>
              </a:rPr>
              <a:t>.</a:t>
            </a:r>
          </a:p>
        </p:txBody>
      </p:sp>
      <p:pic>
        <p:nvPicPr>
          <p:cNvPr id="17410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3156152" y="1298223"/>
            <a:ext cx="5825612" cy="514216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" name="Slide Number Placeholder 2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 algn="r"/>
            <a:fld id="{D4C49B74-5DB2-4B03-B1D2-7F6A3C51C318}" type="slidenum">
              <a:rPr lang="en-US" smtClean="0"/>
              <a:pPr algn="r"/>
              <a:t>34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2369984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568" y="14750"/>
            <a:ext cx="9144000" cy="1061872"/>
          </a:xfrm>
          <a:solidFill>
            <a:schemeClr val="accent1">
              <a:lumMod val="20000"/>
              <a:lumOff val="80000"/>
            </a:schemeClr>
          </a:solidFill>
        </p:spPr>
        <p:txBody>
          <a:bodyPr>
            <a:normAutofit fontScale="90000"/>
          </a:bodyPr>
          <a:lstStyle/>
          <a:p>
            <a:r>
              <a:rPr lang="it-IT" sz="3200" b="1" dirty="0" smtClean="0">
                <a:ln>
                  <a:solidFill>
                    <a:schemeClr val="tx1"/>
                  </a:solidFill>
                </a:ln>
                <a:latin typeface="Arial" pitchFamily="34" charset="0"/>
                <a:cs typeface="Arial" pitchFamily="34" charset="0"/>
              </a:rPr>
              <a:t>Contoh Soal Standar Internasional</a:t>
            </a:r>
            <a:br>
              <a:rPr lang="it-IT" sz="3200" b="1" dirty="0" smtClean="0">
                <a:ln>
                  <a:solidFill>
                    <a:schemeClr val="tx1"/>
                  </a:solidFill>
                </a:ln>
                <a:latin typeface="Arial" pitchFamily="34" charset="0"/>
                <a:cs typeface="Arial" pitchFamily="34" charset="0"/>
              </a:rPr>
            </a:br>
            <a:r>
              <a:rPr lang="it-IT" sz="3200" b="1" dirty="0" smtClean="0">
                <a:ln>
                  <a:solidFill>
                    <a:schemeClr val="tx1"/>
                  </a:solidFill>
                </a:ln>
                <a:latin typeface="Arial" pitchFamily="34" charset="0"/>
                <a:cs typeface="Arial" pitchFamily="34" charset="0"/>
              </a:rPr>
              <a:t>Literasi Sains</a:t>
            </a:r>
            <a:endParaRPr lang="id-ID" sz="3200" b="1" dirty="0">
              <a:ln>
                <a:solidFill>
                  <a:schemeClr val="tx1"/>
                </a:solidFill>
              </a:ln>
              <a:latin typeface="Arial" pitchFamily="34" charset="0"/>
              <a:cs typeface="Arial" pitchFamily="34" charset="0"/>
            </a:endParaRPr>
          </a:p>
        </p:txBody>
      </p:sp>
      <p:cxnSp>
        <p:nvCxnSpPr>
          <p:cNvPr id="5" name="Straight Connector 4"/>
          <p:cNvCxnSpPr/>
          <p:nvPr/>
        </p:nvCxnSpPr>
        <p:spPr>
          <a:xfrm>
            <a:off x="0" y="1076622"/>
            <a:ext cx="9144000" cy="0"/>
          </a:xfrm>
          <a:prstGeom prst="line">
            <a:avLst/>
          </a:prstGeom>
          <a:ln w="254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Rectangle 3"/>
          <p:cNvSpPr/>
          <p:nvPr/>
        </p:nvSpPr>
        <p:spPr>
          <a:xfrm>
            <a:off x="457200" y="1396376"/>
            <a:ext cx="8214852" cy="4678204"/>
          </a:xfrm>
          <a:prstGeom prst="rect">
            <a:avLst/>
          </a:prstGeom>
          <a:ln>
            <a:solidFill>
              <a:schemeClr val="tx1"/>
            </a:solidFill>
          </a:ln>
        </p:spPr>
        <p:txBody>
          <a:bodyPr wrap="square">
            <a:spAutoFit/>
          </a:bodyPr>
          <a:lstStyle/>
          <a:p>
            <a:r>
              <a:rPr lang="en-US" sz="2400" b="1" dirty="0" err="1">
                <a:latin typeface="Arial" pitchFamily="34" charset="0"/>
                <a:cs typeface="Arial" pitchFamily="34" charset="0"/>
              </a:rPr>
              <a:t>Pertanyaan</a:t>
            </a:r>
            <a:r>
              <a:rPr lang="en-US" sz="2400" b="1" dirty="0">
                <a:latin typeface="Arial" pitchFamily="34" charset="0"/>
                <a:cs typeface="Arial" pitchFamily="34" charset="0"/>
              </a:rPr>
              <a:t> </a:t>
            </a:r>
            <a:r>
              <a:rPr lang="en-US" sz="2400" b="1" dirty="0" smtClean="0">
                <a:latin typeface="Arial" pitchFamily="34" charset="0"/>
                <a:cs typeface="Arial" pitchFamily="34" charset="0"/>
              </a:rPr>
              <a:t>5: RUMAH KACA</a:t>
            </a:r>
            <a:endParaRPr lang="en-US" sz="2400" dirty="0">
              <a:latin typeface="Arial" pitchFamily="34" charset="0"/>
              <a:cs typeface="Arial" pitchFamily="34" charset="0"/>
            </a:endParaRPr>
          </a:p>
          <a:p>
            <a:r>
              <a:rPr lang="en-US" sz="2400" dirty="0">
                <a:latin typeface="Arial" pitchFamily="34" charset="0"/>
                <a:cs typeface="Arial" pitchFamily="34" charset="0"/>
              </a:rPr>
              <a:t> </a:t>
            </a:r>
          </a:p>
          <a:p>
            <a:r>
              <a:rPr lang="en-US" sz="2400" dirty="0">
                <a:latin typeface="Arial" pitchFamily="34" charset="0"/>
                <a:cs typeface="Arial" pitchFamily="34" charset="0"/>
              </a:rPr>
              <a:t>Andre </a:t>
            </a:r>
            <a:r>
              <a:rPr lang="en-US" sz="2400" dirty="0" err="1">
                <a:latin typeface="Arial" pitchFamily="34" charset="0"/>
                <a:cs typeface="Arial" pitchFamily="34" charset="0"/>
              </a:rPr>
              <a:t>tetap</a:t>
            </a:r>
            <a:r>
              <a:rPr lang="en-US" sz="2400" dirty="0">
                <a:latin typeface="Arial" pitchFamily="34" charset="0"/>
                <a:cs typeface="Arial" pitchFamily="34" charset="0"/>
              </a:rPr>
              <a:t> </a:t>
            </a:r>
            <a:r>
              <a:rPr lang="en-US" sz="2400" dirty="0" err="1">
                <a:latin typeface="Arial" pitchFamily="34" charset="0"/>
                <a:cs typeface="Arial" pitchFamily="34" charset="0"/>
              </a:rPr>
              <a:t>bertahan</a:t>
            </a:r>
            <a:r>
              <a:rPr lang="en-US" sz="2400" dirty="0">
                <a:latin typeface="Arial" pitchFamily="34" charset="0"/>
                <a:cs typeface="Arial" pitchFamily="34" charset="0"/>
              </a:rPr>
              <a:t> </a:t>
            </a:r>
            <a:r>
              <a:rPr lang="en-US" sz="2400" dirty="0" err="1">
                <a:latin typeface="Arial" pitchFamily="34" charset="0"/>
                <a:cs typeface="Arial" pitchFamily="34" charset="0"/>
              </a:rPr>
              <a:t>pada</a:t>
            </a:r>
            <a:r>
              <a:rPr lang="en-US" sz="2400" dirty="0">
                <a:latin typeface="Arial" pitchFamily="34" charset="0"/>
                <a:cs typeface="Arial" pitchFamily="34" charset="0"/>
              </a:rPr>
              <a:t> </a:t>
            </a:r>
            <a:r>
              <a:rPr lang="en-US" sz="2400" dirty="0" err="1">
                <a:latin typeface="Arial" pitchFamily="34" charset="0"/>
                <a:cs typeface="Arial" pitchFamily="34" charset="0"/>
              </a:rPr>
              <a:t>kesimpulannya</a:t>
            </a:r>
            <a:r>
              <a:rPr lang="en-US" sz="2400" dirty="0">
                <a:latin typeface="Arial" pitchFamily="34" charset="0"/>
                <a:cs typeface="Arial" pitchFamily="34" charset="0"/>
              </a:rPr>
              <a:t> </a:t>
            </a:r>
            <a:r>
              <a:rPr lang="en-US" sz="2400" dirty="0" err="1">
                <a:latin typeface="Arial" pitchFamily="34" charset="0"/>
                <a:cs typeface="Arial" pitchFamily="34" charset="0"/>
              </a:rPr>
              <a:t>bahwa</a:t>
            </a:r>
            <a:r>
              <a:rPr lang="en-US" sz="2400" dirty="0">
                <a:latin typeface="Arial" pitchFamily="34" charset="0"/>
                <a:cs typeface="Arial" pitchFamily="34" charset="0"/>
              </a:rPr>
              <a:t> </a:t>
            </a:r>
            <a:r>
              <a:rPr lang="en-US" sz="2400" dirty="0" err="1">
                <a:latin typeface="Arial" pitchFamily="34" charset="0"/>
                <a:cs typeface="Arial" pitchFamily="34" charset="0"/>
              </a:rPr>
              <a:t>kenaikan</a:t>
            </a:r>
            <a:r>
              <a:rPr lang="en-US" sz="2400" dirty="0">
                <a:latin typeface="Arial" pitchFamily="34" charset="0"/>
                <a:cs typeface="Arial" pitchFamily="34" charset="0"/>
              </a:rPr>
              <a:t> </a:t>
            </a:r>
            <a:r>
              <a:rPr lang="en-US" sz="2400" dirty="0" err="1">
                <a:latin typeface="Arial" pitchFamily="34" charset="0"/>
                <a:cs typeface="Arial" pitchFamily="34" charset="0"/>
              </a:rPr>
              <a:t>suhu</a:t>
            </a:r>
            <a:r>
              <a:rPr lang="en-US" sz="2400" dirty="0">
                <a:latin typeface="Arial" pitchFamily="34" charset="0"/>
                <a:cs typeface="Arial" pitchFamily="34" charset="0"/>
              </a:rPr>
              <a:t> rata-rata </a:t>
            </a:r>
            <a:r>
              <a:rPr lang="en-US" sz="2400" dirty="0" err="1">
                <a:latin typeface="Arial" pitchFamily="34" charset="0"/>
                <a:cs typeface="Arial" pitchFamily="34" charset="0"/>
              </a:rPr>
              <a:t>atmosfer</a:t>
            </a:r>
            <a:r>
              <a:rPr lang="en-US" sz="2400" dirty="0">
                <a:latin typeface="Arial" pitchFamily="34" charset="0"/>
                <a:cs typeface="Arial" pitchFamily="34" charset="0"/>
              </a:rPr>
              <a:t> </a:t>
            </a:r>
            <a:r>
              <a:rPr lang="en-US" sz="2400" dirty="0" err="1">
                <a:latin typeface="Arial" pitchFamily="34" charset="0"/>
                <a:cs typeface="Arial" pitchFamily="34" charset="0"/>
              </a:rPr>
              <a:t>bumi</a:t>
            </a:r>
            <a:r>
              <a:rPr lang="en-US" sz="2400" dirty="0">
                <a:latin typeface="Arial" pitchFamily="34" charset="0"/>
                <a:cs typeface="Arial" pitchFamily="34" charset="0"/>
              </a:rPr>
              <a:t> </a:t>
            </a:r>
            <a:r>
              <a:rPr lang="en-US" sz="2400" dirty="0" err="1">
                <a:latin typeface="Arial" pitchFamily="34" charset="0"/>
                <a:cs typeface="Arial" pitchFamily="34" charset="0"/>
              </a:rPr>
              <a:t>disebabkan</a:t>
            </a:r>
            <a:r>
              <a:rPr lang="en-US" sz="2400" dirty="0">
                <a:latin typeface="Arial" pitchFamily="34" charset="0"/>
                <a:cs typeface="Arial" pitchFamily="34" charset="0"/>
              </a:rPr>
              <a:t> </a:t>
            </a:r>
            <a:r>
              <a:rPr lang="en-US" sz="2400" dirty="0" err="1">
                <a:latin typeface="Arial" pitchFamily="34" charset="0"/>
                <a:cs typeface="Arial" pitchFamily="34" charset="0"/>
              </a:rPr>
              <a:t>oleh</a:t>
            </a:r>
            <a:r>
              <a:rPr lang="en-US" sz="2400" dirty="0">
                <a:latin typeface="Arial" pitchFamily="34" charset="0"/>
                <a:cs typeface="Arial" pitchFamily="34" charset="0"/>
              </a:rPr>
              <a:t> </a:t>
            </a:r>
            <a:r>
              <a:rPr lang="en-US" sz="2400" dirty="0" err="1">
                <a:latin typeface="Arial" pitchFamily="34" charset="0"/>
                <a:cs typeface="Arial" pitchFamily="34" charset="0"/>
              </a:rPr>
              <a:t>peningkatan</a:t>
            </a:r>
            <a:r>
              <a:rPr lang="en-US" sz="2400" dirty="0">
                <a:latin typeface="Arial" pitchFamily="34" charset="0"/>
                <a:cs typeface="Arial" pitchFamily="34" charset="0"/>
              </a:rPr>
              <a:t> </a:t>
            </a:r>
            <a:r>
              <a:rPr lang="en-US" sz="2400" dirty="0" err="1">
                <a:latin typeface="Arial" pitchFamily="34" charset="0"/>
                <a:cs typeface="Arial" pitchFamily="34" charset="0"/>
              </a:rPr>
              <a:t>emisi</a:t>
            </a:r>
            <a:r>
              <a:rPr lang="en-US" sz="2400" dirty="0">
                <a:latin typeface="Arial" pitchFamily="34" charset="0"/>
                <a:cs typeface="Arial" pitchFamily="34" charset="0"/>
              </a:rPr>
              <a:t> </a:t>
            </a:r>
            <a:r>
              <a:rPr lang="en-US" sz="2400" dirty="0" err="1">
                <a:latin typeface="Arial" pitchFamily="34" charset="0"/>
                <a:cs typeface="Arial" pitchFamily="34" charset="0"/>
              </a:rPr>
              <a:t>karbondioksida</a:t>
            </a:r>
            <a:r>
              <a:rPr lang="en-US" sz="2400" dirty="0">
                <a:latin typeface="Arial" pitchFamily="34" charset="0"/>
                <a:cs typeface="Arial" pitchFamily="34" charset="0"/>
              </a:rPr>
              <a:t>. </a:t>
            </a:r>
            <a:r>
              <a:rPr lang="en-US" sz="2400" dirty="0" err="1">
                <a:latin typeface="Arial" pitchFamily="34" charset="0"/>
                <a:cs typeface="Arial" pitchFamily="34" charset="0"/>
              </a:rPr>
              <a:t>Tetapi</a:t>
            </a:r>
            <a:r>
              <a:rPr lang="en-US" sz="2400" dirty="0">
                <a:latin typeface="Arial" pitchFamily="34" charset="0"/>
                <a:cs typeface="Arial" pitchFamily="34" charset="0"/>
              </a:rPr>
              <a:t> </a:t>
            </a:r>
            <a:r>
              <a:rPr lang="en-US" sz="2400" dirty="0" err="1">
                <a:latin typeface="Arial" pitchFamily="34" charset="0"/>
                <a:cs typeface="Arial" pitchFamily="34" charset="0"/>
              </a:rPr>
              <a:t>Jeni</a:t>
            </a:r>
            <a:r>
              <a:rPr lang="en-US" sz="2400" dirty="0">
                <a:latin typeface="Arial" pitchFamily="34" charset="0"/>
                <a:cs typeface="Arial" pitchFamily="34" charset="0"/>
              </a:rPr>
              <a:t> </a:t>
            </a:r>
            <a:r>
              <a:rPr lang="en-US" sz="2400" dirty="0" err="1">
                <a:latin typeface="Arial" pitchFamily="34" charset="0"/>
                <a:cs typeface="Arial" pitchFamily="34" charset="0"/>
              </a:rPr>
              <a:t>berpendapat</a:t>
            </a:r>
            <a:r>
              <a:rPr lang="en-US" sz="2400" dirty="0">
                <a:latin typeface="Arial" pitchFamily="34" charset="0"/>
                <a:cs typeface="Arial" pitchFamily="34" charset="0"/>
              </a:rPr>
              <a:t> </a:t>
            </a:r>
            <a:r>
              <a:rPr lang="en-US" sz="2400" dirty="0" err="1">
                <a:latin typeface="Arial" pitchFamily="34" charset="0"/>
                <a:cs typeface="Arial" pitchFamily="34" charset="0"/>
              </a:rPr>
              <a:t>bahwa</a:t>
            </a:r>
            <a:r>
              <a:rPr lang="en-US" sz="2400" dirty="0">
                <a:latin typeface="Arial" pitchFamily="34" charset="0"/>
                <a:cs typeface="Arial" pitchFamily="34" charset="0"/>
              </a:rPr>
              <a:t> </a:t>
            </a:r>
            <a:r>
              <a:rPr lang="en-US" sz="2400" dirty="0" err="1">
                <a:latin typeface="Arial" pitchFamily="34" charset="0"/>
                <a:cs typeface="Arial" pitchFamily="34" charset="0"/>
              </a:rPr>
              <a:t>kesimpulan</a:t>
            </a:r>
            <a:r>
              <a:rPr lang="en-US" sz="2400" dirty="0">
                <a:latin typeface="Arial" pitchFamily="34" charset="0"/>
                <a:cs typeface="Arial" pitchFamily="34" charset="0"/>
              </a:rPr>
              <a:t> </a:t>
            </a:r>
            <a:r>
              <a:rPr lang="en-US" sz="2400" dirty="0" err="1">
                <a:latin typeface="Arial" pitchFamily="34" charset="0"/>
                <a:cs typeface="Arial" pitchFamily="34" charset="0"/>
              </a:rPr>
              <a:t>itu</a:t>
            </a:r>
            <a:r>
              <a:rPr lang="en-US" sz="2400" dirty="0">
                <a:latin typeface="Arial" pitchFamily="34" charset="0"/>
                <a:cs typeface="Arial" pitchFamily="34" charset="0"/>
              </a:rPr>
              <a:t> </a:t>
            </a:r>
            <a:r>
              <a:rPr lang="en-US" sz="2400" dirty="0" err="1">
                <a:latin typeface="Arial" pitchFamily="34" charset="0"/>
                <a:cs typeface="Arial" pitchFamily="34" charset="0"/>
              </a:rPr>
              <a:t>terlalu</a:t>
            </a:r>
            <a:r>
              <a:rPr lang="en-US" sz="2400" dirty="0">
                <a:latin typeface="Arial" pitchFamily="34" charset="0"/>
                <a:cs typeface="Arial" pitchFamily="34" charset="0"/>
              </a:rPr>
              <a:t> </a:t>
            </a:r>
            <a:r>
              <a:rPr lang="en-US" sz="2400" dirty="0" err="1">
                <a:latin typeface="Arial" pitchFamily="34" charset="0"/>
                <a:cs typeface="Arial" pitchFamily="34" charset="0"/>
              </a:rPr>
              <a:t>dini</a:t>
            </a:r>
            <a:r>
              <a:rPr lang="en-US" sz="2400" dirty="0">
                <a:latin typeface="Arial" pitchFamily="34" charset="0"/>
                <a:cs typeface="Arial" pitchFamily="34" charset="0"/>
              </a:rPr>
              <a:t>. </a:t>
            </a:r>
            <a:r>
              <a:rPr lang="en-US" sz="2400" dirty="0" err="1">
                <a:latin typeface="Arial" pitchFamily="34" charset="0"/>
                <a:cs typeface="Arial" pitchFamily="34" charset="0"/>
              </a:rPr>
              <a:t>Ia</a:t>
            </a:r>
            <a:r>
              <a:rPr lang="en-US" sz="2400" dirty="0">
                <a:latin typeface="Arial" pitchFamily="34" charset="0"/>
                <a:cs typeface="Arial" pitchFamily="34" charset="0"/>
              </a:rPr>
              <a:t> </a:t>
            </a:r>
            <a:r>
              <a:rPr lang="en-US" sz="2400" dirty="0" err="1">
                <a:latin typeface="Arial" pitchFamily="34" charset="0"/>
                <a:cs typeface="Arial" pitchFamily="34" charset="0"/>
              </a:rPr>
              <a:t>mengatakan</a:t>
            </a:r>
            <a:r>
              <a:rPr lang="en-US" sz="2400" dirty="0">
                <a:latin typeface="Arial" pitchFamily="34" charset="0"/>
                <a:cs typeface="Arial" pitchFamily="34" charset="0"/>
              </a:rPr>
              <a:t>: “</a:t>
            </a:r>
            <a:r>
              <a:rPr lang="en-US" sz="2400" dirty="0" err="1">
                <a:latin typeface="Arial" pitchFamily="34" charset="0"/>
                <a:cs typeface="Arial" pitchFamily="34" charset="0"/>
              </a:rPr>
              <a:t>Sebelum</a:t>
            </a:r>
            <a:r>
              <a:rPr lang="en-US" sz="2400" dirty="0">
                <a:latin typeface="Arial" pitchFamily="34" charset="0"/>
                <a:cs typeface="Arial" pitchFamily="34" charset="0"/>
              </a:rPr>
              <a:t> </a:t>
            </a:r>
            <a:r>
              <a:rPr lang="en-US" sz="2400" dirty="0" err="1">
                <a:latin typeface="Arial" pitchFamily="34" charset="0"/>
                <a:cs typeface="Arial" pitchFamily="34" charset="0"/>
              </a:rPr>
              <a:t>menerima</a:t>
            </a:r>
            <a:r>
              <a:rPr lang="en-US" sz="2400" dirty="0">
                <a:latin typeface="Arial" pitchFamily="34" charset="0"/>
                <a:cs typeface="Arial" pitchFamily="34" charset="0"/>
              </a:rPr>
              <a:t> </a:t>
            </a:r>
            <a:r>
              <a:rPr lang="en-US" sz="2400" dirty="0" err="1">
                <a:latin typeface="Arial" pitchFamily="34" charset="0"/>
                <a:cs typeface="Arial" pitchFamily="34" charset="0"/>
              </a:rPr>
              <a:t>kesimpulan</a:t>
            </a:r>
            <a:r>
              <a:rPr lang="en-US" sz="2400" dirty="0">
                <a:latin typeface="Arial" pitchFamily="34" charset="0"/>
                <a:cs typeface="Arial" pitchFamily="34" charset="0"/>
              </a:rPr>
              <a:t> </a:t>
            </a:r>
            <a:r>
              <a:rPr lang="en-US" sz="2400" dirty="0" err="1">
                <a:latin typeface="Arial" pitchFamily="34" charset="0"/>
                <a:cs typeface="Arial" pitchFamily="34" charset="0"/>
              </a:rPr>
              <a:t>ini</a:t>
            </a:r>
            <a:r>
              <a:rPr lang="en-US" sz="2400" dirty="0">
                <a:latin typeface="Arial" pitchFamily="34" charset="0"/>
                <a:cs typeface="Arial" pitchFamily="34" charset="0"/>
              </a:rPr>
              <a:t> </a:t>
            </a:r>
            <a:r>
              <a:rPr lang="en-US" sz="2400" dirty="0" err="1">
                <a:latin typeface="Arial" pitchFamily="34" charset="0"/>
                <a:cs typeface="Arial" pitchFamily="34" charset="0"/>
              </a:rPr>
              <a:t>kamu</a:t>
            </a:r>
            <a:r>
              <a:rPr lang="en-US" sz="2400" dirty="0">
                <a:latin typeface="Arial" pitchFamily="34" charset="0"/>
                <a:cs typeface="Arial" pitchFamily="34" charset="0"/>
              </a:rPr>
              <a:t> </a:t>
            </a:r>
            <a:r>
              <a:rPr lang="en-US" sz="2400" dirty="0" err="1">
                <a:latin typeface="Arial" pitchFamily="34" charset="0"/>
                <a:cs typeface="Arial" pitchFamily="34" charset="0"/>
              </a:rPr>
              <a:t>harus</a:t>
            </a:r>
            <a:r>
              <a:rPr lang="en-US" sz="2400" dirty="0">
                <a:latin typeface="Arial" pitchFamily="34" charset="0"/>
                <a:cs typeface="Arial" pitchFamily="34" charset="0"/>
              </a:rPr>
              <a:t> </a:t>
            </a:r>
            <a:r>
              <a:rPr lang="en-US" sz="2400" dirty="0" err="1">
                <a:latin typeface="Arial" pitchFamily="34" charset="0"/>
                <a:cs typeface="Arial" pitchFamily="34" charset="0"/>
              </a:rPr>
              <a:t>yakin</a:t>
            </a:r>
            <a:r>
              <a:rPr lang="en-US" sz="2400" dirty="0">
                <a:latin typeface="Arial" pitchFamily="34" charset="0"/>
                <a:cs typeface="Arial" pitchFamily="34" charset="0"/>
              </a:rPr>
              <a:t> </a:t>
            </a:r>
            <a:r>
              <a:rPr lang="en-US" sz="2400" dirty="0" err="1">
                <a:latin typeface="Arial" pitchFamily="34" charset="0"/>
                <a:cs typeface="Arial" pitchFamily="34" charset="0"/>
              </a:rPr>
              <a:t>bahwa</a:t>
            </a:r>
            <a:r>
              <a:rPr lang="en-US" sz="2400" dirty="0">
                <a:latin typeface="Arial" pitchFamily="34" charset="0"/>
                <a:cs typeface="Arial" pitchFamily="34" charset="0"/>
              </a:rPr>
              <a:t> </a:t>
            </a:r>
            <a:r>
              <a:rPr lang="en-US" sz="2400" dirty="0" err="1">
                <a:latin typeface="Arial" pitchFamily="34" charset="0"/>
                <a:cs typeface="Arial" pitchFamily="34" charset="0"/>
              </a:rPr>
              <a:t>faktor-faktor</a:t>
            </a:r>
            <a:r>
              <a:rPr lang="en-US" sz="2400" dirty="0">
                <a:latin typeface="Arial" pitchFamily="34" charset="0"/>
                <a:cs typeface="Arial" pitchFamily="34" charset="0"/>
              </a:rPr>
              <a:t> lain yang </a:t>
            </a:r>
            <a:r>
              <a:rPr lang="en-US" sz="2400" dirty="0" err="1">
                <a:latin typeface="Arial" pitchFamily="34" charset="0"/>
                <a:cs typeface="Arial" pitchFamily="34" charset="0"/>
              </a:rPr>
              <a:t>dapat</a:t>
            </a:r>
            <a:r>
              <a:rPr lang="en-US" sz="2400" dirty="0">
                <a:latin typeface="Arial" pitchFamily="34" charset="0"/>
                <a:cs typeface="Arial" pitchFamily="34" charset="0"/>
              </a:rPr>
              <a:t> </a:t>
            </a:r>
            <a:r>
              <a:rPr lang="en-US" sz="2400" dirty="0" err="1">
                <a:latin typeface="Arial" pitchFamily="34" charset="0"/>
                <a:cs typeface="Arial" pitchFamily="34" charset="0"/>
              </a:rPr>
              <a:t>mempengaruhi</a:t>
            </a:r>
            <a:r>
              <a:rPr lang="en-US" sz="2400" dirty="0">
                <a:latin typeface="Arial" pitchFamily="34" charset="0"/>
                <a:cs typeface="Arial" pitchFamily="34" charset="0"/>
              </a:rPr>
              <a:t> </a:t>
            </a:r>
            <a:r>
              <a:rPr lang="en-US" sz="2400" dirty="0" err="1">
                <a:latin typeface="Arial" pitchFamily="34" charset="0"/>
                <a:cs typeface="Arial" pitchFamily="34" charset="0"/>
              </a:rPr>
              <a:t>efek</a:t>
            </a:r>
            <a:r>
              <a:rPr lang="en-US" sz="2400" dirty="0">
                <a:latin typeface="Arial" pitchFamily="34" charset="0"/>
                <a:cs typeface="Arial" pitchFamily="34" charset="0"/>
              </a:rPr>
              <a:t> </a:t>
            </a:r>
            <a:r>
              <a:rPr lang="en-US" sz="2400" dirty="0" err="1">
                <a:latin typeface="Arial" pitchFamily="34" charset="0"/>
                <a:cs typeface="Arial" pitchFamily="34" charset="0"/>
              </a:rPr>
              <a:t>rumah</a:t>
            </a:r>
            <a:r>
              <a:rPr lang="en-US" sz="2400" dirty="0">
                <a:latin typeface="Arial" pitchFamily="34" charset="0"/>
                <a:cs typeface="Arial" pitchFamily="34" charset="0"/>
              </a:rPr>
              <a:t> </a:t>
            </a:r>
            <a:r>
              <a:rPr lang="en-US" sz="2400" dirty="0" err="1">
                <a:latin typeface="Arial" pitchFamily="34" charset="0"/>
                <a:cs typeface="Arial" pitchFamily="34" charset="0"/>
              </a:rPr>
              <a:t>kaca</a:t>
            </a:r>
            <a:r>
              <a:rPr lang="en-US" sz="2400" dirty="0">
                <a:latin typeface="Arial" pitchFamily="34" charset="0"/>
                <a:cs typeface="Arial" pitchFamily="34" charset="0"/>
              </a:rPr>
              <a:t> </a:t>
            </a:r>
            <a:r>
              <a:rPr lang="en-US" sz="2400" dirty="0" err="1">
                <a:latin typeface="Arial" pitchFamily="34" charset="0"/>
                <a:cs typeface="Arial" pitchFamily="34" charset="0"/>
              </a:rPr>
              <a:t>tetap</a:t>
            </a:r>
            <a:r>
              <a:rPr lang="en-US" sz="2400" dirty="0">
                <a:latin typeface="Arial" pitchFamily="34" charset="0"/>
                <a:cs typeface="Arial" pitchFamily="34" charset="0"/>
              </a:rPr>
              <a:t> </a:t>
            </a:r>
            <a:r>
              <a:rPr lang="en-US" sz="2400" dirty="0" err="1">
                <a:latin typeface="Arial" pitchFamily="34" charset="0"/>
                <a:cs typeface="Arial" pitchFamily="34" charset="0"/>
              </a:rPr>
              <a:t>konstan</a:t>
            </a:r>
            <a:r>
              <a:rPr lang="en-US" sz="2400" dirty="0">
                <a:latin typeface="Arial" pitchFamily="34" charset="0"/>
                <a:cs typeface="Arial" pitchFamily="34" charset="0"/>
              </a:rPr>
              <a:t>.”</a:t>
            </a:r>
          </a:p>
          <a:p>
            <a:pPr>
              <a:spcBef>
                <a:spcPts val="1200"/>
              </a:spcBef>
            </a:pPr>
            <a:r>
              <a:rPr lang="en-US" sz="2400" dirty="0" err="1">
                <a:latin typeface="Arial" pitchFamily="34" charset="0"/>
                <a:cs typeface="Arial" pitchFamily="34" charset="0"/>
              </a:rPr>
              <a:t>Sebutkan</a:t>
            </a:r>
            <a:r>
              <a:rPr lang="en-US" sz="2400" dirty="0">
                <a:latin typeface="Arial" pitchFamily="34" charset="0"/>
                <a:cs typeface="Arial" pitchFamily="34" charset="0"/>
              </a:rPr>
              <a:t> </a:t>
            </a:r>
            <a:r>
              <a:rPr lang="en-US" sz="2400" dirty="0" err="1">
                <a:latin typeface="Arial" pitchFamily="34" charset="0"/>
                <a:cs typeface="Arial" pitchFamily="34" charset="0"/>
              </a:rPr>
              <a:t>faktor-faktor</a:t>
            </a:r>
            <a:r>
              <a:rPr lang="en-US" sz="2400" dirty="0">
                <a:latin typeface="Arial" pitchFamily="34" charset="0"/>
                <a:cs typeface="Arial" pitchFamily="34" charset="0"/>
              </a:rPr>
              <a:t> yang </a:t>
            </a:r>
            <a:r>
              <a:rPr lang="en-US" sz="2400" dirty="0" err="1">
                <a:latin typeface="Arial" pitchFamily="34" charset="0"/>
                <a:cs typeface="Arial" pitchFamily="34" charset="0"/>
              </a:rPr>
              <a:t>dimaksud</a:t>
            </a:r>
            <a:r>
              <a:rPr lang="en-US" sz="2400" dirty="0">
                <a:latin typeface="Arial" pitchFamily="34" charset="0"/>
                <a:cs typeface="Arial" pitchFamily="34" charset="0"/>
              </a:rPr>
              <a:t> </a:t>
            </a:r>
            <a:r>
              <a:rPr lang="en-US" sz="2400" dirty="0" err="1">
                <a:latin typeface="Arial" pitchFamily="34" charset="0"/>
                <a:cs typeface="Arial" pitchFamily="34" charset="0"/>
              </a:rPr>
              <a:t>oleh</a:t>
            </a:r>
            <a:r>
              <a:rPr lang="en-US" sz="2400" dirty="0">
                <a:latin typeface="Arial" pitchFamily="34" charset="0"/>
                <a:cs typeface="Arial" pitchFamily="34" charset="0"/>
              </a:rPr>
              <a:t> </a:t>
            </a:r>
            <a:r>
              <a:rPr lang="en-US" sz="2400" dirty="0" err="1">
                <a:latin typeface="Arial" pitchFamily="34" charset="0"/>
                <a:cs typeface="Arial" pitchFamily="34" charset="0"/>
              </a:rPr>
              <a:t>Jeni</a:t>
            </a:r>
            <a:r>
              <a:rPr lang="en-US" sz="2400" dirty="0">
                <a:latin typeface="Arial" pitchFamily="34" charset="0"/>
                <a:cs typeface="Arial" pitchFamily="34" charset="0"/>
              </a:rPr>
              <a:t>.</a:t>
            </a:r>
          </a:p>
          <a:p>
            <a:r>
              <a:rPr lang="en-US" sz="2400" dirty="0" smtClean="0">
                <a:latin typeface="Arial" pitchFamily="34" charset="0"/>
                <a:cs typeface="Arial" pitchFamily="34" charset="0"/>
              </a:rPr>
              <a:t>...............................................................................................</a:t>
            </a:r>
            <a:endParaRPr lang="en-US" sz="2400" dirty="0">
              <a:latin typeface="Arial" pitchFamily="34" charset="0"/>
              <a:cs typeface="Arial" pitchFamily="34" charset="0"/>
            </a:endParaRPr>
          </a:p>
          <a:p>
            <a:r>
              <a:rPr lang="en-US" sz="2400" dirty="0" smtClean="0">
                <a:latin typeface="Arial" pitchFamily="34" charset="0"/>
                <a:cs typeface="Arial" pitchFamily="34" charset="0"/>
              </a:rPr>
              <a:t>...............................................................................................</a:t>
            </a:r>
            <a:endParaRPr lang="en-US" sz="2400" dirty="0">
              <a:latin typeface="Arial" pitchFamily="34" charset="0"/>
              <a:cs typeface="Arial" pitchFamily="34" charset="0"/>
            </a:endParaRPr>
          </a:p>
        </p:txBody>
      </p:sp>
      <p:cxnSp>
        <p:nvCxnSpPr>
          <p:cNvPr id="7" name="Straight Connector 6"/>
          <p:cNvCxnSpPr/>
          <p:nvPr/>
        </p:nvCxnSpPr>
        <p:spPr>
          <a:xfrm>
            <a:off x="486696" y="1946787"/>
            <a:ext cx="8170607" cy="0"/>
          </a:xfrm>
          <a:prstGeom prst="line">
            <a:avLst/>
          </a:prstGeom>
          <a:ln w="158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Slide Number Placeholder 2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 algn="r"/>
            <a:fld id="{D4C49B74-5DB2-4B03-B1D2-7F6A3C51C318}" type="slidenum">
              <a:rPr lang="en-US" smtClean="0"/>
              <a:pPr algn="r"/>
              <a:t>35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2425684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568" y="14750"/>
            <a:ext cx="9144000" cy="1061872"/>
          </a:xfrm>
          <a:solidFill>
            <a:schemeClr val="accent1">
              <a:lumMod val="20000"/>
              <a:lumOff val="80000"/>
            </a:schemeClr>
          </a:solidFill>
        </p:spPr>
        <p:txBody>
          <a:bodyPr>
            <a:normAutofit fontScale="90000"/>
          </a:bodyPr>
          <a:lstStyle/>
          <a:p>
            <a:r>
              <a:rPr lang="it-IT" sz="3200" b="1" dirty="0" smtClean="0">
                <a:ln>
                  <a:solidFill>
                    <a:schemeClr val="tx1"/>
                  </a:solidFill>
                </a:ln>
                <a:latin typeface="Arial" pitchFamily="34" charset="0"/>
                <a:cs typeface="Arial" pitchFamily="34" charset="0"/>
              </a:rPr>
              <a:t>Contoh Soal Standar Internasional</a:t>
            </a:r>
            <a:br>
              <a:rPr lang="it-IT" sz="3200" b="1" dirty="0" smtClean="0">
                <a:ln>
                  <a:solidFill>
                    <a:schemeClr val="tx1"/>
                  </a:solidFill>
                </a:ln>
                <a:latin typeface="Arial" pitchFamily="34" charset="0"/>
                <a:cs typeface="Arial" pitchFamily="34" charset="0"/>
              </a:rPr>
            </a:br>
            <a:r>
              <a:rPr lang="it-IT" sz="3200" b="1" dirty="0" smtClean="0">
                <a:ln>
                  <a:solidFill>
                    <a:schemeClr val="tx1"/>
                  </a:solidFill>
                </a:ln>
                <a:latin typeface="Arial" pitchFamily="34" charset="0"/>
                <a:cs typeface="Arial" pitchFamily="34" charset="0"/>
              </a:rPr>
              <a:t>Literasi Sains</a:t>
            </a:r>
            <a:endParaRPr lang="id-ID" sz="3200" b="1" dirty="0">
              <a:ln>
                <a:solidFill>
                  <a:schemeClr val="tx1"/>
                </a:solidFill>
              </a:ln>
              <a:latin typeface="Arial" pitchFamily="34" charset="0"/>
              <a:cs typeface="Arial" pitchFamily="34" charset="0"/>
            </a:endParaRPr>
          </a:p>
        </p:txBody>
      </p:sp>
      <p:cxnSp>
        <p:nvCxnSpPr>
          <p:cNvPr id="5" name="Straight Connector 4"/>
          <p:cNvCxnSpPr/>
          <p:nvPr/>
        </p:nvCxnSpPr>
        <p:spPr>
          <a:xfrm>
            <a:off x="0" y="1076622"/>
            <a:ext cx="9144000" cy="0"/>
          </a:xfrm>
          <a:prstGeom prst="line">
            <a:avLst/>
          </a:prstGeom>
          <a:ln w="254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8" name="Object 7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xmlns="" val="747979148"/>
              </p:ext>
            </p:extLst>
          </p:nvPr>
        </p:nvGraphicFramePr>
        <p:xfrm>
          <a:off x="1" y="1293039"/>
          <a:ext cx="8949712" cy="5373232"/>
        </p:xfrm>
        <a:graphic>
          <a:graphicData uri="http://schemas.openxmlformats.org/presentationml/2006/ole">
            <p:oleObj spid="_x0000_s21522" name="Document" r:id="rId3" imgW="6105850" imgH="3324224" progId="Word.Document.12">
              <p:embed/>
            </p:oleObj>
          </a:graphicData>
        </a:graphic>
      </p:graphicFrame>
      <p:sp>
        <p:nvSpPr>
          <p:cNvPr id="3" name="Slide Number Placeholder 2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 algn="r"/>
            <a:fld id="{D4C49B74-5DB2-4B03-B1D2-7F6A3C51C318}" type="slidenum">
              <a:rPr lang="en-US" smtClean="0"/>
              <a:pPr algn="r"/>
              <a:t>36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7395187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568" y="14750"/>
            <a:ext cx="9144000" cy="1061872"/>
          </a:xfrm>
          <a:solidFill>
            <a:schemeClr val="accent1">
              <a:lumMod val="20000"/>
              <a:lumOff val="80000"/>
            </a:schemeClr>
          </a:solidFill>
        </p:spPr>
        <p:txBody>
          <a:bodyPr/>
          <a:lstStyle/>
          <a:p>
            <a:r>
              <a:rPr lang="it-IT" b="1" dirty="0" smtClean="0">
                <a:ln>
                  <a:solidFill>
                    <a:schemeClr val="tx1"/>
                  </a:solidFill>
                </a:ln>
                <a:latin typeface="Arial" pitchFamily="34" charset="0"/>
                <a:cs typeface="Arial" pitchFamily="34" charset="0"/>
              </a:rPr>
              <a:t>Contoh Soal</a:t>
            </a:r>
            <a:endParaRPr lang="id-ID" b="1" dirty="0">
              <a:ln>
                <a:solidFill>
                  <a:schemeClr val="tx1"/>
                </a:solidFill>
              </a:ln>
              <a:latin typeface="Arial" pitchFamily="34" charset="0"/>
              <a:cs typeface="Arial" pitchFamily="34" charset="0"/>
            </a:endParaRPr>
          </a:p>
        </p:txBody>
      </p:sp>
      <p:cxnSp>
        <p:nvCxnSpPr>
          <p:cNvPr id="5" name="Straight Connector 4"/>
          <p:cNvCxnSpPr/>
          <p:nvPr/>
        </p:nvCxnSpPr>
        <p:spPr>
          <a:xfrm>
            <a:off x="0" y="1076622"/>
            <a:ext cx="9144000" cy="0"/>
          </a:xfrm>
          <a:prstGeom prst="line">
            <a:avLst/>
          </a:prstGeom>
          <a:ln w="254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Slide Number Placeholder 2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 algn="r"/>
            <a:fld id="{D4C49B74-5DB2-4B03-B1D2-7F6A3C51C318}" type="slidenum">
              <a:rPr lang="en-US" smtClean="0"/>
              <a:pPr algn="r"/>
              <a:t>37</a:t>
            </a:fld>
            <a:endParaRPr lang="en-US"/>
          </a:p>
        </p:txBody>
      </p:sp>
      <p:pic>
        <p:nvPicPr>
          <p:cNvPr id="19458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18781" t="21121" r="30934" b="19828"/>
          <a:stretch/>
        </p:blipFill>
        <p:spPr bwMode="auto">
          <a:xfrm>
            <a:off x="802727" y="1558158"/>
            <a:ext cx="7538546" cy="484264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xmlns="" val="23243906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568" y="14750"/>
            <a:ext cx="9144000" cy="1061872"/>
          </a:xfrm>
          <a:solidFill>
            <a:schemeClr val="accent1">
              <a:lumMod val="20000"/>
              <a:lumOff val="80000"/>
            </a:schemeClr>
          </a:solidFill>
        </p:spPr>
        <p:txBody>
          <a:bodyPr/>
          <a:lstStyle/>
          <a:p>
            <a:r>
              <a:rPr lang="it-IT" sz="3200" b="1" dirty="0" smtClean="0">
                <a:ln>
                  <a:solidFill>
                    <a:schemeClr val="tx1"/>
                  </a:solidFill>
                </a:ln>
                <a:latin typeface="Arial" pitchFamily="34" charset="0"/>
                <a:cs typeface="Arial" pitchFamily="34" charset="0"/>
              </a:rPr>
              <a:t>Penjelasan</a:t>
            </a:r>
            <a:endParaRPr lang="id-ID" sz="3200" b="1" dirty="0">
              <a:ln>
                <a:solidFill>
                  <a:schemeClr val="tx1"/>
                </a:solidFill>
              </a:ln>
              <a:latin typeface="Arial" pitchFamily="34" charset="0"/>
              <a:cs typeface="Arial" pitchFamily="34" charset="0"/>
            </a:endParaRPr>
          </a:p>
        </p:txBody>
      </p:sp>
      <p:cxnSp>
        <p:nvCxnSpPr>
          <p:cNvPr id="5" name="Straight Connector 4"/>
          <p:cNvCxnSpPr/>
          <p:nvPr/>
        </p:nvCxnSpPr>
        <p:spPr>
          <a:xfrm>
            <a:off x="0" y="1076622"/>
            <a:ext cx="9144000" cy="0"/>
          </a:xfrm>
          <a:prstGeom prst="line">
            <a:avLst/>
          </a:prstGeom>
          <a:ln w="254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Slide Number Placeholder 2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 algn="r"/>
            <a:fld id="{D4C49B74-5DB2-4B03-B1D2-7F6A3C51C318}" type="slidenum">
              <a:rPr lang="en-US" smtClean="0"/>
              <a:pPr algn="r"/>
              <a:t>38</a:t>
            </a:fld>
            <a:endParaRPr lang="en-US"/>
          </a:p>
        </p:txBody>
      </p:sp>
      <p:pic>
        <p:nvPicPr>
          <p:cNvPr id="20482" name="Picture 2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18539" t="17242" r="30570" b="12285"/>
          <a:stretch/>
        </p:blipFill>
        <p:spPr bwMode="auto">
          <a:xfrm>
            <a:off x="405962" y="1447800"/>
            <a:ext cx="8332076" cy="515532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xmlns="" val="19975293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568" y="14750"/>
            <a:ext cx="9144000" cy="1061872"/>
          </a:xfrm>
          <a:solidFill>
            <a:schemeClr val="accent1">
              <a:lumMod val="20000"/>
              <a:lumOff val="80000"/>
            </a:schemeClr>
          </a:solidFill>
        </p:spPr>
        <p:txBody>
          <a:bodyPr/>
          <a:lstStyle/>
          <a:p>
            <a:r>
              <a:rPr lang="it-IT" b="1" dirty="0" smtClean="0">
                <a:ln>
                  <a:solidFill>
                    <a:schemeClr val="tx1"/>
                  </a:solidFill>
                </a:ln>
                <a:latin typeface="Arial" pitchFamily="34" charset="0"/>
                <a:cs typeface="Arial" pitchFamily="34" charset="0"/>
              </a:rPr>
              <a:t>Contoh Soal</a:t>
            </a:r>
            <a:endParaRPr lang="id-ID" b="1" dirty="0">
              <a:ln>
                <a:solidFill>
                  <a:schemeClr val="tx1"/>
                </a:solidFill>
              </a:ln>
              <a:latin typeface="Arial" pitchFamily="34" charset="0"/>
              <a:cs typeface="Arial" pitchFamily="34" charset="0"/>
            </a:endParaRPr>
          </a:p>
        </p:txBody>
      </p:sp>
      <p:cxnSp>
        <p:nvCxnSpPr>
          <p:cNvPr id="5" name="Straight Connector 4"/>
          <p:cNvCxnSpPr/>
          <p:nvPr/>
        </p:nvCxnSpPr>
        <p:spPr>
          <a:xfrm>
            <a:off x="0" y="1076622"/>
            <a:ext cx="9144000" cy="0"/>
          </a:xfrm>
          <a:prstGeom prst="line">
            <a:avLst/>
          </a:prstGeom>
          <a:ln w="254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Slide Number Placeholder 2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 algn="r"/>
            <a:fld id="{D4C49B74-5DB2-4B03-B1D2-7F6A3C51C318}" type="slidenum">
              <a:rPr lang="en-US" smtClean="0"/>
              <a:pPr algn="r"/>
              <a:t>39</a:t>
            </a:fld>
            <a:endParaRPr lang="en-US"/>
          </a:p>
        </p:txBody>
      </p:sp>
      <p:pic>
        <p:nvPicPr>
          <p:cNvPr id="16386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19023" t="19828" r="30934" b="6250"/>
          <a:stretch/>
        </p:blipFill>
        <p:spPr bwMode="auto">
          <a:xfrm>
            <a:off x="762000" y="1450428"/>
            <a:ext cx="7614745" cy="540757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xmlns="" val="36072991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568" y="14750"/>
            <a:ext cx="9144000" cy="1061872"/>
          </a:xfrm>
          <a:solidFill>
            <a:schemeClr val="accent1">
              <a:lumMod val="20000"/>
              <a:lumOff val="80000"/>
            </a:schemeClr>
          </a:solidFill>
        </p:spPr>
        <p:txBody>
          <a:bodyPr/>
          <a:lstStyle/>
          <a:p>
            <a:r>
              <a:rPr lang="it-IT" sz="3200" b="1" dirty="0" smtClean="0">
                <a:ln>
                  <a:solidFill>
                    <a:schemeClr val="tx1"/>
                  </a:solidFill>
                </a:ln>
                <a:latin typeface="Arial" pitchFamily="34" charset="0"/>
                <a:cs typeface="Arial" pitchFamily="34" charset="0"/>
              </a:rPr>
              <a:t>Penjelasan</a:t>
            </a:r>
            <a:endParaRPr lang="id-ID" sz="3200" b="1" dirty="0">
              <a:ln>
                <a:solidFill>
                  <a:schemeClr val="tx1"/>
                </a:solidFill>
              </a:ln>
              <a:latin typeface="Arial" pitchFamily="34" charset="0"/>
              <a:cs typeface="Arial" pitchFamily="34" charset="0"/>
            </a:endParaRPr>
          </a:p>
        </p:txBody>
      </p:sp>
      <p:cxnSp>
        <p:nvCxnSpPr>
          <p:cNvPr id="5" name="Straight Connector 4"/>
          <p:cNvCxnSpPr/>
          <p:nvPr/>
        </p:nvCxnSpPr>
        <p:spPr>
          <a:xfrm>
            <a:off x="0" y="1076622"/>
            <a:ext cx="9144000" cy="0"/>
          </a:xfrm>
          <a:prstGeom prst="line">
            <a:avLst/>
          </a:prstGeom>
          <a:ln w="254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Slide Number Placeholder 2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 algn="r"/>
            <a:fld id="{D4C49B74-5DB2-4B03-B1D2-7F6A3C51C318}" type="slidenum">
              <a:rPr lang="en-US" smtClean="0"/>
              <a:pPr algn="r"/>
              <a:t>40</a:t>
            </a:fld>
            <a:endParaRPr lang="en-US"/>
          </a:p>
        </p:txBody>
      </p:sp>
      <p:pic>
        <p:nvPicPr>
          <p:cNvPr id="17410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18902" t="13146" r="42202" b="50000"/>
          <a:stretch/>
        </p:blipFill>
        <p:spPr bwMode="auto">
          <a:xfrm>
            <a:off x="1143000" y="1676400"/>
            <a:ext cx="6934200" cy="269590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7411" name="Picture 3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18902" t="19612" r="42202" b="60776"/>
          <a:stretch/>
        </p:blipFill>
        <p:spPr bwMode="auto">
          <a:xfrm>
            <a:off x="1143000" y="4343400"/>
            <a:ext cx="6934200" cy="14346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xmlns="" val="26681702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 algn="r"/>
            <a:fld id="{D4C49B74-5DB2-4B03-B1D2-7F6A3C51C318}" type="slidenum">
              <a:rPr lang="en-US" smtClean="0"/>
              <a:pPr algn="r"/>
              <a:t>41</a:t>
            </a:fld>
            <a:endParaRPr lang="en-US"/>
          </a:p>
        </p:txBody>
      </p:sp>
      <p:pic>
        <p:nvPicPr>
          <p:cNvPr id="18434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18539" t="44396" r="42324" b="11422"/>
          <a:stretch/>
        </p:blipFill>
        <p:spPr bwMode="auto">
          <a:xfrm>
            <a:off x="609600" y="1828800"/>
            <a:ext cx="7951076" cy="465082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" name="Title 1"/>
          <p:cNvSpPr txBox="1">
            <a:spLocks/>
          </p:cNvSpPr>
          <p:nvPr/>
        </p:nvSpPr>
        <p:spPr>
          <a:xfrm>
            <a:off x="6568" y="14750"/>
            <a:ext cx="9144000" cy="1061872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txBody>
          <a:bodyPr anchor="b" anchorCtr="0">
            <a:normAutofit/>
          </a:bodyPr>
          <a:lstStyle>
            <a:defPPr>
              <a:defRPr sz="44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defPPr>
            <a:lvl1pPr algn="l" eaLnBrk="1" hangingPunct="1">
              <a:buNone/>
              <a:defRPr sz="3600">
                <a:solidFill>
                  <a:schemeClr val="tx1">
                    <a:alpha val="100000"/>
                  </a:schemeClr>
                </a:solidFill>
                <a:latin typeface="+mj-lt"/>
              </a:defRPr>
            </a:lvl1pPr>
          </a:lstStyle>
          <a:p>
            <a:r>
              <a:rPr lang="it-IT" b="1" dirty="0" smtClean="0">
                <a:ln>
                  <a:solidFill>
                    <a:schemeClr val="tx1"/>
                  </a:solidFill>
                </a:ln>
                <a:latin typeface="Arial" pitchFamily="34" charset="0"/>
                <a:cs typeface="Arial" pitchFamily="34" charset="0"/>
              </a:rPr>
              <a:t>Contoh Soal dan Penjelasan</a:t>
            </a:r>
            <a:endParaRPr lang="id-ID" b="1" dirty="0">
              <a:ln>
                <a:solidFill>
                  <a:schemeClr val="tx1"/>
                </a:solidFill>
              </a:ln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35768068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568" y="14750"/>
            <a:ext cx="9144000" cy="1061872"/>
          </a:xfrm>
          <a:solidFill>
            <a:schemeClr val="accent1">
              <a:lumMod val="20000"/>
              <a:lumOff val="80000"/>
            </a:schemeClr>
          </a:solidFill>
        </p:spPr>
        <p:txBody>
          <a:bodyPr/>
          <a:lstStyle/>
          <a:p>
            <a:r>
              <a:rPr lang="it-IT" b="1" dirty="0" smtClean="0">
                <a:ln>
                  <a:solidFill>
                    <a:schemeClr val="tx1"/>
                  </a:solidFill>
                </a:ln>
                <a:latin typeface="Arial" pitchFamily="34" charset="0"/>
                <a:cs typeface="Arial" pitchFamily="34" charset="0"/>
              </a:rPr>
              <a:t>Contoh Soal</a:t>
            </a:r>
            <a:endParaRPr lang="id-ID" b="1" dirty="0">
              <a:ln>
                <a:solidFill>
                  <a:schemeClr val="tx1"/>
                </a:solidFill>
              </a:ln>
              <a:latin typeface="Arial" pitchFamily="34" charset="0"/>
              <a:cs typeface="Arial" pitchFamily="34" charset="0"/>
            </a:endParaRPr>
          </a:p>
        </p:txBody>
      </p:sp>
      <p:cxnSp>
        <p:nvCxnSpPr>
          <p:cNvPr id="5" name="Straight Connector 4"/>
          <p:cNvCxnSpPr/>
          <p:nvPr/>
        </p:nvCxnSpPr>
        <p:spPr>
          <a:xfrm>
            <a:off x="0" y="1076622"/>
            <a:ext cx="9144000" cy="0"/>
          </a:xfrm>
          <a:prstGeom prst="line">
            <a:avLst/>
          </a:prstGeom>
          <a:ln w="254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Slide Number Placeholder 2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 algn="r"/>
            <a:fld id="{D4C49B74-5DB2-4B03-B1D2-7F6A3C51C318}" type="slidenum">
              <a:rPr lang="en-US" smtClean="0"/>
              <a:pPr algn="r"/>
              <a:t>42</a:t>
            </a:fld>
            <a:endParaRPr lang="en-US"/>
          </a:p>
        </p:txBody>
      </p:sp>
      <p:pic>
        <p:nvPicPr>
          <p:cNvPr id="15362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18297" t="13146" r="41839" b="37500"/>
          <a:stretch/>
        </p:blipFill>
        <p:spPr bwMode="auto">
          <a:xfrm>
            <a:off x="914400" y="1524000"/>
            <a:ext cx="7086600" cy="4876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xmlns="" val="8204197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568" y="14750"/>
            <a:ext cx="9144000" cy="1061872"/>
          </a:xfrm>
          <a:solidFill>
            <a:schemeClr val="accent1">
              <a:lumMod val="20000"/>
              <a:lumOff val="80000"/>
            </a:schemeClr>
          </a:solidFill>
        </p:spPr>
        <p:txBody>
          <a:bodyPr/>
          <a:lstStyle/>
          <a:p>
            <a:r>
              <a:rPr lang="it-IT" sz="3200" b="1" dirty="0" smtClean="0">
                <a:ln>
                  <a:solidFill>
                    <a:schemeClr val="tx1"/>
                  </a:solidFill>
                </a:ln>
                <a:latin typeface="Arial" pitchFamily="34" charset="0"/>
                <a:cs typeface="Arial" pitchFamily="34" charset="0"/>
              </a:rPr>
              <a:t>Penjelasan</a:t>
            </a:r>
            <a:endParaRPr lang="id-ID" sz="3200" b="1" dirty="0">
              <a:ln>
                <a:solidFill>
                  <a:schemeClr val="tx1"/>
                </a:solidFill>
              </a:ln>
              <a:latin typeface="Arial" pitchFamily="34" charset="0"/>
              <a:cs typeface="Arial" pitchFamily="34" charset="0"/>
            </a:endParaRPr>
          </a:p>
        </p:txBody>
      </p:sp>
      <p:cxnSp>
        <p:nvCxnSpPr>
          <p:cNvPr id="5" name="Straight Connector 4"/>
          <p:cNvCxnSpPr/>
          <p:nvPr/>
        </p:nvCxnSpPr>
        <p:spPr>
          <a:xfrm>
            <a:off x="0" y="1076622"/>
            <a:ext cx="9144000" cy="0"/>
          </a:xfrm>
          <a:prstGeom prst="line">
            <a:avLst/>
          </a:prstGeom>
          <a:ln w="254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Slide Number Placeholder 2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 algn="r"/>
            <a:fld id="{D4C49B74-5DB2-4B03-B1D2-7F6A3C51C318}" type="slidenum">
              <a:rPr lang="en-US" smtClean="0"/>
              <a:pPr algn="r"/>
              <a:t>43</a:t>
            </a:fld>
            <a:endParaRPr lang="en-US"/>
          </a:p>
        </p:txBody>
      </p:sp>
      <p:pic>
        <p:nvPicPr>
          <p:cNvPr id="6168" name="Picture 24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18781" t="39871" r="40852" b="36422"/>
          <a:stretch/>
        </p:blipFill>
        <p:spPr bwMode="auto">
          <a:xfrm>
            <a:off x="1079938" y="2133600"/>
            <a:ext cx="6921062" cy="2819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xmlns="" val="21564170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568" y="2"/>
            <a:ext cx="9144000" cy="811160"/>
          </a:xfrm>
          <a:solidFill>
            <a:schemeClr val="accent1">
              <a:lumMod val="20000"/>
              <a:lumOff val="80000"/>
            </a:schemeClr>
          </a:solidFill>
        </p:spPr>
        <p:txBody>
          <a:bodyPr/>
          <a:lstStyle/>
          <a:p>
            <a:pPr marL="571500" indent="-571500">
              <a:buFont typeface="Wingdings" pitchFamily="2" charset="2"/>
              <a:buChar char="§"/>
            </a:pPr>
            <a:r>
              <a:rPr lang="en-US" sz="4000" b="1" dirty="0" err="1" smtClean="0">
                <a:ln>
                  <a:solidFill>
                    <a:schemeClr val="tx1"/>
                  </a:solidFill>
                </a:ln>
                <a:latin typeface="Arial" pitchFamily="34" charset="0"/>
                <a:cs typeface="Arial" pitchFamily="34" charset="0"/>
              </a:rPr>
              <a:t>Literasi</a:t>
            </a:r>
            <a:r>
              <a:rPr lang="en-US" sz="4000" b="1" dirty="0" smtClean="0">
                <a:ln>
                  <a:solidFill>
                    <a:schemeClr val="tx1"/>
                  </a:solidFill>
                </a:ln>
                <a:latin typeface="Arial" pitchFamily="34" charset="0"/>
                <a:cs typeface="Arial" pitchFamily="34" charset="0"/>
              </a:rPr>
              <a:t> </a:t>
            </a:r>
            <a:r>
              <a:rPr lang="en-US" sz="4000" b="1" dirty="0" err="1" smtClean="0">
                <a:ln>
                  <a:solidFill>
                    <a:schemeClr val="tx1"/>
                  </a:solidFill>
                </a:ln>
                <a:latin typeface="Arial" pitchFamily="34" charset="0"/>
                <a:cs typeface="Arial" pitchFamily="34" charset="0"/>
              </a:rPr>
              <a:t>Sains</a:t>
            </a:r>
            <a:r>
              <a:rPr lang="en-US" sz="4000" b="1" dirty="0" smtClean="0">
                <a:ln>
                  <a:solidFill>
                    <a:schemeClr val="tx1"/>
                  </a:solidFill>
                </a:ln>
                <a:latin typeface="Arial" pitchFamily="34" charset="0"/>
                <a:cs typeface="Arial" pitchFamily="34" charset="0"/>
              </a:rPr>
              <a:t> </a:t>
            </a:r>
            <a:r>
              <a:rPr lang="en-US" sz="4000" b="1" i="1" dirty="0" smtClean="0">
                <a:ln>
                  <a:solidFill>
                    <a:schemeClr val="tx1"/>
                  </a:solidFill>
                </a:ln>
                <a:latin typeface="Arial" pitchFamily="34" charset="0"/>
                <a:cs typeface="Arial" pitchFamily="34" charset="0"/>
              </a:rPr>
              <a:t>PISA</a:t>
            </a:r>
            <a:endParaRPr lang="id-ID" sz="2800" b="1" i="1" dirty="0">
              <a:ln>
                <a:solidFill>
                  <a:schemeClr val="tx1"/>
                </a:solidFill>
              </a:ln>
              <a:latin typeface="Arial" pitchFamily="34" charset="0"/>
              <a:cs typeface="Arial" pitchFamily="34" charset="0"/>
            </a:endParaRPr>
          </a:p>
        </p:txBody>
      </p:sp>
      <p:cxnSp>
        <p:nvCxnSpPr>
          <p:cNvPr id="5" name="Straight Connector 4"/>
          <p:cNvCxnSpPr/>
          <p:nvPr/>
        </p:nvCxnSpPr>
        <p:spPr>
          <a:xfrm>
            <a:off x="0" y="870145"/>
            <a:ext cx="9144000" cy="0"/>
          </a:xfrm>
          <a:prstGeom prst="line">
            <a:avLst/>
          </a:prstGeom>
          <a:ln w="254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Rectangle 2"/>
          <p:cNvSpPr/>
          <p:nvPr/>
        </p:nvSpPr>
        <p:spPr>
          <a:xfrm>
            <a:off x="383459" y="1183458"/>
            <a:ext cx="8377082" cy="36163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en-US" sz="2800" b="1" dirty="0" err="1" smtClean="0">
                <a:latin typeface="Arial" pitchFamily="34" charset="0"/>
                <a:cs typeface="Arial" pitchFamily="34" charset="0"/>
              </a:rPr>
              <a:t>Definisi</a:t>
            </a:r>
            <a:endParaRPr lang="en-US" sz="2800" b="1" dirty="0" smtClean="0">
              <a:latin typeface="Arial" pitchFamily="34" charset="0"/>
              <a:cs typeface="Arial" pitchFamily="34" charset="0"/>
            </a:endParaRPr>
          </a:p>
          <a:p>
            <a:pPr marL="457200" lvl="0" indent="-457200">
              <a:spcBef>
                <a:spcPts val="600"/>
              </a:spcBef>
              <a:buFont typeface="Wingdings" pitchFamily="2" charset="2"/>
              <a:buChar char="q"/>
            </a:pPr>
            <a:r>
              <a:rPr lang="en-US" sz="2800" b="1" dirty="0" err="1" smtClean="0">
                <a:latin typeface="Arial" pitchFamily="34" charset="0"/>
                <a:cs typeface="Arial" pitchFamily="34" charset="0"/>
              </a:rPr>
              <a:t>Literasi</a:t>
            </a:r>
            <a:r>
              <a:rPr lang="en-US" sz="2800" b="1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en-US" sz="2800" b="1" dirty="0" err="1" smtClean="0">
                <a:latin typeface="Arial" pitchFamily="34" charset="0"/>
                <a:cs typeface="Arial" pitchFamily="34" charset="0"/>
              </a:rPr>
              <a:t>Sains</a:t>
            </a:r>
            <a:r>
              <a:rPr lang="en-US" sz="2800" b="1" dirty="0" smtClean="0">
                <a:latin typeface="Arial" pitchFamily="34" charset="0"/>
                <a:cs typeface="Arial" pitchFamily="34" charset="0"/>
              </a:rPr>
              <a:t>: </a:t>
            </a:r>
            <a:r>
              <a:rPr lang="sv-SE" sz="2800" dirty="0">
                <a:latin typeface="Arial" pitchFamily="34" charset="0"/>
                <a:cs typeface="Arial" pitchFamily="34" charset="0"/>
              </a:rPr>
              <a:t>kemampuan yang dimiliki seseorang untuk: a) memiliki pengetahuan sains dan menggunakan pengetahuan itu untuk menjelaskan fenomena alam, memperoleh pengetahuan baru, menarik kesimpulan berdasarkan bukti-bukti ilmiah; b) memahami karakter literasi sains yang didefinisikan.</a:t>
            </a:r>
            <a:endParaRPr lang="en-US" sz="28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 algn="r"/>
            <a:fld id="{D4C49B74-5DB2-4B03-B1D2-7F6A3C51C318}" type="slidenum">
              <a:rPr lang="en-US" smtClean="0"/>
              <a:pPr algn="r"/>
              <a:t>44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4991375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568" y="2"/>
            <a:ext cx="9144000" cy="811160"/>
          </a:xfrm>
          <a:solidFill>
            <a:schemeClr val="accent1">
              <a:lumMod val="20000"/>
              <a:lumOff val="80000"/>
            </a:schemeClr>
          </a:solidFill>
        </p:spPr>
        <p:txBody>
          <a:bodyPr/>
          <a:lstStyle/>
          <a:p>
            <a:r>
              <a:rPr lang="en-US" sz="4000" b="1" dirty="0" err="1" smtClean="0">
                <a:ln>
                  <a:solidFill>
                    <a:schemeClr val="tx1"/>
                  </a:solidFill>
                </a:ln>
                <a:latin typeface="Arial" pitchFamily="34" charset="0"/>
                <a:cs typeface="Arial" pitchFamily="34" charset="0"/>
              </a:rPr>
              <a:t>Lanjutan</a:t>
            </a:r>
            <a:r>
              <a:rPr lang="en-US" sz="4000" b="1" dirty="0" smtClean="0">
                <a:ln>
                  <a:solidFill>
                    <a:schemeClr val="tx1"/>
                  </a:solidFill>
                </a:ln>
                <a:latin typeface="Arial" pitchFamily="34" charset="0"/>
                <a:cs typeface="Arial" pitchFamily="34" charset="0"/>
              </a:rPr>
              <a:t>…</a:t>
            </a:r>
            <a:endParaRPr lang="id-ID" sz="2800" b="1" i="1" dirty="0">
              <a:ln>
                <a:solidFill>
                  <a:schemeClr val="tx1"/>
                </a:solidFill>
              </a:ln>
              <a:latin typeface="Arial" pitchFamily="34" charset="0"/>
              <a:cs typeface="Arial" pitchFamily="34" charset="0"/>
            </a:endParaRPr>
          </a:p>
        </p:txBody>
      </p:sp>
      <p:cxnSp>
        <p:nvCxnSpPr>
          <p:cNvPr id="5" name="Straight Connector 4"/>
          <p:cNvCxnSpPr/>
          <p:nvPr/>
        </p:nvCxnSpPr>
        <p:spPr>
          <a:xfrm>
            <a:off x="0" y="870145"/>
            <a:ext cx="9144000" cy="0"/>
          </a:xfrm>
          <a:prstGeom prst="line">
            <a:avLst/>
          </a:prstGeom>
          <a:ln w="254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Rectangle 2"/>
          <p:cNvSpPr/>
          <p:nvPr/>
        </p:nvSpPr>
        <p:spPr>
          <a:xfrm>
            <a:off x="162232" y="962238"/>
            <a:ext cx="8834283" cy="57092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en-US" sz="2300" dirty="0" err="1">
                <a:latin typeface="Arial" pitchFamily="34" charset="0"/>
                <a:cs typeface="Arial" pitchFamily="34" charset="0"/>
              </a:rPr>
              <a:t>Karakteristik</a:t>
            </a:r>
            <a:r>
              <a:rPr lang="en-US" sz="2300" dirty="0">
                <a:latin typeface="Arial" pitchFamily="34" charset="0"/>
                <a:cs typeface="Arial" pitchFamily="34" charset="0"/>
              </a:rPr>
              <a:t> </a:t>
            </a:r>
            <a:r>
              <a:rPr lang="en-US" sz="2300" dirty="0" err="1">
                <a:latin typeface="Arial" pitchFamily="34" charset="0"/>
                <a:cs typeface="Arial" pitchFamily="34" charset="0"/>
              </a:rPr>
              <a:t>penilaian</a:t>
            </a:r>
            <a:r>
              <a:rPr lang="en-US" sz="2300" dirty="0">
                <a:latin typeface="Arial" pitchFamily="34" charset="0"/>
                <a:cs typeface="Arial" pitchFamily="34" charset="0"/>
              </a:rPr>
              <a:t> </a:t>
            </a:r>
            <a:r>
              <a:rPr lang="en-US" sz="2300" dirty="0" err="1">
                <a:latin typeface="Arial" pitchFamily="34" charset="0"/>
                <a:cs typeface="Arial" pitchFamily="34" charset="0"/>
              </a:rPr>
              <a:t>literasi</a:t>
            </a:r>
            <a:r>
              <a:rPr lang="en-US" sz="2300" dirty="0">
                <a:latin typeface="Arial" pitchFamily="34" charset="0"/>
                <a:cs typeface="Arial" pitchFamily="34" charset="0"/>
              </a:rPr>
              <a:t> </a:t>
            </a:r>
            <a:r>
              <a:rPr lang="en-US" sz="2300" dirty="0" err="1" smtClean="0">
                <a:latin typeface="Arial" pitchFamily="34" charset="0"/>
                <a:cs typeface="Arial" pitchFamily="34" charset="0"/>
              </a:rPr>
              <a:t>sains</a:t>
            </a:r>
            <a:r>
              <a:rPr lang="en-US" sz="2300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en-US" sz="2300" dirty="0" err="1">
                <a:latin typeface="Arial" pitchFamily="34" charset="0"/>
                <a:cs typeface="Arial" pitchFamily="34" charset="0"/>
              </a:rPr>
              <a:t>dibangun</a:t>
            </a:r>
            <a:r>
              <a:rPr lang="en-US" sz="2300" dirty="0">
                <a:latin typeface="Arial" pitchFamily="34" charset="0"/>
                <a:cs typeface="Arial" pitchFamily="34" charset="0"/>
              </a:rPr>
              <a:t> </a:t>
            </a:r>
            <a:r>
              <a:rPr lang="en-US" sz="2300" dirty="0" err="1">
                <a:latin typeface="Arial" pitchFamily="34" charset="0"/>
                <a:cs typeface="Arial" pitchFamily="34" charset="0"/>
              </a:rPr>
              <a:t>oleh</a:t>
            </a:r>
            <a:r>
              <a:rPr lang="en-US" sz="2300" dirty="0">
                <a:latin typeface="Arial" pitchFamily="34" charset="0"/>
                <a:cs typeface="Arial" pitchFamily="34" charset="0"/>
              </a:rPr>
              <a:t> </a:t>
            </a:r>
            <a:r>
              <a:rPr lang="en-US" sz="2300" dirty="0" smtClean="0">
                <a:latin typeface="Arial" pitchFamily="34" charset="0"/>
                <a:cs typeface="Arial" pitchFamily="34" charset="0"/>
              </a:rPr>
              <a:t>4 </a:t>
            </a:r>
            <a:r>
              <a:rPr lang="en-US" sz="2300" dirty="0" err="1">
                <a:latin typeface="Arial" pitchFamily="34" charset="0"/>
                <a:cs typeface="Arial" pitchFamily="34" charset="0"/>
              </a:rPr>
              <a:t>komponen</a:t>
            </a:r>
            <a:r>
              <a:rPr lang="en-US" sz="2300" dirty="0">
                <a:latin typeface="Arial" pitchFamily="34" charset="0"/>
                <a:cs typeface="Arial" pitchFamily="34" charset="0"/>
              </a:rPr>
              <a:t> </a:t>
            </a:r>
            <a:r>
              <a:rPr lang="en-US" sz="2300" dirty="0" err="1">
                <a:latin typeface="Arial" pitchFamily="34" charset="0"/>
                <a:cs typeface="Arial" pitchFamily="34" charset="0"/>
              </a:rPr>
              <a:t>utama</a:t>
            </a:r>
            <a:r>
              <a:rPr lang="en-US" sz="2300" dirty="0">
                <a:latin typeface="Arial" pitchFamily="34" charset="0"/>
                <a:cs typeface="Arial" pitchFamily="34" charset="0"/>
              </a:rPr>
              <a:t>, </a:t>
            </a:r>
            <a:r>
              <a:rPr lang="en-US" sz="2300" dirty="0" err="1">
                <a:latin typeface="Arial" pitchFamily="34" charset="0"/>
                <a:cs typeface="Arial" pitchFamily="34" charset="0"/>
              </a:rPr>
              <a:t>sbb</a:t>
            </a:r>
            <a:r>
              <a:rPr lang="en-US" sz="2300" dirty="0">
                <a:latin typeface="Arial" pitchFamily="34" charset="0"/>
                <a:cs typeface="Arial" pitchFamily="34" charset="0"/>
              </a:rPr>
              <a:t>.</a:t>
            </a:r>
          </a:p>
          <a:p>
            <a:pPr marL="514350" lvl="0" indent="-514350">
              <a:spcBef>
                <a:spcPts val="600"/>
              </a:spcBef>
              <a:buFont typeface="+mj-lt"/>
              <a:buAutoNum type="arabicPeriod"/>
            </a:pPr>
            <a:r>
              <a:rPr lang="en-US" sz="2300" b="1" dirty="0" err="1" smtClean="0">
                <a:latin typeface="Arial" pitchFamily="34" charset="0"/>
                <a:cs typeface="Arial" pitchFamily="34" charset="0"/>
              </a:rPr>
              <a:t>Konteks</a:t>
            </a:r>
            <a:r>
              <a:rPr lang="en-US" sz="2300" dirty="0">
                <a:latin typeface="Arial" pitchFamily="34" charset="0"/>
                <a:cs typeface="Arial" pitchFamily="34" charset="0"/>
              </a:rPr>
              <a:t>: </a:t>
            </a:r>
            <a:r>
              <a:rPr lang="en-US" sz="2300" dirty="0" err="1">
                <a:latin typeface="Arial" pitchFamily="34" charset="0"/>
                <a:cs typeface="Arial" pitchFamily="34" charset="0"/>
              </a:rPr>
              <a:t>mengenal</a:t>
            </a:r>
            <a:r>
              <a:rPr lang="en-US" sz="2300" dirty="0">
                <a:latin typeface="Arial" pitchFamily="34" charset="0"/>
                <a:cs typeface="Arial" pitchFamily="34" charset="0"/>
              </a:rPr>
              <a:t> </a:t>
            </a:r>
            <a:r>
              <a:rPr lang="en-US" sz="2300" dirty="0" err="1">
                <a:latin typeface="Arial" pitchFamily="34" charset="0"/>
                <a:cs typeface="Arial" pitchFamily="34" charset="0"/>
              </a:rPr>
              <a:t>situasi</a:t>
            </a:r>
            <a:r>
              <a:rPr lang="en-US" sz="2300" dirty="0">
                <a:latin typeface="Arial" pitchFamily="34" charset="0"/>
                <a:cs typeface="Arial" pitchFamily="34" charset="0"/>
              </a:rPr>
              <a:t> </a:t>
            </a:r>
            <a:r>
              <a:rPr lang="en-US" sz="2300" dirty="0" err="1">
                <a:latin typeface="Arial" pitchFamily="34" charset="0"/>
                <a:cs typeface="Arial" pitchFamily="34" charset="0"/>
              </a:rPr>
              <a:t>kehidupan</a:t>
            </a:r>
            <a:r>
              <a:rPr lang="en-US" sz="2300" dirty="0">
                <a:latin typeface="Arial" pitchFamily="34" charset="0"/>
                <a:cs typeface="Arial" pitchFamily="34" charset="0"/>
              </a:rPr>
              <a:t> yang </a:t>
            </a:r>
            <a:r>
              <a:rPr lang="en-US" sz="2300" dirty="0" err="1">
                <a:latin typeface="Arial" pitchFamily="34" charset="0"/>
                <a:cs typeface="Arial" pitchFamily="34" charset="0"/>
              </a:rPr>
              <a:t>melibatkan</a:t>
            </a:r>
            <a:r>
              <a:rPr lang="en-US" sz="2300" dirty="0">
                <a:latin typeface="Arial" pitchFamily="34" charset="0"/>
                <a:cs typeface="Arial" pitchFamily="34" charset="0"/>
              </a:rPr>
              <a:t> </a:t>
            </a:r>
            <a:r>
              <a:rPr lang="en-US" sz="2300" dirty="0" err="1">
                <a:latin typeface="Arial" pitchFamily="34" charset="0"/>
                <a:cs typeface="Arial" pitchFamily="34" charset="0"/>
              </a:rPr>
              <a:t>ilmu</a:t>
            </a:r>
            <a:r>
              <a:rPr lang="en-US" sz="2300" dirty="0">
                <a:latin typeface="Arial" pitchFamily="34" charset="0"/>
                <a:cs typeface="Arial" pitchFamily="34" charset="0"/>
              </a:rPr>
              <a:t> </a:t>
            </a:r>
            <a:r>
              <a:rPr lang="en-US" sz="2300" dirty="0" err="1">
                <a:latin typeface="Arial" pitchFamily="34" charset="0"/>
                <a:cs typeface="Arial" pitchFamily="34" charset="0"/>
              </a:rPr>
              <a:t>pengetahuan</a:t>
            </a:r>
            <a:r>
              <a:rPr lang="en-US" sz="2300" dirty="0">
                <a:latin typeface="Arial" pitchFamily="34" charset="0"/>
                <a:cs typeface="Arial" pitchFamily="34" charset="0"/>
              </a:rPr>
              <a:t> </a:t>
            </a:r>
            <a:r>
              <a:rPr lang="en-US" sz="2300" dirty="0" err="1">
                <a:latin typeface="Arial" pitchFamily="34" charset="0"/>
                <a:cs typeface="Arial" pitchFamily="34" charset="0"/>
              </a:rPr>
              <a:t>dan</a:t>
            </a:r>
            <a:r>
              <a:rPr lang="en-US" sz="2300" dirty="0">
                <a:latin typeface="Arial" pitchFamily="34" charset="0"/>
                <a:cs typeface="Arial" pitchFamily="34" charset="0"/>
              </a:rPr>
              <a:t> </a:t>
            </a:r>
            <a:r>
              <a:rPr lang="en-US" sz="2300" dirty="0" err="1">
                <a:latin typeface="Arial" pitchFamily="34" charset="0"/>
                <a:cs typeface="Arial" pitchFamily="34" charset="0"/>
              </a:rPr>
              <a:t>teknologi</a:t>
            </a:r>
            <a:r>
              <a:rPr lang="en-US" sz="2300" dirty="0">
                <a:latin typeface="Arial" pitchFamily="34" charset="0"/>
                <a:cs typeface="Arial" pitchFamily="34" charset="0"/>
              </a:rPr>
              <a:t>. </a:t>
            </a:r>
            <a:r>
              <a:rPr lang="en-US" sz="2300" dirty="0" err="1">
                <a:latin typeface="Arial" pitchFamily="34" charset="0"/>
                <a:cs typeface="Arial" pitchFamily="34" charset="0"/>
              </a:rPr>
              <a:t>Konteks</a:t>
            </a:r>
            <a:r>
              <a:rPr lang="en-US" sz="2300" dirty="0">
                <a:latin typeface="Arial" pitchFamily="34" charset="0"/>
                <a:cs typeface="Arial" pitchFamily="34" charset="0"/>
              </a:rPr>
              <a:t> </a:t>
            </a:r>
            <a:r>
              <a:rPr lang="en-US" sz="2300" dirty="0" err="1">
                <a:latin typeface="Arial" pitchFamily="34" charset="0"/>
                <a:cs typeface="Arial" pitchFamily="34" charset="0"/>
              </a:rPr>
              <a:t>sains</a:t>
            </a:r>
            <a:r>
              <a:rPr lang="en-US" sz="2300" dirty="0">
                <a:latin typeface="Arial" pitchFamily="34" charset="0"/>
                <a:cs typeface="Arial" pitchFamily="34" charset="0"/>
              </a:rPr>
              <a:t> </a:t>
            </a:r>
            <a:r>
              <a:rPr lang="en-US" sz="2300" dirty="0" err="1">
                <a:latin typeface="Arial" pitchFamily="34" charset="0"/>
                <a:cs typeface="Arial" pitchFamily="34" charset="0"/>
              </a:rPr>
              <a:t>terdiri</a:t>
            </a:r>
            <a:r>
              <a:rPr lang="en-US" sz="2300" dirty="0">
                <a:latin typeface="Arial" pitchFamily="34" charset="0"/>
                <a:cs typeface="Arial" pitchFamily="34" charset="0"/>
              </a:rPr>
              <a:t> </a:t>
            </a:r>
            <a:r>
              <a:rPr lang="en-US" sz="2300" dirty="0" err="1">
                <a:latin typeface="Arial" pitchFamily="34" charset="0"/>
                <a:cs typeface="Arial" pitchFamily="34" charset="0"/>
              </a:rPr>
              <a:t>atas</a:t>
            </a:r>
            <a:r>
              <a:rPr lang="en-US" sz="2300" dirty="0">
                <a:latin typeface="Arial" pitchFamily="34" charset="0"/>
                <a:cs typeface="Arial" pitchFamily="34" charset="0"/>
              </a:rPr>
              <a:t> personal, </a:t>
            </a:r>
            <a:r>
              <a:rPr lang="en-US" sz="2300" dirty="0" err="1">
                <a:latin typeface="Arial" pitchFamily="34" charset="0"/>
                <a:cs typeface="Arial" pitchFamily="34" charset="0"/>
              </a:rPr>
              <a:t>sosial</a:t>
            </a:r>
            <a:r>
              <a:rPr lang="en-US" sz="2300" dirty="0">
                <a:latin typeface="Arial" pitchFamily="34" charset="0"/>
                <a:cs typeface="Arial" pitchFamily="34" charset="0"/>
              </a:rPr>
              <a:t>, </a:t>
            </a:r>
            <a:r>
              <a:rPr lang="en-US" sz="2300" dirty="0" err="1">
                <a:latin typeface="Arial" pitchFamily="34" charset="0"/>
                <a:cs typeface="Arial" pitchFamily="34" charset="0"/>
              </a:rPr>
              <a:t>dan</a:t>
            </a:r>
            <a:r>
              <a:rPr lang="en-US" sz="2300" dirty="0">
                <a:latin typeface="Arial" pitchFamily="34" charset="0"/>
                <a:cs typeface="Arial" pitchFamily="34" charset="0"/>
              </a:rPr>
              <a:t> </a:t>
            </a:r>
            <a:r>
              <a:rPr lang="en-US" sz="2300" dirty="0" smtClean="0">
                <a:latin typeface="Arial" pitchFamily="34" charset="0"/>
                <a:cs typeface="Arial" pitchFamily="34" charset="0"/>
              </a:rPr>
              <a:t>global.</a:t>
            </a:r>
          </a:p>
          <a:p>
            <a:pPr marL="514350" lvl="0" indent="-514350">
              <a:spcBef>
                <a:spcPts val="600"/>
              </a:spcBef>
              <a:buFont typeface="+mj-lt"/>
              <a:buAutoNum type="arabicPeriod"/>
            </a:pPr>
            <a:r>
              <a:rPr lang="en-US" sz="2300" b="1" dirty="0" err="1" smtClean="0">
                <a:latin typeface="Arial" pitchFamily="34" charset="0"/>
                <a:cs typeface="Arial" pitchFamily="34" charset="0"/>
              </a:rPr>
              <a:t>Pengetahuan</a:t>
            </a:r>
            <a:r>
              <a:rPr lang="en-US" sz="2300" b="1" dirty="0">
                <a:latin typeface="Arial" pitchFamily="34" charset="0"/>
                <a:cs typeface="Arial" pitchFamily="34" charset="0"/>
              </a:rPr>
              <a:t>:</a:t>
            </a:r>
            <a:r>
              <a:rPr lang="en-US" sz="2300" dirty="0">
                <a:latin typeface="Arial" pitchFamily="34" charset="0"/>
                <a:cs typeface="Arial" pitchFamily="34" charset="0"/>
              </a:rPr>
              <a:t> </a:t>
            </a:r>
            <a:r>
              <a:rPr lang="en-US" sz="2300" dirty="0" err="1">
                <a:latin typeface="Arial" pitchFamily="34" charset="0"/>
                <a:cs typeface="Arial" pitchFamily="34" charset="0"/>
              </a:rPr>
              <a:t>memahami</a:t>
            </a:r>
            <a:r>
              <a:rPr lang="en-US" sz="2300" dirty="0">
                <a:latin typeface="Arial" pitchFamily="34" charset="0"/>
                <a:cs typeface="Arial" pitchFamily="34" charset="0"/>
              </a:rPr>
              <a:t> </a:t>
            </a:r>
            <a:r>
              <a:rPr lang="en-US" sz="2300" dirty="0" err="1">
                <a:latin typeface="Arial" pitchFamily="34" charset="0"/>
                <a:cs typeface="Arial" pitchFamily="34" charset="0"/>
              </a:rPr>
              <a:t>alam</a:t>
            </a:r>
            <a:r>
              <a:rPr lang="en-US" sz="2300" dirty="0">
                <a:latin typeface="Arial" pitchFamily="34" charset="0"/>
                <a:cs typeface="Arial" pitchFamily="34" charset="0"/>
              </a:rPr>
              <a:t> </a:t>
            </a:r>
            <a:r>
              <a:rPr lang="en-US" sz="2300" dirty="0" err="1">
                <a:latin typeface="Arial" pitchFamily="34" charset="0"/>
                <a:cs typeface="Arial" pitchFamily="34" charset="0"/>
              </a:rPr>
              <a:t>atas</a:t>
            </a:r>
            <a:r>
              <a:rPr lang="en-US" sz="2300" dirty="0">
                <a:latin typeface="Arial" pitchFamily="34" charset="0"/>
                <a:cs typeface="Arial" pitchFamily="34" charset="0"/>
              </a:rPr>
              <a:t> </a:t>
            </a:r>
            <a:r>
              <a:rPr lang="en-US" sz="2300" dirty="0" err="1">
                <a:latin typeface="Arial" pitchFamily="34" charset="0"/>
                <a:cs typeface="Arial" pitchFamily="34" charset="0"/>
              </a:rPr>
              <a:t>dasar</a:t>
            </a:r>
            <a:r>
              <a:rPr lang="en-US" sz="2300" dirty="0">
                <a:latin typeface="Arial" pitchFamily="34" charset="0"/>
                <a:cs typeface="Arial" pitchFamily="34" charset="0"/>
              </a:rPr>
              <a:t> </a:t>
            </a:r>
            <a:r>
              <a:rPr lang="en-US" sz="2300" dirty="0" err="1">
                <a:latin typeface="Arial" pitchFamily="34" charset="0"/>
                <a:cs typeface="Arial" pitchFamily="34" charset="0"/>
              </a:rPr>
              <a:t>pengetahuan</a:t>
            </a:r>
            <a:r>
              <a:rPr lang="en-US" sz="2300" dirty="0">
                <a:latin typeface="Arial" pitchFamily="34" charset="0"/>
                <a:cs typeface="Arial" pitchFamily="34" charset="0"/>
              </a:rPr>
              <a:t> </a:t>
            </a:r>
            <a:r>
              <a:rPr lang="en-US" sz="2300" dirty="0" err="1">
                <a:latin typeface="Arial" pitchFamily="34" charset="0"/>
                <a:cs typeface="Arial" pitchFamily="34" charset="0"/>
              </a:rPr>
              <a:t>ilmiah</a:t>
            </a:r>
            <a:r>
              <a:rPr lang="en-US" sz="2300" dirty="0">
                <a:latin typeface="Arial" pitchFamily="34" charset="0"/>
                <a:cs typeface="Arial" pitchFamily="34" charset="0"/>
              </a:rPr>
              <a:t> yang </a:t>
            </a:r>
            <a:r>
              <a:rPr lang="en-US" sz="2300" dirty="0" err="1">
                <a:latin typeface="Arial" pitchFamily="34" charset="0"/>
                <a:cs typeface="Arial" pitchFamily="34" charset="0"/>
              </a:rPr>
              <a:t>mencakup</a:t>
            </a:r>
            <a:r>
              <a:rPr lang="en-US" sz="2300" dirty="0">
                <a:latin typeface="Arial" pitchFamily="34" charset="0"/>
                <a:cs typeface="Arial" pitchFamily="34" charset="0"/>
              </a:rPr>
              <a:t> </a:t>
            </a:r>
            <a:r>
              <a:rPr lang="en-US" sz="2300" dirty="0" err="1">
                <a:latin typeface="Arial" pitchFamily="34" charset="0"/>
                <a:cs typeface="Arial" pitchFamily="34" charset="0"/>
              </a:rPr>
              <a:t>pengetahuan</a:t>
            </a:r>
            <a:r>
              <a:rPr lang="en-US" sz="2300" dirty="0">
                <a:latin typeface="Arial" pitchFamily="34" charset="0"/>
                <a:cs typeface="Arial" pitchFamily="34" charset="0"/>
              </a:rPr>
              <a:t> </a:t>
            </a:r>
            <a:r>
              <a:rPr lang="en-US" sz="2300" dirty="0" err="1">
                <a:latin typeface="Arial" pitchFamily="34" charset="0"/>
                <a:cs typeface="Arial" pitchFamily="34" charset="0"/>
              </a:rPr>
              <a:t>tentang</a:t>
            </a:r>
            <a:r>
              <a:rPr lang="en-US" sz="2300" dirty="0">
                <a:latin typeface="Arial" pitchFamily="34" charset="0"/>
                <a:cs typeface="Arial" pitchFamily="34" charset="0"/>
              </a:rPr>
              <a:t> </a:t>
            </a:r>
            <a:r>
              <a:rPr lang="en-US" sz="2300" dirty="0" err="1">
                <a:latin typeface="Arial" pitchFamily="34" charset="0"/>
                <a:cs typeface="Arial" pitchFamily="34" charset="0"/>
              </a:rPr>
              <a:t>alam</a:t>
            </a:r>
            <a:r>
              <a:rPr lang="en-US" sz="2300" dirty="0">
                <a:latin typeface="Arial" pitchFamily="34" charset="0"/>
                <a:cs typeface="Arial" pitchFamily="34" charset="0"/>
              </a:rPr>
              <a:t>, </a:t>
            </a:r>
            <a:r>
              <a:rPr lang="en-US" sz="2300" dirty="0" err="1">
                <a:latin typeface="Arial" pitchFamily="34" charset="0"/>
                <a:cs typeface="Arial" pitchFamily="34" charset="0"/>
              </a:rPr>
              <a:t>dan</a:t>
            </a:r>
            <a:r>
              <a:rPr lang="en-US" sz="2300" dirty="0">
                <a:latin typeface="Arial" pitchFamily="34" charset="0"/>
                <a:cs typeface="Arial" pitchFamily="34" charset="0"/>
              </a:rPr>
              <a:t> </a:t>
            </a:r>
            <a:r>
              <a:rPr lang="en-US" sz="2300" dirty="0" err="1">
                <a:latin typeface="Arial" pitchFamily="34" charset="0"/>
                <a:cs typeface="Arial" pitchFamily="34" charset="0"/>
              </a:rPr>
              <a:t>pengetahuan</a:t>
            </a:r>
            <a:r>
              <a:rPr lang="en-US" sz="2300" dirty="0">
                <a:latin typeface="Arial" pitchFamily="34" charset="0"/>
                <a:cs typeface="Arial" pitchFamily="34" charset="0"/>
              </a:rPr>
              <a:t> </a:t>
            </a:r>
            <a:r>
              <a:rPr lang="en-US" sz="2300" dirty="0" err="1">
                <a:latin typeface="Arial" pitchFamily="34" charset="0"/>
                <a:cs typeface="Arial" pitchFamily="34" charset="0"/>
              </a:rPr>
              <a:t>tentang</a:t>
            </a:r>
            <a:r>
              <a:rPr lang="en-US" sz="2300" dirty="0">
                <a:latin typeface="Arial" pitchFamily="34" charset="0"/>
                <a:cs typeface="Arial" pitchFamily="34" charset="0"/>
              </a:rPr>
              <a:t> </a:t>
            </a:r>
            <a:r>
              <a:rPr lang="en-US" sz="2300" dirty="0" err="1">
                <a:latin typeface="Arial" pitchFamily="34" charset="0"/>
                <a:cs typeface="Arial" pitchFamily="34" charset="0"/>
              </a:rPr>
              <a:t>ilmu</a:t>
            </a:r>
            <a:r>
              <a:rPr lang="en-US" sz="2300" dirty="0">
                <a:latin typeface="Arial" pitchFamily="34" charset="0"/>
                <a:cs typeface="Arial" pitchFamily="34" charset="0"/>
              </a:rPr>
              <a:t> </a:t>
            </a:r>
            <a:r>
              <a:rPr lang="en-US" sz="2300" dirty="0" err="1">
                <a:latin typeface="Arial" pitchFamily="34" charset="0"/>
                <a:cs typeface="Arial" pitchFamily="34" charset="0"/>
              </a:rPr>
              <a:t>pengetahuan</a:t>
            </a:r>
            <a:r>
              <a:rPr lang="en-US" sz="2300" dirty="0">
                <a:latin typeface="Arial" pitchFamily="34" charset="0"/>
                <a:cs typeface="Arial" pitchFamily="34" charset="0"/>
              </a:rPr>
              <a:t> </a:t>
            </a:r>
            <a:r>
              <a:rPr lang="en-US" sz="2300" dirty="0" err="1">
                <a:latin typeface="Arial" pitchFamily="34" charset="0"/>
                <a:cs typeface="Arial" pitchFamily="34" charset="0"/>
              </a:rPr>
              <a:t>itu</a:t>
            </a:r>
            <a:r>
              <a:rPr lang="en-US" sz="2300" dirty="0">
                <a:latin typeface="Arial" pitchFamily="34" charset="0"/>
                <a:cs typeface="Arial" pitchFamily="34" charset="0"/>
              </a:rPr>
              <a:t> </a:t>
            </a:r>
            <a:r>
              <a:rPr lang="en-US" sz="2300" dirty="0" err="1" smtClean="0">
                <a:latin typeface="Arial" pitchFamily="34" charset="0"/>
                <a:cs typeface="Arial" pitchFamily="34" charset="0"/>
              </a:rPr>
              <a:t>sendiri</a:t>
            </a:r>
            <a:r>
              <a:rPr lang="en-US" sz="2300" dirty="0" smtClean="0">
                <a:latin typeface="Arial" pitchFamily="34" charset="0"/>
                <a:cs typeface="Arial" pitchFamily="34" charset="0"/>
              </a:rPr>
              <a:t>.</a:t>
            </a:r>
          </a:p>
          <a:p>
            <a:pPr marL="514350" lvl="0" indent="-514350">
              <a:spcBef>
                <a:spcPts val="600"/>
              </a:spcBef>
              <a:buFont typeface="+mj-lt"/>
              <a:buAutoNum type="arabicPeriod"/>
            </a:pPr>
            <a:r>
              <a:rPr lang="en-US" sz="2300" b="1" dirty="0" err="1" smtClean="0">
                <a:latin typeface="Arial" pitchFamily="34" charset="0"/>
                <a:cs typeface="Arial" pitchFamily="34" charset="0"/>
              </a:rPr>
              <a:t>Kompetensi</a:t>
            </a:r>
            <a:r>
              <a:rPr lang="en-US" sz="2300" b="1" dirty="0">
                <a:latin typeface="Arial" pitchFamily="34" charset="0"/>
                <a:cs typeface="Arial" pitchFamily="34" charset="0"/>
              </a:rPr>
              <a:t>:</a:t>
            </a:r>
            <a:r>
              <a:rPr lang="en-US" sz="2300" dirty="0">
                <a:latin typeface="Arial" pitchFamily="34" charset="0"/>
                <a:cs typeface="Arial" pitchFamily="34" charset="0"/>
              </a:rPr>
              <a:t> </a:t>
            </a:r>
            <a:r>
              <a:rPr lang="en-US" sz="2300" dirty="0" err="1">
                <a:latin typeface="Arial" pitchFamily="34" charset="0"/>
                <a:cs typeface="Arial" pitchFamily="34" charset="0"/>
              </a:rPr>
              <a:t>menunjukkan</a:t>
            </a:r>
            <a:r>
              <a:rPr lang="en-US" sz="2300" dirty="0">
                <a:latin typeface="Arial" pitchFamily="34" charset="0"/>
                <a:cs typeface="Arial" pitchFamily="34" charset="0"/>
              </a:rPr>
              <a:t> </a:t>
            </a:r>
            <a:r>
              <a:rPr lang="en-US" sz="2300" dirty="0" err="1">
                <a:latin typeface="Arial" pitchFamily="34" charset="0"/>
                <a:cs typeface="Arial" pitchFamily="34" charset="0"/>
              </a:rPr>
              <a:t>kompetensi</a:t>
            </a:r>
            <a:r>
              <a:rPr lang="en-US" sz="2300" dirty="0">
                <a:latin typeface="Arial" pitchFamily="34" charset="0"/>
                <a:cs typeface="Arial" pitchFamily="34" charset="0"/>
              </a:rPr>
              <a:t> </a:t>
            </a:r>
            <a:r>
              <a:rPr lang="en-US" sz="2300" dirty="0" err="1">
                <a:latin typeface="Arial" pitchFamily="34" charset="0"/>
                <a:cs typeface="Arial" pitchFamily="34" charset="0"/>
              </a:rPr>
              <a:t>sains</a:t>
            </a:r>
            <a:r>
              <a:rPr lang="en-US" sz="2300" dirty="0">
                <a:latin typeface="Arial" pitchFamily="34" charset="0"/>
                <a:cs typeface="Arial" pitchFamily="34" charset="0"/>
              </a:rPr>
              <a:t> yang </a:t>
            </a:r>
            <a:r>
              <a:rPr lang="en-US" sz="2300" dirty="0" err="1">
                <a:latin typeface="Arial" pitchFamily="34" charset="0"/>
                <a:cs typeface="Arial" pitchFamily="34" charset="0"/>
              </a:rPr>
              <a:t>mencakup</a:t>
            </a:r>
            <a:r>
              <a:rPr lang="en-US" sz="2300" dirty="0">
                <a:latin typeface="Arial" pitchFamily="34" charset="0"/>
                <a:cs typeface="Arial" pitchFamily="34" charset="0"/>
              </a:rPr>
              <a:t> </a:t>
            </a:r>
            <a:r>
              <a:rPr lang="en-US" sz="2300" dirty="0" err="1">
                <a:latin typeface="Arial" pitchFamily="34" charset="0"/>
                <a:cs typeface="Arial" pitchFamily="34" charset="0"/>
              </a:rPr>
              <a:t>mengidentifikasi</a:t>
            </a:r>
            <a:r>
              <a:rPr lang="en-US" sz="2300" dirty="0">
                <a:latin typeface="Arial" pitchFamily="34" charset="0"/>
                <a:cs typeface="Arial" pitchFamily="34" charset="0"/>
              </a:rPr>
              <a:t> </a:t>
            </a:r>
            <a:r>
              <a:rPr lang="en-US" sz="2300" dirty="0" err="1">
                <a:latin typeface="Arial" pitchFamily="34" charset="0"/>
                <a:cs typeface="Arial" pitchFamily="34" charset="0"/>
              </a:rPr>
              <a:t>isu-isu</a:t>
            </a:r>
            <a:r>
              <a:rPr lang="en-US" sz="2300" dirty="0">
                <a:latin typeface="Arial" pitchFamily="34" charset="0"/>
                <a:cs typeface="Arial" pitchFamily="34" charset="0"/>
              </a:rPr>
              <a:t> </a:t>
            </a:r>
            <a:r>
              <a:rPr lang="en-US" sz="2300" dirty="0" err="1">
                <a:latin typeface="Arial" pitchFamily="34" charset="0"/>
                <a:cs typeface="Arial" pitchFamily="34" charset="0"/>
              </a:rPr>
              <a:t>ilmiah</a:t>
            </a:r>
            <a:r>
              <a:rPr lang="en-US" sz="2300" dirty="0">
                <a:latin typeface="Arial" pitchFamily="34" charset="0"/>
                <a:cs typeface="Arial" pitchFamily="34" charset="0"/>
              </a:rPr>
              <a:t>, </a:t>
            </a:r>
            <a:r>
              <a:rPr lang="en-US" sz="2300" dirty="0" err="1">
                <a:latin typeface="Arial" pitchFamily="34" charset="0"/>
                <a:cs typeface="Arial" pitchFamily="34" charset="0"/>
              </a:rPr>
              <a:t>menjelaskan</a:t>
            </a:r>
            <a:r>
              <a:rPr lang="en-US" sz="2300" dirty="0">
                <a:latin typeface="Arial" pitchFamily="34" charset="0"/>
                <a:cs typeface="Arial" pitchFamily="34" charset="0"/>
              </a:rPr>
              <a:t> </a:t>
            </a:r>
            <a:r>
              <a:rPr lang="en-US" sz="2300" dirty="0" err="1">
                <a:latin typeface="Arial" pitchFamily="34" charset="0"/>
                <a:cs typeface="Arial" pitchFamily="34" charset="0"/>
              </a:rPr>
              <a:t>fenomena</a:t>
            </a:r>
            <a:r>
              <a:rPr lang="en-US" sz="2300" dirty="0">
                <a:latin typeface="Arial" pitchFamily="34" charset="0"/>
                <a:cs typeface="Arial" pitchFamily="34" charset="0"/>
              </a:rPr>
              <a:t> </a:t>
            </a:r>
            <a:r>
              <a:rPr lang="en-US" sz="2300" dirty="0" err="1">
                <a:latin typeface="Arial" pitchFamily="34" charset="0"/>
                <a:cs typeface="Arial" pitchFamily="34" charset="0"/>
              </a:rPr>
              <a:t>ilmiah</a:t>
            </a:r>
            <a:r>
              <a:rPr lang="en-US" sz="2300" dirty="0">
                <a:latin typeface="Arial" pitchFamily="34" charset="0"/>
                <a:cs typeface="Arial" pitchFamily="34" charset="0"/>
              </a:rPr>
              <a:t>, </a:t>
            </a:r>
            <a:r>
              <a:rPr lang="en-US" sz="2300" dirty="0" err="1">
                <a:latin typeface="Arial" pitchFamily="34" charset="0"/>
                <a:cs typeface="Arial" pitchFamily="34" charset="0"/>
              </a:rPr>
              <a:t>dan</a:t>
            </a:r>
            <a:r>
              <a:rPr lang="en-US" sz="2300" dirty="0">
                <a:latin typeface="Arial" pitchFamily="34" charset="0"/>
                <a:cs typeface="Arial" pitchFamily="34" charset="0"/>
              </a:rPr>
              <a:t> </a:t>
            </a:r>
            <a:r>
              <a:rPr lang="en-US" sz="2300" dirty="0" err="1">
                <a:latin typeface="Arial" pitchFamily="34" charset="0"/>
                <a:cs typeface="Arial" pitchFamily="34" charset="0"/>
              </a:rPr>
              <a:t>menggunakan</a:t>
            </a:r>
            <a:r>
              <a:rPr lang="en-US" sz="2300" dirty="0">
                <a:latin typeface="Arial" pitchFamily="34" charset="0"/>
                <a:cs typeface="Arial" pitchFamily="34" charset="0"/>
              </a:rPr>
              <a:t> </a:t>
            </a:r>
            <a:r>
              <a:rPr lang="en-US" sz="2300" dirty="0" err="1">
                <a:latin typeface="Arial" pitchFamily="34" charset="0"/>
                <a:cs typeface="Arial" pitchFamily="34" charset="0"/>
              </a:rPr>
              <a:t>bukti</a:t>
            </a:r>
            <a:r>
              <a:rPr lang="en-US" sz="2300" dirty="0">
                <a:latin typeface="Arial" pitchFamily="34" charset="0"/>
                <a:cs typeface="Arial" pitchFamily="34" charset="0"/>
              </a:rPr>
              <a:t> </a:t>
            </a:r>
            <a:r>
              <a:rPr lang="en-US" sz="2300" dirty="0" err="1" smtClean="0">
                <a:latin typeface="Arial" pitchFamily="34" charset="0"/>
                <a:cs typeface="Arial" pitchFamily="34" charset="0"/>
              </a:rPr>
              <a:t>ilmiah</a:t>
            </a:r>
            <a:r>
              <a:rPr lang="en-US" sz="2300" dirty="0" smtClean="0">
                <a:latin typeface="Arial" pitchFamily="34" charset="0"/>
                <a:cs typeface="Arial" pitchFamily="34" charset="0"/>
              </a:rPr>
              <a:t>.</a:t>
            </a:r>
          </a:p>
          <a:p>
            <a:pPr marL="514350" lvl="0" indent="-514350">
              <a:spcBef>
                <a:spcPts val="600"/>
              </a:spcBef>
              <a:buFont typeface="+mj-lt"/>
              <a:buAutoNum type="arabicPeriod"/>
            </a:pPr>
            <a:r>
              <a:rPr lang="en-US" sz="2300" b="1" dirty="0" err="1" smtClean="0">
                <a:latin typeface="Arial" pitchFamily="34" charset="0"/>
                <a:cs typeface="Arial" pitchFamily="34" charset="0"/>
              </a:rPr>
              <a:t>Sikap</a:t>
            </a:r>
            <a:r>
              <a:rPr lang="en-US" sz="2300" b="1" dirty="0">
                <a:latin typeface="Arial" pitchFamily="34" charset="0"/>
                <a:cs typeface="Arial" pitchFamily="34" charset="0"/>
              </a:rPr>
              <a:t>:</a:t>
            </a:r>
            <a:r>
              <a:rPr lang="en-US" sz="2300" dirty="0">
                <a:latin typeface="Arial" pitchFamily="34" charset="0"/>
                <a:cs typeface="Arial" pitchFamily="34" charset="0"/>
              </a:rPr>
              <a:t> </a:t>
            </a:r>
            <a:r>
              <a:rPr lang="en-US" sz="2300" dirty="0" err="1">
                <a:latin typeface="Arial" pitchFamily="34" charset="0"/>
                <a:cs typeface="Arial" pitchFamily="34" charset="0"/>
              </a:rPr>
              <a:t>menunjukkan</a:t>
            </a:r>
            <a:r>
              <a:rPr lang="en-US" sz="2300" dirty="0">
                <a:latin typeface="Arial" pitchFamily="34" charset="0"/>
                <a:cs typeface="Arial" pitchFamily="34" charset="0"/>
              </a:rPr>
              <a:t> </a:t>
            </a:r>
            <a:r>
              <a:rPr lang="en-US" sz="2300" dirty="0" err="1">
                <a:latin typeface="Arial" pitchFamily="34" charset="0"/>
                <a:cs typeface="Arial" pitchFamily="34" charset="0"/>
              </a:rPr>
              <a:t>minat</a:t>
            </a:r>
            <a:r>
              <a:rPr lang="en-US" sz="2300" dirty="0">
                <a:latin typeface="Arial" pitchFamily="34" charset="0"/>
                <a:cs typeface="Arial" pitchFamily="34" charset="0"/>
              </a:rPr>
              <a:t> </a:t>
            </a:r>
            <a:r>
              <a:rPr lang="en-US" sz="2300" dirty="0" err="1">
                <a:latin typeface="Arial" pitchFamily="34" charset="0"/>
                <a:cs typeface="Arial" pitchFamily="34" charset="0"/>
              </a:rPr>
              <a:t>dalam</a:t>
            </a:r>
            <a:r>
              <a:rPr lang="en-US" sz="2300" dirty="0">
                <a:latin typeface="Arial" pitchFamily="34" charset="0"/>
                <a:cs typeface="Arial" pitchFamily="34" charset="0"/>
              </a:rPr>
              <a:t> </a:t>
            </a:r>
            <a:r>
              <a:rPr lang="en-US" sz="2300" dirty="0" err="1">
                <a:latin typeface="Arial" pitchFamily="34" charset="0"/>
                <a:cs typeface="Arial" pitchFamily="34" charset="0"/>
              </a:rPr>
              <a:t>ilmu</a:t>
            </a:r>
            <a:r>
              <a:rPr lang="en-US" sz="2300" dirty="0">
                <a:latin typeface="Arial" pitchFamily="34" charset="0"/>
                <a:cs typeface="Arial" pitchFamily="34" charset="0"/>
              </a:rPr>
              <a:t> </a:t>
            </a:r>
            <a:r>
              <a:rPr lang="en-US" sz="2300" dirty="0" err="1">
                <a:latin typeface="Arial" pitchFamily="34" charset="0"/>
                <a:cs typeface="Arial" pitchFamily="34" charset="0"/>
              </a:rPr>
              <a:t>pengetahuan</a:t>
            </a:r>
            <a:r>
              <a:rPr lang="en-US" sz="2300" dirty="0">
                <a:latin typeface="Arial" pitchFamily="34" charset="0"/>
                <a:cs typeface="Arial" pitchFamily="34" charset="0"/>
              </a:rPr>
              <a:t>, </a:t>
            </a:r>
            <a:r>
              <a:rPr lang="en-US" sz="2300" dirty="0" err="1">
                <a:latin typeface="Arial" pitchFamily="34" charset="0"/>
                <a:cs typeface="Arial" pitchFamily="34" charset="0"/>
              </a:rPr>
              <a:t>dukungan</a:t>
            </a:r>
            <a:r>
              <a:rPr lang="en-US" sz="2300" dirty="0">
                <a:latin typeface="Arial" pitchFamily="34" charset="0"/>
                <a:cs typeface="Arial" pitchFamily="34" charset="0"/>
              </a:rPr>
              <a:t> </a:t>
            </a:r>
            <a:r>
              <a:rPr lang="en-US" sz="2300" dirty="0" err="1">
                <a:latin typeface="Arial" pitchFamily="34" charset="0"/>
                <a:cs typeface="Arial" pitchFamily="34" charset="0"/>
              </a:rPr>
              <a:t>terhadap</a:t>
            </a:r>
            <a:r>
              <a:rPr lang="en-US" sz="2300" dirty="0">
                <a:latin typeface="Arial" pitchFamily="34" charset="0"/>
                <a:cs typeface="Arial" pitchFamily="34" charset="0"/>
              </a:rPr>
              <a:t> </a:t>
            </a:r>
            <a:r>
              <a:rPr lang="en-US" sz="2300" dirty="0" err="1">
                <a:latin typeface="Arial" pitchFamily="34" charset="0"/>
                <a:cs typeface="Arial" pitchFamily="34" charset="0"/>
              </a:rPr>
              <a:t>penyelidikan</a:t>
            </a:r>
            <a:r>
              <a:rPr lang="en-US" sz="2300" dirty="0">
                <a:latin typeface="Arial" pitchFamily="34" charset="0"/>
                <a:cs typeface="Arial" pitchFamily="34" charset="0"/>
              </a:rPr>
              <a:t> </a:t>
            </a:r>
            <a:r>
              <a:rPr lang="en-US" sz="2300" dirty="0" err="1">
                <a:latin typeface="Arial" pitchFamily="34" charset="0"/>
                <a:cs typeface="Arial" pitchFamily="34" charset="0"/>
              </a:rPr>
              <a:t>ilmiah</a:t>
            </a:r>
            <a:r>
              <a:rPr lang="en-US" sz="2300" dirty="0">
                <a:latin typeface="Arial" pitchFamily="34" charset="0"/>
                <a:cs typeface="Arial" pitchFamily="34" charset="0"/>
              </a:rPr>
              <a:t>, </a:t>
            </a:r>
            <a:r>
              <a:rPr lang="en-US" sz="2300" dirty="0" err="1">
                <a:latin typeface="Arial" pitchFamily="34" charset="0"/>
                <a:cs typeface="Arial" pitchFamily="34" charset="0"/>
              </a:rPr>
              <a:t>dan</a:t>
            </a:r>
            <a:r>
              <a:rPr lang="en-US" sz="2300" dirty="0">
                <a:latin typeface="Arial" pitchFamily="34" charset="0"/>
                <a:cs typeface="Arial" pitchFamily="34" charset="0"/>
              </a:rPr>
              <a:t> </a:t>
            </a:r>
            <a:r>
              <a:rPr lang="en-US" sz="2300" dirty="0" err="1">
                <a:latin typeface="Arial" pitchFamily="34" charset="0"/>
                <a:cs typeface="Arial" pitchFamily="34" charset="0"/>
              </a:rPr>
              <a:t>motivasi</a:t>
            </a:r>
            <a:r>
              <a:rPr lang="en-US" sz="2300" dirty="0">
                <a:latin typeface="Arial" pitchFamily="34" charset="0"/>
                <a:cs typeface="Arial" pitchFamily="34" charset="0"/>
              </a:rPr>
              <a:t> </a:t>
            </a:r>
            <a:r>
              <a:rPr lang="en-US" sz="2300" dirty="0" err="1">
                <a:latin typeface="Arial" pitchFamily="34" charset="0"/>
                <a:cs typeface="Arial" pitchFamily="34" charset="0"/>
              </a:rPr>
              <a:t>untuk</a:t>
            </a:r>
            <a:r>
              <a:rPr lang="en-US" sz="2300" dirty="0">
                <a:latin typeface="Arial" pitchFamily="34" charset="0"/>
                <a:cs typeface="Arial" pitchFamily="34" charset="0"/>
              </a:rPr>
              <a:t> </a:t>
            </a:r>
            <a:r>
              <a:rPr lang="en-US" sz="2300" dirty="0" err="1">
                <a:latin typeface="Arial" pitchFamily="34" charset="0"/>
                <a:cs typeface="Arial" pitchFamily="34" charset="0"/>
              </a:rPr>
              <a:t>bertindak</a:t>
            </a:r>
            <a:r>
              <a:rPr lang="en-US" sz="2300" dirty="0">
                <a:latin typeface="Arial" pitchFamily="34" charset="0"/>
                <a:cs typeface="Arial" pitchFamily="34" charset="0"/>
              </a:rPr>
              <a:t> </a:t>
            </a:r>
            <a:r>
              <a:rPr lang="en-US" sz="2300" dirty="0" err="1">
                <a:latin typeface="Arial" pitchFamily="34" charset="0"/>
                <a:cs typeface="Arial" pitchFamily="34" charset="0"/>
              </a:rPr>
              <a:t>secara</a:t>
            </a:r>
            <a:r>
              <a:rPr lang="en-US" sz="2300" dirty="0">
                <a:latin typeface="Arial" pitchFamily="34" charset="0"/>
                <a:cs typeface="Arial" pitchFamily="34" charset="0"/>
              </a:rPr>
              <a:t> </a:t>
            </a:r>
            <a:r>
              <a:rPr lang="en-US" sz="2300" dirty="0" err="1">
                <a:latin typeface="Arial" pitchFamily="34" charset="0"/>
                <a:cs typeface="Arial" pitchFamily="34" charset="0"/>
              </a:rPr>
              <a:t>bertanggung</a:t>
            </a:r>
            <a:r>
              <a:rPr lang="en-US" sz="2300" dirty="0">
                <a:latin typeface="Arial" pitchFamily="34" charset="0"/>
                <a:cs typeface="Arial" pitchFamily="34" charset="0"/>
              </a:rPr>
              <a:t> </a:t>
            </a:r>
            <a:r>
              <a:rPr lang="en-US" sz="2300" dirty="0" err="1">
                <a:latin typeface="Arial" pitchFamily="34" charset="0"/>
                <a:cs typeface="Arial" pitchFamily="34" charset="0"/>
              </a:rPr>
              <a:t>jawab</a:t>
            </a:r>
            <a:r>
              <a:rPr lang="en-US" sz="2300" dirty="0">
                <a:latin typeface="Arial" pitchFamily="34" charset="0"/>
                <a:cs typeface="Arial" pitchFamily="34" charset="0"/>
              </a:rPr>
              <a:t> </a:t>
            </a:r>
            <a:r>
              <a:rPr lang="en-US" sz="2300" dirty="0" err="1">
                <a:latin typeface="Arial" pitchFamily="34" charset="0"/>
                <a:cs typeface="Arial" pitchFamily="34" charset="0"/>
              </a:rPr>
              <a:t>terhadap</a:t>
            </a:r>
            <a:r>
              <a:rPr lang="en-US" sz="2300" dirty="0">
                <a:latin typeface="Arial" pitchFamily="34" charset="0"/>
                <a:cs typeface="Arial" pitchFamily="34" charset="0"/>
              </a:rPr>
              <a:t>, </a:t>
            </a:r>
            <a:r>
              <a:rPr lang="en-US" sz="2300" dirty="0" err="1">
                <a:latin typeface="Arial" pitchFamily="34" charset="0"/>
                <a:cs typeface="Arial" pitchFamily="34" charset="0"/>
              </a:rPr>
              <a:t>misalnya</a:t>
            </a:r>
            <a:r>
              <a:rPr lang="en-US" sz="2300" dirty="0">
                <a:latin typeface="Arial" pitchFamily="34" charset="0"/>
                <a:cs typeface="Arial" pitchFamily="34" charset="0"/>
              </a:rPr>
              <a:t> </a:t>
            </a:r>
            <a:r>
              <a:rPr lang="en-US" sz="2300" dirty="0" err="1">
                <a:latin typeface="Arial" pitchFamily="34" charset="0"/>
                <a:cs typeface="Arial" pitchFamily="34" charset="0"/>
              </a:rPr>
              <a:t>sumber</a:t>
            </a:r>
            <a:r>
              <a:rPr lang="en-US" sz="2300" dirty="0">
                <a:latin typeface="Arial" pitchFamily="34" charset="0"/>
                <a:cs typeface="Arial" pitchFamily="34" charset="0"/>
              </a:rPr>
              <a:t> </a:t>
            </a:r>
            <a:r>
              <a:rPr lang="en-US" sz="2300" dirty="0" err="1">
                <a:latin typeface="Arial" pitchFamily="34" charset="0"/>
                <a:cs typeface="Arial" pitchFamily="34" charset="0"/>
              </a:rPr>
              <a:t>daya</a:t>
            </a:r>
            <a:r>
              <a:rPr lang="en-US" sz="2300" dirty="0">
                <a:latin typeface="Arial" pitchFamily="34" charset="0"/>
                <a:cs typeface="Arial" pitchFamily="34" charset="0"/>
              </a:rPr>
              <a:t> </a:t>
            </a:r>
            <a:r>
              <a:rPr lang="en-US" sz="2300" dirty="0" err="1">
                <a:latin typeface="Arial" pitchFamily="34" charset="0"/>
                <a:cs typeface="Arial" pitchFamily="34" charset="0"/>
              </a:rPr>
              <a:t>alam</a:t>
            </a:r>
            <a:r>
              <a:rPr lang="en-US" sz="2300" dirty="0">
                <a:latin typeface="Arial" pitchFamily="34" charset="0"/>
                <a:cs typeface="Arial" pitchFamily="34" charset="0"/>
              </a:rPr>
              <a:t> </a:t>
            </a:r>
            <a:r>
              <a:rPr lang="en-US" sz="2300" dirty="0" err="1">
                <a:latin typeface="Arial" pitchFamily="34" charset="0"/>
                <a:cs typeface="Arial" pitchFamily="34" charset="0"/>
              </a:rPr>
              <a:t>dan</a:t>
            </a:r>
            <a:r>
              <a:rPr lang="en-US" sz="2300" dirty="0">
                <a:latin typeface="Arial" pitchFamily="34" charset="0"/>
                <a:cs typeface="Arial" pitchFamily="34" charset="0"/>
              </a:rPr>
              <a:t> </a:t>
            </a:r>
            <a:r>
              <a:rPr lang="en-US" sz="2300" dirty="0" err="1">
                <a:latin typeface="Arial" pitchFamily="34" charset="0"/>
                <a:cs typeface="Arial" pitchFamily="34" charset="0"/>
              </a:rPr>
              <a:t>lingkungan</a:t>
            </a:r>
            <a:r>
              <a:rPr lang="en-US" sz="2300" dirty="0">
                <a:latin typeface="Arial" pitchFamily="34" charset="0"/>
                <a:cs typeface="Arial" pitchFamily="34" charset="0"/>
              </a:rPr>
              <a:t>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 algn="r"/>
            <a:fld id="{D4C49B74-5DB2-4B03-B1D2-7F6A3C51C318}" type="slidenum">
              <a:rPr lang="en-US" smtClean="0"/>
              <a:pPr algn="r"/>
              <a:t>45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3119510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568" y="2"/>
            <a:ext cx="9144000" cy="811160"/>
          </a:xfrm>
          <a:solidFill>
            <a:schemeClr val="accent1">
              <a:lumMod val="20000"/>
              <a:lumOff val="80000"/>
            </a:schemeClr>
          </a:solidFill>
        </p:spPr>
        <p:txBody>
          <a:bodyPr/>
          <a:lstStyle/>
          <a:p>
            <a:r>
              <a:rPr lang="it-IT" sz="3200" b="1" dirty="0" smtClean="0">
                <a:ln>
                  <a:solidFill>
                    <a:schemeClr val="tx1"/>
                  </a:solidFill>
                </a:ln>
                <a:latin typeface="Arial" pitchFamily="34" charset="0"/>
                <a:cs typeface="Arial" pitchFamily="34" charset="0"/>
              </a:rPr>
              <a:t>Tingkat Kesukaran (Level Kompetensi)</a:t>
            </a:r>
            <a:endParaRPr lang="id-ID" sz="3200" b="1" dirty="0">
              <a:ln>
                <a:solidFill>
                  <a:schemeClr val="tx1"/>
                </a:solidFill>
              </a:ln>
              <a:latin typeface="Arial" pitchFamily="34" charset="0"/>
              <a:cs typeface="Arial" pitchFamily="34" charset="0"/>
            </a:endParaRPr>
          </a:p>
        </p:txBody>
      </p:sp>
      <p:cxnSp>
        <p:nvCxnSpPr>
          <p:cNvPr id="5" name="Straight Connector 4"/>
          <p:cNvCxnSpPr/>
          <p:nvPr/>
        </p:nvCxnSpPr>
        <p:spPr>
          <a:xfrm>
            <a:off x="0" y="870145"/>
            <a:ext cx="9144000" cy="0"/>
          </a:xfrm>
          <a:prstGeom prst="line">
            <a:avLst/>
          </a:prstGeom>
          <a:ln w="254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Rectangle 2"/>
          <p:cNvSpPr/>
          <p:nvPr/>
        </p:nvSpPr>
        <p:spPr>
          <a:xfrm>
            <a:off x="339214" y="1129550"/>
            <a:ext cx="8554064" cy="487825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Bef>
                <a:spcPts val="600"/>
              </a:spcBef>
            </a:pPr>
            <a:r>
              <a:rPr lang="en-US" sz="2600" dirty="0" smtClean="0">
                <a:latin typeface="Arial" pitchFamily="34" charset="0"/>
                <a:cs typeface="Arial" pitchFamily="34" charset="0"/>
              </a:rPr>
              <a:t>Tingkat </a:t>
            </a:r>
            <a:r>
              <a:rPr lang="en-US" sz="2600" dirty="0" err="1" smtClean="0">
                <a:latin typeface="Arial" pitchFamily="34" charset="0"/>
                <a:cs typeface="Arial" pitchFamily="34" charset="0"/>
              </a:rPr>
              <a:t>kesukaran</a:t>
            </a:r>
            <a:r>
              <a:rPr lang="en-US" sz="2600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en-US" sz="2600" dirty="0" err="1" smtClean="0">
                <a:latin typeface="Arial" pitchFamily="34" charset="0"/>
                <a:cs typeface="Arial" pitchFamily="34" charset="0"/>
              </a:rPr>
              <a:t>ditentukan</a:t>
            </a:r>
            <a:r>
              <a:rPr lang="en-US" sz="2600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en-US" sz="2600" dirty="0" err="1" smtClean="0">
                <a:latin typeface="Arial" pitchFamily="34" charset="0"/>
                <a:cs typeface="Arial" pitchFamily="34" charset="0"/>
              </a:rPr>
              <a:t>oleh</a:t>
            </a:r>
            <a:r>
              <a:rPr lang="en-US" sz="2600" dirty="0" smtClean="0">
                <a:latin typeface="Arial" pitchFamily="34" charset="0"/>
                <a:cs typeface="Arial" pitchFamily="34" charset="0"/>
              </a:rPr>
              <a:t>:</a:t>
            </a:r>
          </a:p>
          <a:p>
            <a:pPr marL="457200" indent="-457200">
              <a:spcBef>
                <a:spcPts val="600"/>
              </a:spcBef>
              <a:buFont typeface="+mj-lt"/>
              <a:buAutoNum type="arabicPeriod"/>
            </a:pPr>
            <a:r>
              <a:rPr lang="en-US" sz="2600" dirty="0" err="1" smtClean="0">
                <a:latin typeface="Arial" pitchFamily="34" charset="0"/>
                <a:cs typeface="Arial" pitchFamily="34" charset="0"/>
              </a:rPr>
              <a:t>Kompleksitas</a:t>
            </a:r>
            <a:r>
              <a:rPr lang="en-US" sz="2600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en-US" sz="2600" dirty="0" err="1">
                <a:latin typeface="Arial" pitchFamily="34" charset="0"/>
                <a:cs typeface="Arial" pitchFamily="34" charset="0"/>
              </a:rPr>
              <a:t>konteks</a:t>
            </a:r>
            <a:r>
              <a:rPr lang="en-US" sz="2600" dirty="0">
                <a:latin typeface="Arial" pitchFamily="34" charset="0"/>
                <a:cs typeface="Arial" pitchFamily="34" charset="0"/>
              </a:rPr>
              <a:t>.</a:t>
            </a:r>
          </a:p>
          <a:p>
            <a:pPr marL="457200" indent="-457200">
              <a:spcBef>
                <a:spcPts val="600"/>
              </a:spcBef>
              <a:buFont typeface="+mj-lt"/>
              <a:buAutoNum type="arabicPeriod"/>
            </a:pPr>
            <a:r>
              <a:rPr lang="en-US" sz="2600" dirty="0" smtClean="0">
                <a:latin typeface="Arial" pitchFamily="34" charset="0"/>
                <a:cs typeface="Arial" pitchFamily="34" charset="0"/>
              </a:rPr>
              <a:t>Tingkat </a:t>
            </a:r>
            <a:r>
              <a:rPr lang="en-US" sz="2600" i="1" dirty="0">
                <a:latin typeface="Arial" pitchFamily="34" charset="0"/>
                <a:cs typeface="Arial" pitchFamily="34" charset="0"/>
              </a:rPr>
              <a:t>familiarity</a:t>
            </a:r>
            <a:r>
              <a:rPr lang="en-US" sz="2600" dirty="0">
                <a:latin typeface="Arial" pitchFamily="34" charset="0"/>
                <a:cs typeface="Arial" pitchFamily="34" charset="0"/>
              </a:rPr>
              <a:t> ide/</a:t>
            </a:r>
            <a:r>
              <a:rPr lang="en-US" sz="2600" dirty="0" err="1">
                <a:latin typeface="Arial" pitchFamily="34" charset="0"/>
                <a:cs typeface="Arial" pitchFamily="34" charset="0"/>
              </a:rPr>
              <a:t>gagasan</a:t>
            </a:r>
            <a:r>
              <a:rPr lang="en-US" sz="2600" dirty="0">
                <a:latin typeface="Arial" pitchFamily="34" charset="0"/>
                <a:cs typeface="Arial" pitchFamily="34" charset="0"/>
              </a:rPr>
              <a:t>/</a:t>
            </a:r>
            <a:r>
              <a:rPr lang="en-US" sz="2600" dirty="0" err="1">
                <a:latin typeface="Arial" pitchFamily="34" charset="0"/>
                <a:cs typeface="Arial" pitchFamily="34" charset="0"/>
              </a:rPr>
              <a:t>materi</a:t>
            </a:r>
            <a:r>
              <a:rPr lang="en-US" sz="2600" dirty="0">
                <a:latin typeface="Arial" pitchFamily="34" charset="0"/>
                <a:cs typeface="Arial" pitchFamily="34" charset="0"/>
              </a:rPr>
              <a:t> </a:t>
            </a:r>
            <a:r>
              <a:rPr lang="en-US" sz="2600" dirty="0" err="1">
                <a:latin typeface="Arial" pitchFamily="34" charset="0"/>
                <a:cs typeface="Arial" pitchFamily="34" charset="0"/>
              </a:rPr>
              <a:t>sains</a:t>
            </a:r>
            <a:r>
              <a:rPr lang="en-US" sz="2600" dirty="0">
                <a:latin typeface="Arial" pitchFamily="34" charset="0"/>
                <a:cs typeface="Arial" pitchFamily="34" charset="0"/>
              </a:rPr>
              <a:t>, proses </a:t>
            </a:r>
            <a:r>
              <a:rPr lang="en-US" sz="2600" dirty="0" err="1">
                <a:latin typeface="Arial" pitchFamily="34" charset="0"/>
                <a:cs typeface="Arial" pitchFamily="34" charset="0"/>
              </a:rPr>
              <a:t>dan</a:t>
            </a:r>
            <a:r>
              <a:rPr lang="en-US" sz="2600" dirty="0">
                <a:latin typeface="Arial" pitchFamily="34" charset="0"/>
                <a:cs typeface="Arial" pitchFamily="34" charset="0"/>
              </a:rPr>
              <a:t> </a:t>
            </a:r>
            <a:r>
              <a:rPr lang="en-US" sz="2600" dirty="0" err="1">
                <a:latin typeface="Arial" pitchFamily="34" charset="0"/>
                <a:cs typeface="Arial" pitchFamily="34" charset="0"/>
              </a:rPr>
              <a:t>terminologi</a:t>
            </a:r>
            <a:r>
              <a:rPr lang="en-US" sz="2600" dirty="0">
                <a:latin typeface="Arial" pitchFamily="34" charset="0"/>
                <a:cs typeface="Arial" pitchFamily="34" charset="0"/>
              </a:rPr>
              <a:t> yang </a:t>
            </a:r>
            <a:r>
              <a:rPr lang="en-US" sz="2600" dirty="0" err="1">
                <a:latin typeface="Arial" pitchFamily="34" charset="0"/>
                <a:cs typeface="Arial" pitchFamily="34" charset="0"/>
              </a:rPr>
              <a:t>terkait</a:t>
            </a:r>
            <a:r>
              <a:rPr lang="en-US" sz="2600" dirty="0">
                <a:latin typeface="Arial" pitchFamily="34" charset="0"/>
                <a:cs typeface="Arial" pitchFamily="34" charset="0"/>
              </a:rPr>
              <a:t>.</a:t>
            </a:r>
          </a:p>
          <a:p>
            <a:pPr marL="457200" indent="-457200">
              <a:spcBef>
                <a:spcPts val="600"/>
              </a:spcBef>
              <a:buFont typeface="+mj-lt"/>
              <a:buAutoNum type="arabicPeriod"/>
            </a:pPr>
            <a:r>
              <a:rPr lang="en-US" sz="2600" dirty="0" err="1" smtClean="0">
                <a:latin typeface="Arial" pitchFamily="34" charset="0"/>
                <a:cs typeface="Arial" pitchFamily="34" charset="0"/>
              </a:rPr>
              <a:t>Panjang</a:t>
            </a:r>
            <a:r>
              <a:rPr lang="en-US" sz="2600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en-US" sz="2600" dirty="0" err="1">
                <a:latin typeface="Arial" pitchFamily="34" charset="0"/>
                <a:cs typeface="Arial" pitchFamily="34" charset="0"/>
              </a:rPr>
              <a:t>alur</a:t>
            </a:r>
            <a:r>
              <a:rPr lang="en-US" sz="2600" dirty="0">
                <a:latin typeface="Arial" pitchFamily="34" charset="0"/>
                <a:cs typeface="Arial" pitchFamily="34" charset="0"/>
              </a:rPr>
              <a:t> </a:t>
            </a:r>
            <a:r>
              <a:rPr lang="en-US" sz="2600" dirty="0" err="1">
                <a:latin typeface="Arial" pitchFamily="34" charset="0"/>
                <a:cs typeface="Arial" pitchFamily="34" charset="0"/>
              </a:rPr>
              <a:t>logika</a:t>
            </a:r>
            <a:r>
              <a:rPr lang="en-US" sz="2600" dirty="0">
                <a:latin typeface="Arial" pitchFamily="34" charset="0"/>
                <a:cs typeface="Arial" pitchFamily="34" charset="0"/>
              </a:rPr>
              <a:t> yang </a:t>
            </a:r>
            <a:r>
              <a:rPr lang="en-US" sz="2600" dirty="0" err="1">
                <a:latin typeface="Arial" pitchFamily="34" charset="0"/>
                <a:cs typeface="Arial" pitchFamily="34" charset="0"/>
              </a:rPr>
              <a:t>diperlukan</a:t>
            </a:r>
            <a:r>
              <a:rPr lang="en-US" sz="2600" dirty="0">
                <a:latin typeface="Arial" pitchFamily="34" charset="0"/>
                <a:cs typeface="Arial" pitchFamily="34" charset="0"/>
              </a:rPr>
              <a:t> </a:t>
            </a:r>
            <a:r>
              <a:rPr lang="en-US" sz="2600" dirty="0" err="1">
                <a:latin typeface="Arial" pitchFamily="34" charset="0"/>
                <a:cs typeface="Arial" pitchFamily="34" charset="0"/>
              </a:rPr>
              <a:t>untuk</a:t>
            </a:r>
            <a:r>
              <a:rPr lang="en-US" sz="2600" dirty="0">
                <a:latin typeface="Arial" pitchFamily="34" charset="0"/>
                <a:cs typeface="Arial" pitchFamily="34" charset="0"/>
              </a:rPr>
              <a:t> </a:t>
            </a:r>
            <a:r>
              <a:rPr lang="en-US" sz="2600" dirty="0" err="1">
                <a:latin typeface="Arial" pitchFamily="34" charset="0"/>
                <a:cs typeface="Arial" pitchFamily="34" charset="0"/>
              </a:rPr>
              <a:t>menanggapi</a:t>
            </a:r>
            <a:r>
              <a:rPr lang="en-US" sz="2600" dirty="0">
                <a:latin typeface="Arial" pitchFamily="34" charset="0"/>
                <a:cs typeface="Arial" pitchFamily="34" charset="0"/>
              </a:rPr>
              <a:t> </a:t>
            </a:r>
            <a:r>
              <a:rPr lang="en-US" sz="2600" dirty="0" err="1" smtClean="0">
                <a:latin typeface="Arial" pitchFamily="34" charset="0"/>
                <a:cs typeface="Arial" pitchFamily="34" charset="0"/>
              </a:rPr>
              <a:t>pertanyaan</a:t>
            </a:r>
            <a:r>
              <a:rPr lang="en-US" sz="2600" dirty="0" smtClean="0">
                <a:latin typeface="Arial" pitchFamily="34" charset="0"/>
                <a:cs typeface="Arial" pitchFamily="34" charset="0"/>
              </a:rPr>
              <a:t>.</a:t>
            </a:r>
            <a:endParaRPr lang="en-US" sz="2600" dirty="0">
              <a:latin typeface="Arial" pitchFamily="34" charset="0"/>
              <a:cs typeface="Arial" pitchFamily="34" charset="0"/>
            </a:endParaRPr>
          </a:p>
          <a:p>
            <a:pPr marL="457200" indent="-457200">
              <a:spcBef>
                <a:spcPts val="600"/>
              </a:spcBef>
              <a:buFont typeface="+mj-lt"/>
              <a:buAutoNum type="arabicPeriod"/>
            </a:pPr>
            <a:r>
              <a:rPr lang="en-US" sz="2600" dirty="0" err="1" smtClean="0">
                <a:latin typeface="Arial" pitchFamily="34" charset="0"/>
                <a:cs typeface="Arial" pitchFamily="34" charset="0"/>
              </a:rPr>
              <a:t>Sejauh</a:t>
            </a:r>
            <a:r>
              <a:rPr lang="en-US" sz="2600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en-US" sz="2600" dirty="0" err="1">
                <a:latin typeface="Arial" pitchFamily="34" charset="0"/>
                <a:cs typeface="Arial" pitchFamily="34" charset="0"/>
              </a:rPr>
              <a:t>mana</a:t>
            </a:r>
            <a:r>
              <a:rPr lang="en-US" sz="2600" dirty="0">
                <a:latin typeface="Arial" pitchFamily="34" charset="0"/>
                <a:cs typeface="Arial" pitchFamily="34" charset="0"/>
              </a:rPr>
              <a:t> ide-ide </a:t>
            </a:r>
            <a:r>
              <a:rPr lang="en-US" sz="2600" dirty="0" err="1">
                <a:latin typeface="Arial" pitchFamily="34" charset="0"/>
                <a:cs typeface="Arial" pitchFamily="34" charset="0"/>
              </a:rPr>
              <a:t>sains</a:t>
            </a:r>
            <a:r>
              <a:rPr lang="en-US" sz="2600" dirty="0">
                <a:latin typeface="Arial" pitchFamily="34" charset="0"/>
                <a:cs typeface="Arial" pitchFamily="34" charset="0"/>
              </a:rPr>
              <a:t> yang </a:t>
            </a:r>
            <a:r>
              <a:rPr lang="en-US" sz="2600" dirty="0" err="1">
                <a:latin typeface="Arial" pitchFamily="34" charset="0"/>
                <a:cs typeface="Arial" pitchFamily="34" charset="0"/>
              </a:rPr>
              <a:t>abstrak</a:t>
            </a:r>
            <a:r>
              <a:rPr lang="en-US" sz="2600" dirty="0">
                <a:latin typeface="Arial" pitchFamily="34" charset="0"/>
                <a:cs typeface="Arial" pitchFamily="34" charset="0"/>
              </a:rPr>
              <a:t> </a:t>
            </a:r>
            <a:r>
              <a:rPr lang="en-US" sz="2600" dirty="0" err="1">
                <a:latin typeface="Arial" pitchFamily="34" charset="0"/>
                <a:cs typeface="Arial" pitchFamily="34" charset="0"/>
              </a:rPr>
              <a:t>atau</a:t>
            </a:r>
            <a:r>
              <a:rPr lang="en-US" sz="2600" dirty="0">
                <a:latin typeface="Arial" pitchFamily="34" charset="0"/>
                <a:cs typeface="Arial" pitchFamily="34" charset="0"/>
              </a:rPr>
              <a:t> </a:t>
            </a:r>
            <a:r>
              <a:rPr lang="en-US" sz="2600" dirty="0" err="1">
                <a:latin typeface="Arial" pitchFamily="34" charset="0"/>
                <a:cs typeface="Arial" pitchFamily="34" charset="0"/>
              </a:rPr>
              <a:t>konsep</a:t>
            </a:r>
            <a:r>
              <a:rPr lang="en-US" sz="2600" dirty="0">
                <a:latin typeface="Arial" pitchFamily="34" charset="0"/>
                <a:cs typeface="Arial" pitchFamily="34" charset="0"/>
              </a:rPr>
              <a:t> yang </a:t>
            </a:r>
            <a:r>
              <a:rPr lang="en-US" sz="2600" dirty="0" err="1">
                <a:latin typeface="Arial" pitchFamily="34" charset="0"/>
                <a:cs typeface="Arial" pitchFamily="34" charset="0"/>
              </a:rPr>
              <a:t>diperlukan</a:t>
            </a:r>
            <a:r>
              <a:rPr lang="en-US" sz="2600" dirty="0">
                <a:latin typeface="Arial" pitchFamily="34" charset="0"/>
                <a:cs typeface="Arial" pitchFamily="34" charset="0"/>
              </a:rPr>
              <a:t> </a:t>
            </a:r>
            <a:r>
              <a:rPr lang="en-US" sz="2600" dirty="0" err="1">
                <a:latin typeface="Arial" pitchFamily="34" charset="0"/>
                <a:cs typeface="Arial" pitchFamily="34" charset="0"/>
              </a:rPr>
              <a:t>dalam</a:t>
            </a:r>
            <a:r>
              <a:rPr lang="en-US" sz="2600" dirty="0">
                <a:latin typeface="Arial" pitchFamily="34" charset="0"/>
                <a:cs typeface="Arial" pitchFamily="34" charset="0"/>
              </a:rPr>
              <a:t> </a:t>
            </a:r>
            <a:r>
              <a:rPr lang="en-US" sz="2600" dirty="0" err="1">
                <a:latin typeface="Arial" pitchFamily="34" charset="0"/>
                <a:cs typeface="Arial" pitchFamily="34" charset="0"/>
              </a:rPr>
              <a:t>mengkonstruksi</a:t>
            </a:r>
            <a:r>
              <a:rPr lang="en-US" sz="2600" dirty="0">
                <a:latin typeface="Arial" pitchFamily="34" charset="0"/>
                <a:cs typeface="Arial" pitchFamily="34" charset="0"/>
              </a:rPr>
              <a:t> </a:t>
            </a:r>
            <a:r>
              <a:rPr lang="en-US" sz="2600" dirty="0" err="1">
                <a:latin typeface="Arial" pitchFamily="34" charset="0"/>
                <a:cs typeface="Arial" pitchFamily="34" charset="0"/>
              </a:rPr>
              <a:t>jawaban</a:t>
            </a:r>
            <a:r>
              <a:rPr lang="en-US" sz="2600" dirty="0">
                <a:latin typeface="Arial" pitchFamily="34" charset="0"/>
                <a:cs typeface="Arial" pitchFamily="34" charset="0"/>
              </a:rPr>
              <a:t>.</a:t>
            </a:r>
          </a:p>
          <a:p>
            <a:pPr marL="457200" indent="-457200">
              <a:spcBef>
                <a:spcPts val="600"/>
              </a:spcBef>
              <a:buFont typeface="+mj-lt"/>
              <a:buAutoNum type="arabicPeriod"/>
            </a:pPr>
            <a:r>
              <a:rPr lang="en-US" sz="2600" dirty="0" smtClean="0">
                <a:latin typeface="Arial" pitchFamily="34" charset="0"/>
                <a:cs typeface="Arial" pitchFamily="34" charset="0"/>
              </a:rPr>
              <a:t>Tingkat </a:t>
            </a:r>
            <a:r>
              <a:rPr lang="en-US" sz="2600" dirty="0" err="1">
                <a:latin typeface="Arial" pitchFamily="34" charset="0"/>
                <a:cs typeface="Arial" pitchFamily="34" charset="0"/>
              </a:rPr>
              <a:t>penalaran</a:t>
            </a:r>
            <a:r>
              <a:rPr lang="en-US" sz="2600" dirty="0">
                <a:latin typeface="Arial" pitchFamily="34" charset="0"/>
                <a:cs typeface="Arial" pitchFamily="34" charset="0"/>
              </a:rPr>
              <a:t>, </a:t>
            </a:r>
            <a:r>
              <a:rPr lang="en-US" sz="2600" dirty="0" err="1">
                <a:latin typeface="Arial" pitchFamily="34" charset="0"/>
                <a:cs typeface="Arial" pitchFamily="34" charset="0"/>
              </a:rPr>
              <a:t>wawasan</a:t>
            </a:r>
            <a:r>
              <a:rPr lang="en-US" sz="2600" dirty="0">
                <a:latin typeface="Arial" pitchFamily="34" charset="0"/>
                <a:cs typeface="Arial" pitchFamily="34" charset="0"/>
              </a:rPr>
              <a:t>, </a:t>
            </a:r>
            <a:r>
              <a:rPr lang="en-US" sz="2600" dirty="0" err="1">
                <a:latin typeface="Arial" pitchFamily="34" charset="0"/>
                <a:cs typeface="Arial" pitchFamily="34" charset="0"/>
              </a:rPr>
              <a:t>dan</a:t>
            </a:r>
            <a:r>
              <a:rPr lang="en-US" sz="2600" dirty="0">
                <a:latin typeface="Arial" pitchFamily="34" charset="0"/>
                <a:cs typeface="Arial" pitchFamily="34" charset="0"/>
              </a:rPr>
              <a:t> </a:t>
            </a:r>
            <a:r>
              <a:rPr lang="en-US" sz="2600" dirty="0" err="1">
                <a:latin typeface="Arial" pitchFamily="34" charset="0"/>
                <a:cs typeface="Arial" pitchFamily="34" charset="0"/>
              </a:rPr>
              <a:t>kemampuan</a:t>
            </a:r>
            <a:r>
              <a:rPr lang="en-US" sz="2600" dirty="0">
                <a:latin typeface="Arial" pitchFamily="34" charset="0"/>
                <a:cs typeface="Arial" pitchFamily="34" charset="0"/>
              </a:rPr>
              <a:t> </a:t>
            </a:r>
            <a:r>
              <a:rPr lang="en-US" sz="2600" dirty="0" err="1">
                <a:latin typeface="Arial" pitchFamily="34" charset="0"/>
                <a:cs typeface="Arial" pitchFamily="34" charset="0"/>
              </a:rPr>
              <a:t>generalisasi</a:t>
            </a:r>
            <a:r>
              <a:rPr lang="en-US" sz="2600" dirty="0">
                <a:latin typeface="Arial" pitchFamily="34" charset="0"/>
                <a:cs typeface="Arial" pitchFamily="34" charset="0"/>
              </a:rPr>
              <a:t> yang </a:t>
            </a:r>
            <a:r>
              <a:rPr lang="en-US" sz="2600" dirty="0" err="1">
                <a:latin typeface="Arial" pitchFamily="34" charset="0"/>
                <a:cs typeface="Arial" pitchFamily="34" charset="0"/>
              </a:rPr>
              <a:t>terkait</a:t>
            </a:r>
            <a:r>
              <a:rPr lang="en-US" sz="2600" dirty="0">
                <a:latin typeface="Arial" pitchFamily="34" charset="0"/>
                <a:cs typeface="Arial" pitchFamily="34" charset="0"/>
              </a:rPr>
              <a:t> </a:t>
            </a:r>
            <a:r>
              <a:rPr lang="en-US" sz="2600" dirty="0" err="1">
                <a:latin typeface="Arial" pitchFamily="34" charset="0"/>
                <a:cs typeface="Arial" pitchFamily="34" charset="0"/>
              </a:rPr>
              <a:t>dalam</a:t>
            </a:r>
            <a:r>
              <a:rPr lang="en-US" sz="2600" dirty="0">
                <a:latin typeface="Arial" pitchFamily="34" charset="0"/>
                <a:cs typeface="Arial" pitchFamily="34" charset="0"/>
              </a:rPr>
              <a:t> </a:t>
            </a:r>
            <a:r>
              <a:rPr lang="en-US" sz="2600" dirty="0" err="1">
                <a:latin typeface="Arial" pitchFamily="34" charset="0"/>
                <a:cs typeface="Arial" pitchFamily="34" charset="0"/>
              </a:rPr>
              <a:t>pengambilan</a:t>
            </a:r>
            <a:r>
              <a:rPr lang="en-US" sz="2600" dirty="0">
                <a:latin typeface="Arial" pitchFamily="34" charset="0"/>
                <a:cs typeface="Arial" pitchFamily="34" charset="0"/>
              </a:rPr>
              <a:t> </a:t>
            </a:r>
            <a:r>
              <a:rPr lang="en-US" sz="2600" dirty="0" err="1">
                <a:latin typeface="Arial" pitchFamily="34" charset="0"/>
                <a:cs typeface="Arial" pitchFamily="34" charset="0"/>
              </a:rPr>
              <a:t>kesimpulan</a:t>
            </a:r>
            <a:r>
              <a:rPr lang="en-US" sz="2600" dirty="0">
                <a:latin typeface="Arial" pitchFamily="34" charset="0"/>
                <a:cs typeface="Arial" pitchFamily="34" charset="0"/>
              </a:rPr>
              <a:t>.</a:t>
            </a:r>
            <a:endParaRPr lang="en-US" sz="2600" dirty="0" smtClean="0">
              <a:latin typeface="Arial" pitchFamily="34" charset="0"/>
              <a:cs typeface="Arial" pitchFamily="34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 algn="r"/>
            <a:fld id="{D4C49B74-5DB2-4B03-B1D2-7F6A3C51C318}" type="slidenum">
              <a:rPr lang="en-US" smtClean="0"/>
              <a:pPr algn="r"/>
              <a:t>46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6195215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568" y="2"/>
            <a:ext cx="9144000" cy="811160"/>
          </a:xfrm>
          <a:solidFill>
            <a:schemeClr val="accent1">
              <a:lumMod val="20000"/>
              <a:lumOff val="80000"/>
            </a:schemeClr>
          </a:solidFill>
        </p:spPr>
        <p:txBody>
          <a:bodyPr/>
          <a:lstStyle/>
          <a:p>
            <a:pPr marL="571500" indent="-571500">
              <a:buFont typeface="Wingdings" pitchFamily="2" charset="2"/>
              <a:buChar char="§"/>
            </a:pPr>
            <a:r>
              <a:rPr lang="en-US" sz="4000" b="1" dirty="0" err="1" smtClean="0">
                <a:ln>
                  <a:solidFill>
                    <a:schemeClr val="tx1"/>
                  </a:solidFill>
                </a:ln>
                <a:latin typeface="Arial" pitchFamily="34" charset="0"/>
                <a:cs typeface="Arial" pitchFamily="34" charset="0"/>
              </a:rPr>
              <a:t>Literasi</a:t>
            </a:r>
            <a:r>
              <a:rPr lang="en-US" sz="4000" b="1" dirty="0" smtClean="0">
                <a:ln>
                  <a:solidFill>
                    <a:schemeClr val="tx1"/>
                  </a:solidFill>
                </a:ln>
                <a:latin typeface="Arial" pitchFamily="34" charset="0"/>
                <a:cs typeface="Arial" pitchFamily="34" charset="0"/>
              </a:rPr>
              <a:t> </a:t>
            </a:r>
            <a:r>
              <a:rPr lang="en-US" sz="4000" b="1" dirty="0" err="1" smtClean="0">
                <a:ln>
                  <a:solidFill>
                    <a:schemeClr val="tx1"/>
                  </a:solidFill>
                </a:ln>
                <a:latin typeface="Arial" pitchFamily="34" charset="0"/>
                <a:cs typeface="Arial" pitchFamily="34" charset="0"/>
              </a:rPr>
              <a:t>Matematika</a:t>
            </a:r>
            <a:r>
              <a:rPr lang="en-US" sz="4000" b="1" dirty="0" smtClean="0">
                <a:ln>
                  <a:solidFill>
                    <a:schemeClr val="tx1"/>
                  </a:solidFill>
                </a:ln>
                <a:latin typeface="Arial" pitchFamily="34" charset="0"/>
                <a:cs typeface="Arial" pitchFamily="34" charset="0"/>
              </a:rPr>
              <a:t> </a:t>
            </a:r>
            <a:r>
              <a:rPr lang="en-US" sz="4000" b="1" i="1" dirty="0" smtClean="0">
                <a:ln>
                  <a:solidFill>
                    <a:schemeClr val="tx1"/>
                  </a:solidFill>
                </a:ln>
                <a:latin typeface="Arial" pitchFamily="34" charset="0"/>
                <a:cs typeface="Arial" pitchFamily="34" charset="0"/>
              </a:rPr>
              <a:t>PISA</a:t>
            </a:r>
            <a:endParaRPr lang="id-ID" sz="2800" b="1" i="1" dirty="0">
              <a:ln>
                <a:solidFill>
                  <a:schemeClr val="tx1"/>
                </a:solidFill>
              </a:ln>
              <a:latin typeface="Arial" pitchFamily="34" charset="0"/>
              <a:cs typeface="Arial" pitchFamily="34" charset="0"/>
            </a:endParaRPr>
          </a:p>
        </p:txBody>
      </p:sp>
      <p:cxnSp>
        <p:nvCxnSpPr>
          <p:cNvPr id="5" name="Straight Connector 4"/>
          <p:cNvCxnSpPr/>
          <p:nvPr/>
        </p:nvCxnSpPr>
        <p:spPr>
          <a:xfrm>
            <a:off x="0" y="870145"/>
            <a:ext cx="9144000" cy="0"/>
          </a:xfrm>
          <a:prstGeom prst="line">
            <a:avLst/>
          </a:prstGeom>
          <a:ln w="254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Rectangle 2"/>
          <p:cNvSpPr/>
          <p:nvPr/>
        </p:nvSpPr>
        <p:spPr>
          <a:xfrm>
            <a:off x="383459" y="1183458"/>
            <a:ext cx="8377082" cy="404726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en-US" sz="2800" b="1" dirty="0" err="1" smtClean="0">
                <a:latin typeface="Arial" pitchFamily="34" charset="0"/>
                <a:cs typeface="Arial" pitchFamily="34" charset="0"/>
              </a:rPr>
              <a:t>Definisi</a:t>
            </a:r>
            <a:endParaRPr lang="en-US" sz="2800" b="1" dirty="0" smtClean="0">
              <a:latin typeface="Arial" pitchFamily="34" charset="0"/>
              <a:cs typeface="Arial" pitchFamily="34" charset="0"/>
            </a:endParaRPr>
          </a:p>
          <a:p>
            <a:pPr marL="457200" lvl="0" indent="-457200">
              <a:spcBef>
                <a:spcPts val="600"/>
              </a:spcBef>
              <a:buFont typeface="Wingdings" pitchFamily="2" charset="2"/>
              <a:buChar char="q"/>
            </a:pPr>
            <a:r>
              <a:rPr lang="en-US" sz="2800" b="1" dirty="0" err="1" smtClean="0">
                <a:latin typeface="Arial" pitchFamily="34" charset="0"/>
                <a:cs typeface="Arial" pitchFamily="34" charset="0"/>
              </a:rPr>
              <a:t>Literasi</a:t>
            </a:r>
            <a:r>
              <a:rPr lang="en-US" sz="2800" b="1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en-US" sz="2800" b="1" dirty="0" err="1" smtClean="0">
                <a:latin typeface="Arial" pitchFamily="34" charset="0"/>
                <a:cs typeface="Arial" pitchFamily="34" charset="0"/>
              </a:rPr>
              <a:t>Matematika</a:t>
            </a:r>
            <a:r>
              <a:rPr lang="en-US" sz="2800" b="1" dirty="0" smtClean="0">
                <a:latin typeface="Arial" pitchFamily="34" charset="0"/>
                <a:cs typeface="Arial" pitchFamily="34" charset="0"/>
              </a:rPr>
              <a:t>: </a:t>
            </a:r>
            <a:r>
              <a:rPr lang="sv-SE" sz="2800" dirty="0">
                <a:latin typeface="Arial" pitchFamily="34" charset="0"/>
                <a:cs typeface="Arial" pitchFamily="34" charset="0"/>
              </a:rPr>
              <a:t>kemampuan seseorang untuk memformulasi, menerapkan, dan menginterpretasi matematika pada beragam konteks. Termasuk bernalar matematika, menggunakan konsep matematika, prosedur, fakta dan alat bantu matematika untuk mendeskripsikan, menjelaskan, dan memprediksi fenomena.</a:t>
            </a:r>
            <a:endParaRPr lang="en-US" sz="28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 algn="r"/>
            <a:fld id="{D4C49B74-5DB2-4B03-B1D2-7F6A3C51C318}" type="slidenum">
              <a:rPr lang="en-US" smtClean="0"/>
              <a:pPr algn="r"/>
              <a:t>47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0181955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568" y="2"/>
            <a:ext cx="9144000" cy="811160"/>
          </a:xfrm>
          <a:solidFill>
            <a:schemeClr val="accent1">
              <a:lumMod val="20000"/>
              <a:lumOff val="80000"/>
            </a:schemeClr>
          </a:solidFill>
        </p:spPr>
        <p:txBody>
          <a:bodyPr/>
          <a:lstStyle/>
          <a:p>
            <a:r>
              <a:rPr lang="en-US" sz="4000" b="1" dirty="0" err="1" smtClean="0">
                <a:ln>
                  <a:solidFill>
                    <a:schemeClr val="tx1"/>
                  </a:solidFill>
                </a:ln>
                <a:latin typeface="Arial" pitchFamily="34" charset="0"/>
                <a:cs typeface="Arial" pitchFamily="34" charset="0"/>
              </a:rPr>
              <a:t>Lanjutan</a:t>
            </a:r>
            <a:r>
              <a:rPr lang="en-US" sz="4000" b="1" dirty="0" smtClean="0">
                <a:ln>
                  <a:solidFill>
                    <a:schemeClr val="tx1"/>
                  </a:solidFill>
                </a:ln>
                <a:latin typeface="Arial" pitchFamily="34" charset="0"/>
                <a:cs typeface="Arial" pitchFamily="34" charset="0"/>
              </a:rPr>
              <a:t>…</a:t>
            </a:r>
            <a:endParaRPr lang="id-ID" sz="2800" b="1" i="1" dirty="0">
              <a:ln>
                <a:solidFill>
                  <a:schemeClr val="tx1"/>
                </a:solidFill>
              </a:ln>
              <a:latin typeface="Arial" pitchFamily="34" charset="0"/>
              <a:cs typeface="Arial" pitchFamily="34" charset="0"/>
            </a:endParaRPr>
          </a:p>
        </p:txBody>
      </p:sp>
      <p:cxnSp>
        <p:nvCxnSpPr>
          <p:cNvPr id="5" name="Straight Connector 4"/>
          <p:cNvCxnSpPr/>
          <p:nvPr/>
        </p:nvCxnSpPr>
        <p:spPr>
          <a:xfrm>
            <a:off x="0" y="870145"/>
            <a:ext cx="9144000" cy="0"/>
          </a:xfrm>
          <a:prstGeom prst="line">
            <a:avLst/>
          </a:prstGeom>
          <a:ln w="254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Rectangle 2"/>
          <p:cNvSpPr/>
          <p:nvPr/>
        </p:nvSpPr>
        <p:spPr>
          <a:xfrm>
            <a:off x="516193" y="1183458"/>
            <a:ext cx="8244347" cy="463203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en-US" sz="2800" dirty="0" err="1">
                <a:latin typeface="Arial" pitchFamily="34" charset="0"/>
                <a:cs typeface="Arial" pitchFamily="34" charset="0"/>
              </a:rPr>
              <a:t>Kemampuan</a:t>
            </a:r>
            <a:r>
              <a:rPr lang="en-US" sz="2800" dirty="0">
                <a:latin typeface="Arial" pitchFamily="34" charset="0"/>
                <a:cs typeface="Arial" pitchFamily="34" charset="0"/>
              </a:rPr>
              <a:t> </a:t>
            </a:r>
            <a:r>
              <a:rPr lang="en-US" sz="2800" dirty="0" err="1">
                <a:latin typeface="Arial" pitchFamily="34" charset="0"/>
                <a:cs typeface="Arial" pitchFamily="34" charset="0"/>
              </a:rPr>
              <a:t>dasar</a:t>
            </a:r>
            <a:r>
              <a:rPr lang="en-US" sz="2800" dirty="0">
                <a:latin typeface="Arial" pitchFamily="34" charset="0"/>
                <a:cs typeface="Arial" pitchFamily="34" charset="0"/>
              </a:rPr>
              <a:t> </a:t>
            </a:r>
            <a:r>
              <a:rPr lang="en-US" sz="2800" b="1" i="1" dirty="0">
                <a:latin typeface="Arial" pitchFamily="34" charset="0"/>
                <a:cs typeface="Arial" pitchFamily="34" charset="0"/>
              </a:rPr>
              <a:t>processing</a:t>
            </a:r>
            <a:r>
              <a:rPr lang="en-US" sz="2800" dirty="0">
                <a:latin typeface="Arial" pitchFamily="34" charset="0"/>
                <a:cs typeface="Arial" pitchFamily="34" charset="0"/>
              </a:rPr>
              <a:t> </a:t>
            </a:r>
            <a:r>
              <a:rPr lang="en-US" sz="2800" dirty="0" err="1" smtClean="0">
                <a:latin typeface="Arial" pitchFamily="34" charset="0"/>
                <a:cs typeface="Arial" pitchFamily="34" charset="0"/>
              </a:rPr>
              <a:t>matematika</a:t>
            </a:r>
            <a:r>
              <a:rPr lang="en-US" sz="2800" dirty="0">
                <a:latin typeface="Arial" pitchFamily="34" charset="0"/>
                <a:cs typeface="Arial" pitchFamily="34" charset="0"/>
              </a:rPr>
              <a:t>, </a:t>
            </a:r>
            <a:r>
              <a:rPr lang="en-US" sz="2800" dirty="0" err="1" smtClean="0">
                <a:latin typeface="Arial" pitchFamily="34" charset="0"/>
                <a:cs typeface="Arial" pitchFamily="34" charset="0"/>
              </a:rPr>
              <a:t>sbb</a:t>
            </a:r>
            <a:r>
              <a:rPr lang="en-US" sz="2800" dirty="0" smtClean="0">
                <a:latin typeface="Arial" pitchFamily="34" charset="0"/>
                <a:cs typeface="Arial" pitchFamily="34" charset="0"/>
              </a:rPr>
              <a:t>.</a:t>
            </a:r>
          </a:p>
          <a:p>
            <a:pPr marL="514350" lvl="0" indent="-514350">
              <a:spcBef>
                <a:spcPts val="600"/>
              </a:spcBef>
              <a:buFont typeface="+mj-lt"/>
              <a:buAutoNum type="arabicPeriod"/>
            </a:pPr>
            <a:r>
              <a:rPr lang="en-US" sz="2800" b="1" i="1" dirty="0" smtClean="0">
                <a:latin typeface="Arial" pitchFamily="34" charset="0"/>
                <a:cs typeface="Arial" pitchFamily="34" charset="0"/>
              </a:rPr>
              <a:t>Formulate:</a:t>
            </a:r>
            <a:r>
              <a:rPr lang="en-US" sz="2800" b="1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en-US" sz="2800" dirty="0" err="1" smtClean="0">
                <a:latin typeface="Arial" pitchFamily="34" charset="0"/>
                <a:cs typeface="Arial" pitchFamily="34" charset="0"/>
              </a:rPr>
              <a:t>kemampuan</a:t>
            </a:r>
            <a:r>
              <a:rPr lang="en-US" sz="2800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en-US" sz="2800" dirty="0" err="1">
                <a:latin typeface="Arial" pitchFamily="34" charset="0"/>
                <a:cs typeface="Arial" pitchFamily="34" charset="0"/>
              </a:rPr>
              <a:t>memformulasi</a:t>
            </a:r>
            <a:r>
              <a:rPr lang="en-US" sz="2800" dirty="0">
                <a:latin typeface="Arial" pitchFamily="34" charset="0"/>
                <a:cs typeface="Arial" pitchFamily="34" charset="0"/>
              </a:rPr>
              <a:t>, </a:t>
            </a:r>
            <a:r>
              <a:rPr lang="en-US" sz="2800" dirty="0" err="1">
                <a:latin typeface="Arial" pitchFamily="34" charset="0"/>
                <a:cs typeface="Arial" pitchFamily="34" charset="0"/>
              </a:rPr>
              <a:t>mengenal</a:t>
            </a:r>
            <a:r>
              <a:rPr lang="en-US" sz="2800" dirty="0">
                <a:latin typeface="Arial" pitchFamily="34" charset="0"/>
                <a:cs typeface="Arial" pitchFamily="34" charset="0"/>
              </a:rPr>
              <a:t> </a:t>
            </a:r>
            <a:r>
              <a:rPr lang="en-US" sz="2800" dirty="0" err="1">
                <a:latin typeface="Arial" pitchFamily="34" charset="0"/>
                <a:cs typeface="Arial" pitchFamily="34" charset="0"/>
              </a:rPr>
              <a:t>dan</a:t>
            </a:r>
            <a:r>
              <a:rPr lang="en-US" sz="2800" dirty="0">
                <a:latin typeface="Arial" pitchFamily="34" charset="0"/>
                <a:cs typeface="Arial" pitchFamily="34" charset="0"/>
              </a:rPr>
              <a:t> </a:t>
            </a:r>
            <a:r>
              <a:rPr lang="en-US" sz="2800" dirty="0" err="1">
                <a:latin typeface="Arial" pitchFamily="34" charset="0"/>
                <a:cs typeface="Arial" pitchFamily="34" charset="0"/>
              </a:rPr>
              <a:t>mengidentifikasi</a:t>
            </a:r>
            <a:r>
              <a:rPr lang="en-US" sz="2800" dirty="0">
                <a:latin typeface="Arial" pitchFamily="34" charset="0"/>
                <a:cs typeface="Arial" pitchFamily="34" charset="0"/>
              </a:rPr>
              <a:t> </a:t>
            </a:r>
            <a:r>
              <a:rPr lang="en-US" sz="2800" dirty="0" err="1">
                <a:latin typeface="Arial" pitchFamily="34" charset="0"/>
                <a:cs typeface="Arial" pitchFamily="34" charset="0"/>
              </a:rPr>
              <a:t>struktur</a:t>
            </a:r>
            <a:r>
              <a:rPr lang="en-US" sz="2800" dirty="0">
                <a:latin typeface="Arial" pitchFamily="34" charset="0"/>
                <a:cs typeface="Arial" pitchFamily="34" charset="0"/>
              </a:rPr>
              <a:t> </a:t>
            </a:r>
            <a:r>
              <a:rPr lang="en-US" sz="2800" dirty="0" err="1" smtClean="0">
                <a:latin typeface="Arial" pitchFamily="34" charset="0"/>
                <a:cs typeface="Arial" pitchFamily="34" charset="0"/>
              </a:rPr>
              <a:t>matematika</a:t>
            </a:r>
            <a:r>
              <a:rPr lang="en-US" sz="2800" dirty="0" smtClean="0">
                <a:latin typeface="Arial" pitchFamily="34" charset="0"/>
                <a:cs typeface="Arial" pitchFamily="34" charset="0"/>
              </a:rPr>
              <a:t>.</a:t>
            </a:r>
          </a:p>
          <a:p>
            <a:pPr marL="514350" lvl="0" indent="-514350">
              <a:spcBef>
                <a:spcPts val="600"/>
              </a:spcBef>
              <a:buFont typeface="+mj-lt"/>
              <a:buAutoNum type="arabicPeriod"/>
            </a:pPr>
            <a:r>
              <a:rPr lang="fi-FI" sz="2800" b="1" i="1" dirty="0" smtClean="0">
                <a:latin typeface="Arial" pitchFamily="34" charset="0"/>
                <a:cs typeface="Arial" pitchFamily="34" charset="0"/>
              </a:rPr>
              <a:t>Employ</a:t>
            </a:r>
            <a:r>
              <a:rPr lang="fi-FI" sz="2800" i="1" dirty="0" smtClean="0">
                <a:latin typeface="Arial" pitchFamily="34" charset="0"/>
                <a:cs typeface="Arial" pitchFamily="34" charset="0"/>
              </a:rPr>
              <a:t>:</a:t>
            </a:r>
            <a:r>
              <a:rPr lang="fi-FI" sz="2800" dirty="0" smtClean="0">
                <a:latin typeface="Arial" pitchFamily="34" charset="0"/>
                <a:cs typeface="Arial" pitchFamily="34" charset="0"/>
              </a:rPr>
              <a:t> kemampuan </a:t>
            </a:r>
            <a:r>
              <a:rPr lang="fi-FI" sz="2800" dirty="0">
                <a:latin typeface="Arial" pitchFamily="34" charset="0"/>
                <a:cs typeface="Arial" pitchFamily="34" charset="0"/>
              </a:rPr>
              <a:t>menerapkan konsep </a:t>
            </a:r>
            <a:r>
              <a:rPr lang="fi-FI" sz="2800" dirty="0" smtClean="0">
                <a:latin typeface="Arial" pitchFamily="34" charset="0"/>
                <a:cs typeface="Arial" pitchFamily="34" charset="0"/>
              </a:rPr>
              <a:t>matematika.</a:t>
            </a:r>
          </a:p>
          <a:p>
            <a:pPr marL="514350" lvl="0" indent="-514350">
              <a:spcBef>
                <a:spcPts val="600"/>
              </a:spcBef>
              <a:buFont typeface="+mj-lt"/>
              <a:buAutoNum type="arabicPeriod"/>
            </a:pPr>
            <a:r>
              <a:rPr lang="en-US" sz="2800" b="1" i="1" dirty="0" smtClean="0">
                <a:latin typeface="Arial" pitchFamily="34" charset="0"/>
                <a:cs typeface="Arial" pitchFamily="34" charset="0"/>
              </a:rPr>
              <a:t>Interpreting:</a:t>
            </a:r>
            <a:r>
              <a:rPr lang="en-US" sz="2800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en-US" sz="2800" dirty="0" err="1" smtClean="0">
                <a:latin typeface="Arial" pitchFamily="34" charset="0"/>
                <a:cs typeface="Arial" pitchFamily="34" charset="0"/>
              </a:rPr>
              <a:t>kemampuan</a:t>
            </a:r>
            <a:r>
              <a:rPr lang="en-US" sz="2800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en-US" sz="2800" dirty="0" err="1" smtClean="0">
                <a:latin typeface="Arial" pitchFamily="34" charset="0"/>
                <a:cs typeface="Arial" pitchFamily="34" charset="0"/>
              </a:rPr>
              <a:t>inetrpretasi</a:t>
            </a:r>
            <a:r>
              <a:rPr lang="en-US" sz="2800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en-US" sz="2800" dirty="0" err="1" smtClean="0">
                <a:latin typeface="Arial" pitchFamily="34" charset="0"/>
                <a:cs typeface="Arial" pitchFamily="34" charset="0"/>
              </a:rPr>
              <a:t>dan</a:t>
            </a:r>
            <a:r>
              <a:rPr lang="en-US" sz="2800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en-US" sz="2800" dirty="0" err="1" smtClean="0">
                <a:latin typeface="Arial" pitchFamily="34" charset="0"/>
                <a:cs typeface="Arial" pitchFamily="34" charset="0"/>
              </a:rPr>
              <a:t>merefleksi</a:t>
            </a:r>
            <a:r>
              <a:rPr lang="en-US" sz="2800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en-US" sz="2800" dirty="0" err="1">
                <a:latin typeface="Arial" pitchFamily="34" charset="0"/>
                <a:cs typeface="Arial" pitchFamily="34" charset="0"/>
              </a:rPr>
              <a:t>penyelesaian</a:t>
            </a:r>
            <a:r>
              <a:rPr lang="en-US" sz="2800" dirty="0">
                <a:latin typeface="Arial" pitchFamily="34" charset="0"/>
                <a:cs typeface="Arial" pitchFamily="34" charset="0"/>
              </a:rPr>
              <a:t> </a:t>
            </a:r>
            <a:r>
              <a:rPr lang="en-US" sz="2800" dirty="0" err="1">
                <a:latin typeface="Arial" pitchFamily="34" charset="0"/>
                <a:cs typeface="Arial" pitchFamily="34" charset="0"/>
              </a:rPr>
              <a:t>masalah</a:t>
            </a:r>
            <a:r>
              <a:rPr lang="en-US" sz="2800" dirty="0">
                <a:latin typeface="Arial" pitchFamily="34" charset="0"/>
                <a:cs typeface="Arial" pitchFamily="34" charset="0"/>
              </a:rPr>
              <a:t> </a:t>
            </a:r>
            <a:r>
              <a:rPr lang="en-US" sz="2800" dirty="0" err="1">
                <a:latin typeface="Arial" pitchFamily="34" charset="0"/>
                <a:cs typeface="Arial" pitchFamily="34" charset="0"/>
              </a:rPr>
              <a:t>matematika</a:t>
            </a:r>
            <a:r>
              <a:rPr lang="en-US" sz="2800" dirty="0">
                <a:latin typeface="Arial" pitchFamily="34" charset="0"/>
                <a:cs typeface="Arial" pitchFamily="34" charset="0"/>
              </a:rPr>
              <a:t> </a:t>
            </a:r>
            <a:r>
              <a:rPr lang="en-US" sz="2800" dirty="0" err="1">
                <a:latin typeface="Arial" pitchFamily="34" charset="0"/>
                <a:cs typeface="Arial" pitchFamily="34" charset="0"/>
              </a:rPr>
              <a:t>dan</a:t>
            </a:r>
            <a:r>
              <a:rPr lang="en-US" sz="2800" dirty="0">
                <a:latin typeface="Arial" pitchFamily="34" charset="0"/>
                <a:cs typeface="Arial" pitchFamily="34" charset="0"/>
              </a:rPr>
              <a:t> </a:t>
            </a:r>
            <a:r>
              <a:rPr lang="en-US" sz="2800" dirty="0" err="1">
                <a:latin typeface="Arial" pitchFamily="34" charset="0"/>
                <a:cs typeface="Arial" pitchFamily="34" charset="0"/>
              </a:rPr>
              <a:t>menafsirkan</a:t>
            </a:r>
            <a:r>
              <a:rPr lang="en-US" sz="2800" dirty="0">
                <a:latin typeface="Arial" pitchFamily="34" charset="0"/>
                <a:cs typeface="Arial" pitchFamily="34" charset="0"/>
              </a:rPr>
              <a:t> </a:t>
            </a:r>
            <a:r>
              <a:rPr lang="en-US" sz="2800" dirty="0" err="1">
                <a:latin typeface="Arial" pitchFamily="34" charset="0"/>
                <a:cs typeface="Arial" pitchFamily="34" charset="0"/>
              </a:rPr>
              <a:t>hasil</a:t>
            </a:r>
            <a:r>
              <a:rPr lang="en-US" sz="2800" dirty="0">
                <a:latin typeface="Arial" pitchFamily="34" charset="0"/>
                <a:cs typeface="Arial" pitchFamily="34" charset="0"/>
              </a:rPr>
              <a:t> </a:t>
            </a:r>
            <a:r>
              <a:rPr lang="en-US" sz="2800" dirty="0" err="1">
                <a:latin typeface="Arial" pitchFamily="34" charset="0"/>
                <a:cs typeface="Arial" pitchFamily="34" charset="0"/>
              </a:rPr>
              <a:t>tersebut</a:t>
            </a:r>
            <a:r>
              <a:rPr lang="en-US" sz="2800" dirty="0">
                <a:latin typeface="Arial" pitchFamily="34" charset="0"/>
                <a:cs typeface="Arial" pitchFamily="34" charset="0"/>
              </a:rPr>
              <a:t> </a:t>
            </a:r>
            <a:r>
              <a:rPr lang="en-US" sz="2800" dirty="0" err="1">
                <a:latin typeface="Arial" pitchFamily="34" charset="0"/>
                <a:cs typeface="Arial" pitchFamily="34" charset="0"/>
              </a:rPr>
              <a:t>kedalam</a:t>
            </a:r>
            <a:r>
              <a:rPr lang="en-US" sz="2800" dirty="0">
                <a:latin typeface="Arial" pitchFamily="34" charset="0"/>
                <a:cs typeface="Arial" pitchFamily="34" charset="0"/>
              </a:rPr>
              <a:t> </a:t>
            </a:r>
            <a:r>
              <a:rPr lang="en-US" sz="2800" dirty="0" err="1">
                <a:latin typeface="Arial" pitchFamily="34" charset="0"/>
                <a:cs typeface="Arial" pitchFamily="34" charset="0"/>
              </a:rPr>
              <a:t>konteks</a:t>
            </a:r>
            <a:r>
              <a:rPr lang="en-US" sz="2800" dirty="0">
                <a:latin typeface="Arial" pitchFamily="34" charset="0"/>
                <a:cs typeface="Arial" pitchFamily="34" charset="0"/>
              </a:rPr>
              <a:t> </a:t>
            </a:r>
            <a:r>
              <a:rPr lang="en-US" sz="2800" dirty="0" err="1" smtClean="0">
                <a:latin typeface="Arial" pitchFamily="34" charset="0"/>
                <a:cs typeface="Arial" pitchFamily="34" charset="0"/>
              </a:rPr>
              <a:t>masalah</a:t>
            </a:r>
            <a:r>
              <a:rPr lang="en-US" sz="2800" dirty="0" smtClean="0">
                <a:latin typeface="Arial" pitchFamily="34" charset="0"/>
                <a:cs typeface="Arial" pitchFamily="34" charset="0"/>
              </a:rPr>
              <a:t>.</a:t>
            </a:r>
            <a:endParaRPr lang="en-US" sz="28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 algn="r"/>
            <a:fld id="{D4C49B74-5DB2-4B03-B1D2-7F6A3C51C318}" type="slidenum">
              <a:rPr lang="en-US" smtClean="0"/>
              <a:pPr algn="r"/>
              <a:t>48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40681030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568" y="2"/>
            <a:ext cx="9144000" cy="811160"/>
          </a:xfrm>
          <a:solidFill>
            <a:schemeClr val="accent1">
              <a:lumMod val="20000"/>
              <a:lumOff val="80000"/>
            </a:schemeClr>
          </a:solidFill>
        </p:spPr>
        <p:txBody>
          <a:bodyPr/>
          <a:lstStyle/>
          <a:p>
            <a:r>
              <a:rPr lang="en-US" sz="4000" b="1" dirty="0" err="1">
                <a:ln>
                  <a:solidFill>
                    <a:schemeClr val="tx1"/>
                  </a:solidFill>
                </a:ln>
                <a:latin typeface="Arial" pitchFamily="34" charset="0"/>
                <a:cs typeface="Arial" pitchFamily="34" charset="0"/>
              </a:rPr>
              <a:t>Lanjutan</a:t>
            </a:r>
            <a:r>
              <a:rPr lang="en-US" sz="4000" b="1" dirty="0">
                <a:ln>
                  <a:solidFill>
                    <a:schemeClr val="tx1"/>
                  </a:solidFill>
                </a:ln>
                <a:latin typeface="Arial" pitchFamily="34" charset="0"/>
                <a:cs typeface="Arial" pitchFamily="34" charset="0"/>
              </a:rPr>
              <a:t>…</a:t>
            </a:r>
            <a:endParaRPr lang="id-ID" sz="2800" b="1" i="1" dirty="0">
              <a:ln>
                <a:solidFill>
                  <a:schemeClr val="tx1"/>
                </a:solidFill>
              </a:ln>
              <a:latin typeface="Arial" pitchFamily="34" charset="0"/>
              <a:cs typeface="Arial" pitchFamily="34" charset="0"/>
            </a:endParaRPr>
          </a:p>
        </p:txBody>
      </p:sp>
      <p:cxnSp>
        <p:nvCxnSpPr>
          <p:cNvPr id="5" name="Straight Connector 4"/>
          <p:cNvCxnSpPr/>
          <p:nvPr/>
        </p:nvCxnSpPr>
        <p:spPr>
          <a:xfrm>
            <a:off x="0" y="870145"/>
            <a:ext cx="9144000" cy="0"/>
          </a:xfrm>
          <a:prstGeom prst="line">
            <a:avLst/>
          </a:prstGeom>
          <a:ln w="254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Rectangle 2"/>
          <p:cNvSpPr/>
          <p:nvPr/>
        </p:nvSpPr>
        <p:spPr>
          <a:xfrm>
            <a:off x="516193" y="1183458"/>
            <a:ext cx="8244347" cy="475514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en-US" sz="2400" dirty="0" err="1">
                <a:latin typeface="Arial" pitchFamily="34" charset="0"/>
                <a:cs typeface="Arial" pitchFamily="34" charset="0"/>
              </a:rPr>
              <a:t>Kemampuan</a:t>
            </a:r>
            <a:r>
              <a:rPr lang="en-US" sz="2400" dirty="0">
                <a:latin typeface="Arial" pitchFamily="34" charset="0"/>
                <a:cs typeface="Arial" pitchFamily="34" charset="0"/>
              </a:rPr>
              <a:t> </a:t>
            </a:r>
            <a:r>
              <a:rPr lang="en-US" sz="2400" dirty="0" err="1">
                <a:latin typeface="Arial" pitchFamily="34" charset="0"/>
                <a:cs typeface="Arial" pitchFamily="34" charset="0"/>
              </a:rPr>
              <a:t>dasar</a:t>
            </a:r>
            <a:r>
              <a:rPr lang="en-US" sz="2400" dirty="0">
                <a:latin typeface="Arial" pitchFamily="34" charset="0"/>
                <a:cs typeface="Arial" pitchFamily="34" charset="0"/>
              </a:rPr>
              <a:t> </a:t>
            </a:r>
            <a:r>
              <a:rPr lang="en-US" sz="2400" dirty="0" err="1">
                <a:latin typeface="Arial" pitchFamily="34" charset="0"/>
                <a:cs typeface="Arial" pitchFamily="34" charset="0"/>
              </a:rPr>
              <a:t>matematika</a:t>
            </a:r>
            <a:r>
              <a:rPr lang="en-US" sz="2400" dirty="0">
                <a:latin typeface="Arial" pitchFamily="34" charset="0"/>
                <a:cs typeface="Arial" pitchFamily="34" charset="0"/>
              </a:rPr>
              <a:t> </a:t>
            </a:r>
            <a:r>
              <a:rPr lang="en-US" sz="2400" dirty="0" err="1">
                <a:latin typeface="Arial" pitchFamily="34" charset="0"/>
                <a:cs typeface="Arial" pitchFamily="34" charset="0"/>
              </a:rPr>
              <a:t>dalam</a:t>
            </a:r>
            <a:r>
              <a:rPr lang="en-US" sz="2400" dirty="0">
                <a:latin typeface="Arial" pitchFamily="34" charset="0"/>
                <a:cs typeface="Arial" pitchFamily="34" charset="0"/>
              </a:rPr>
              <a:t> </a:t>
            </a:r>
            <a:r>
              <a:rPr lang="en-US" sz="2400" b="1" i="1" dirty="0">
                <a:latin typeface="Arial" pitchFamily="34" charset="0"/>
                <a:cs typeface="Arial" pitchFamily="34" charset="0"/>
              </a:rPr>
              <a:t>PISA</a:t>
            </a:r>
            <a:r>
              <a:rPr lang="en-US" sz="2400" dirty="0">
                <a:latin typeface="Arial" pitchFamily="34" charset="0"/>
                <a:cs typeface="Arial" pitchFamily="34" charset="0"/>
              </a:rPr>
              <a:t>, </a:t>
            </a:r>
            <a:r>
              <a:rPr lang="en-US" sz="2400" dirty="0" err="1" smtClean="0">
                <a:latin typeface="Arial" pitchFamily="34" charset="0"/>
                <a:cs typeface="Arial" pitchFamily="34" charset="0"/>
              </a:rPr>
              <a:t>sbb</a:t>
            </a:r>
            <a:r>
              <a:rPr lang="en-US" sz="2400" dirty="0" smtClean="0">
                <a:latin typeface="Arial" pitchFamily="34" charset="0"/>
                <a:cs typeface="Arial" pitchFamily="34" charset="0"/>
              </a:rPr>
              <a:t>.</a:t>
            </a:r>
          </a:p>
          <a:p>
            <a:pPr marL="514350" lvl="0" indent="-514350">
              <a:spcBef>
                <a:spcPts val="600"/>
              </a:spcBef>
              <a:buFont typeface="+mj-lt"/>
              <a:buAutoNum type="arabicPeriod"/>
            </a:pPr>
            <a:r>
              <a:rPr lang="en-US" sz="2400" b="1" i="1" dirty="0" smtClean="0">
                <a:latin typeface="Arial" pitchFamily="34" charset="0"/>
                <a:cs typeface="Arial" pitchFamily="34" charset="0"/>
              </a:rPr>
              <a:t>Communication: </a:t>
            </a:r>
            <a:r>
              <a:rPr lang="en-US" sz="2400" dirty="0" err="1">
                <a:latin typeface="Arial" pitchFamily="34" charset="0"/>
                <a:cs typeface="Arial" pitchFamily="34" charset="0"/>
              </a:rPr>
              <a:t>kemampuan</a:t>
            </a:r>
            <a:r>
              <a:rPr lang="en-US" sz="2400" dirty="0">
                <a:latin typeface="Arial" pitchFamily="34" charset="0"/>
                <a:cs typeface="Arial" pitchFamily="34" charset="0"/>
              </a:rPr>
              <a:t> </a:t>
            </a:r>
            <a:r>
              <a:rPr lang="en-US" sz="2400" dirty="0" err="1">
                <a:latin typeface="Arial" pitchFamily="34" charset="0"/>
                <a:cs typeface="Arial" pitchFamily="34" charset="0"/>
              </a:rPr>
              <a:t>untuk</a:t>
            </a:r>
            <a:r>
              <a:rPr lang="en-US" sz="2400" dirty="0">
                <a:latin typeface="Arial" pitchFamily="34" charset="0"/>
                <a:cs typeface="Arial" pitchFamily="34" charset="0"/>
              </a:rPr>
              <a:t> </a:t>
            </a:r>
            <a:r>
              <a:rPr lang="en-US" sz="2400" dirty="0" err="1">
                <a:latin typeface="Arial" pitchFamily="34" charset="0"/>
                <a:cs typeface="Arial" pitchFamily="34" charset="0"/>
              </a:rPr>
              <a:t>menjelaskan</a:t>
            </a:r>
            <a:r>
              <a:rPr lang="en-US" sz="2400" dirty="0">
                <a:latin typeface="Arial" pitchFamily="34" charset="0"/>
                <a:cs typeface="Arial" pitchFamily="34" charset="0"/>
              </a:rPr>
              <a:t> </a:t>
            </a:r>
            <a:r>
              <a:rPr lang="en-US" sz="2400" dirty="0" err="1">
                <a:latin typeface="Arial" pitchFamily="34" charset="0"/>
                <a:cs typeface="Arial" pitchFamily="34" charset="0"/>
              </a:rPr>
              <a:t>atau</a:t>
            </a:r>
            <a:r>
              <a:rPr lang="en-US" sz="2400" dirty="0">
                <a:latin typeface="Arial" pitchFamily="34" charset="0"/>
                <a:cs typeface="Arial" pitchFamily="34" charset="0"/>
              </a:rPr>
              <a:t> </a:t>
            </a:r>
            <a:r>
              <a:rPr lang="en-US" sz="2400" dirty="0" err="1">
                <a:latin typeface="Arial" pitchFamily="34" charset="0"/>
                <a:cs typeface="Arial" pitchFamily="34" charset="0"/>
              </a:rPr>
              <a:t>mengomunikasikan</a:t>
            </a:r>
            <a:r>
              <a:rPr lang="en-US" sz="2400" dirty="0">
                <a:latin typeface="Arial" pitchFamily="34" charset="0"/>
                <a:cs typeface="Arial" pitchFamily="34" charset="0"/>
              </a:rPr>
              <a:t> </a:t>
            </a:r>
            <a:r>
              <a:rPr lang="en-US" sz="2400" dirty="0" err="1">
                <a:latin typeface="Arial" pitchFamily="34" charset="0"/>
                <a:cs typeface="Arial" pitchFamily="34" charset="0"/>
              </a:rPr>
              <a:t>hasil</a:t>
            </a:r>
            <a:r>
              <a:rPr lang="en-US" sz="2400" dirty="0">
                <a:latin typeface="Arial" pitchFamily="34" charset="0"/>
                <a:cs typeface="Arial" pitchFamily="34" charset="0"/>
              </a:rPr>
              <a:t> </a:t>
            </a:r>
            <a:r>
              <a:rPr lang="en-US" sz="2400" dirty="0" err="1">
                <a:latin typeface="Arial" pitchFamily="34" charset="0"/>
                <a:cs typeface="Arial" pitchFamily="34" charset="0"/>
              </a:rPr>
              <a:t>perhitungan</a:t>
            </a:r>
            <a:r>
              <a:rPr lang="en-US" sz="2400" dirty="0">
                <a:latin typeface="Arial" pitchFamily="34" charset="0"/>
                <a:cs typeface="Arial" pitchFamily="34" charset="0"/>
              </a:rPr>
              <a:t> </a:t>
            </a:r>
            <a:r>
              <a:rPr lang="en-US" sz="2400" dirty="0" err="1">
                <a:latin typeface="Arial" pitchFamily="34" charset="0"/>
                <a:cs typeface="Arial" pitchFamily="34" charset="0"/>
              </a:rPr>
              <a:t>matematis</a:t>
            </a:r>
            <a:r>
              <a:rPr lang="en-US" sz="2400" dirty="0">
                <a:latin typeface="Arial" pitchFamily="34" charset="0"/>
                <a:cs typeface="Arial" pitchFamily="34" charset="0"/>
              </a:rPr>
              <a:t> </a:t>
            </a:r>
            <a:r>
              <a:rPr lang="en-US" sz="2400" dirty="0" err="1">
                <a:latin typeface="Arial" pitchFamily="34" charset="0"/>
                <a:cs typeface="Arial" pitchFamily="34" charset="0"/>
              </a:rPr>
              <a:t>kepada</a:t>
            </a:r>
            <a:r>
              <a:rPr lang="en-US" sz="2400" dirty="0">
                <a:latin typeface="Arial" pitchFamily="34" charset="0"/>
                <a:cs typeface="Arial" pitchFamily="34" charset="0"/>
              </a:rPr>
              <a:t> orang lain, </a:t>
            </a:r>
            <a:r>
              <a:rPr lang="en-US" sz="2400" dirty="0" err="1">
                <a:latin typeface="Arial" pitchFamily="34" charset="0"/>
                <a:cs typeface="Arial" pitchFamily="34" charset="0"/>
              </a:rPr>
              <a:t>sesuai</a:t>
            </a:r>
            <a:r>
              <a:rPr lang="en-US" sz="2400" dirty="0">
                <a:latin typeface="Arial" pitchFamily="34" charset="0"/>
                <a:cs typeface="Arial" pitchFamily="34" charset="0"/>
              </a:rPr>
              <a:t> </a:t>
            </a:r>
            <a:r>
              <a:rPr lang="en-US" sz="2400" dirty="0" err="1">
                <a:latin typeface="Arial" pitchFamily="34" charset="0"/>
                <a:cs typeface="Arial" pitchFamily="34" charset="0"/>
              </a:rPr>
              <a:t>konteks</a:t>
            </a:r>
            <a:r>
              <a:rPr lang="en-US" sz="2400" dirty="0">
                <a:latin typeface="Arial" pitchFamily="34" charset="0"/>
                <a:cs typeface="Arial" pitchFamily="34" charset="0"/>
              </a:rPr>
              <a:t> </a:t>
            </a:r>
            <a:r>
              <a:rPr lang="en-US" sz="2400" dirty="0" err="1">
                <a:latin typeface="Arial" pitchFamily="34" charset="0"/>
                <a:cs typeface="Arial" pitchFamily="34" charset="0"/>
              </a:rPr>
              <a:t>masalah</a:t>
            </a:r>
            <a:r>
              <a:rPr lang="en-US" sz="2400" dirty="0">
                <a:latin typeface="Arial" pitchFamily="34" charset="0"/>
                <a:cs typeface="Arial" pitchFamily="34" charset="0"/>
              </a:rPr>
              <a:t>.</a:t>
            </a:r>
          </a:p>
          <a:p>
            <a:pPr marL="514350" lvl="0" indent="-514350">
              <a:spcBef>
                <a:spcPts val="600"/>
              </a:spcBef>
              <a:buFont typeface="+mj-lt"/>
              <a:buAutoNum type="arabicPeriod"/>
            </a:pPr>
            <a:r>
              <a:rPr lang="en-US" sz="2400" b="1" i="1" dirty="0" err="1" smtClean="0">
                <a:latin typeface="Arial" pitchFamily="34" charset="0"/>
                <a:cs typeface="Arial" pitchFamily="34" charset="0"/>
              </a:rPr>
              <a:t>Mathematising</a:t>
            </a:r>
            <a:r>
              <a:rPr lang="en-US" sz="2400" b="1" i="1" dirty="0" smtClean="0">
                <a:latin typeface="Arial" pitchFamily="34" charset="0"/>
                <a:cs typeface="Arial" pitchFamily="34" charset="0"/>
              </a:rPr>
              <a:t>: </a:t>
            </a:r>
            <a:r>
              <a:rPr lang="en-US" sz="2400" dirty="0" err="1" smtClean="0">
                <a:latin typeface="Arial" pitchFamily="34" charset="0"/>
                <a:cs typeface="Arial" pitchFamily="34" charset="0"/>
              </a:rPr>
              <a:t>kemampuan</a:t>
            </a:r>
            <a:r>
              <a:rPr lang="en-US" sz="2400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en-US" sz="2400" dirty="0" err="1">
                <a:latin typeface="Arial" pitchFamily="34" charset="0"/>
                <a:cs typeface="Arial" pitchFamily="34" charset="0"/>
              </a:rPr>
              <a:t>untuk</a:t>
            </a:r>
            <a:r>
              <a:rPr lang="en-US" sz="2400" dirty="0">
                <a:latin typeface="Arial" pitchFamily="34" charset="0"/>
                <a:cs typeface="Arial" pitchFamily="34" charset="0"/>
              </a:rPr>
              <a:t> </a:t>
            </a:r>
            <a:r>
              <a:rPr lang="en-US" sz="2400" dirty="0" err="1">
                <a:latin typeface="Arial" pitchFamily="34" charset="0"/>
                <a:cs typeface="Arial" pitchFamily="34" charset="0"/>
              </a:rPr>
              <a:t>menggambarkan</a:t>
            </a:r>
            <a:r>
              <a:rPr lang="en-US" sz="2400" dirty="0">
                <a:latin typeface="Arial" pitchFamily="34" charset="0"/>
                <a:cs typeface="Arial" pitchFamily="34" charset="0"/>
              </a:rPr>
              <a:t> proses </a:t>
            </a:r>
            <a:r>
              <a:rPr lang="en-US" sz="2400" dirty="0" err="1">
                <a:latin typeface="Arial" pitchFamily="34" charset="0"/>
                <a:cs typeface="Arial" pitchFamily="34" charset="0"/>
              </a:rPr>
              <a:t>matematisasi</a:t>
            </a:r>
            <a:r>
              <a:rPr lang="en-US" sz="2400" dirty="0">
                <a:latin typeface="Arial" pitchFamily="34" charset="0"/>
                <a:cs typeface="Arial" pitchFamily="34" charset="0"/>
              </a:rPr>
              <a:t> </a:t>
            </a:r>
            <a:r>
              <a:rPr lang="en-US" sz="2400" dirty="0" err="1">
                <a:latin typeface="Arial" pitchFamily="34" charset="0"/>
                <a:cs typeface="Arial" pitchFamily="34" charset="0"/>
              </a:rPr>
              <a:t>masalah</a:t>
            </a:r>
            <a:r>
              <a:rPr lang="en-US" sz="2400" dirty="0">
                <a:latin typeface="Arial" pitchFamily="34" charset="0"/>
                <a:cs typeface="Arial" pitchFamily="34" charset="0"/>
              </a:rPr>
              <a:t> </a:t>
            </a:r>
            <a:r>
              <a:rPr lang="en-US" sz="2400" dirty="0" err="1">
                <a:latin typeface="Arial" pitchFamily="34" charset="0"/>
                <a:cs typeface="Arial" pitchFamily="34" charset="0"/>
              </a:rPr>
              <a:t>dalam</a:t>
            </a:r>
            <a:r>
              <a:rPr lang="en-US" sz="2400" dirty="0">
                <a:latin typeface="Arial" pitchFamily="34" charset="0"/>
                <a:cs typeface="Arial" pitchFamily="34" charset="0"/>
              </a:rPr>
              <a:t> </a:t>
            </a:r>
            <a:r>
              <a:rPr lang="en-US" sz="2400" dirty="0" err="1">
                <a:latin typeface="Arial" pitchFamily="34" charset="0"/>
                <a:cs typeface="Arial" pitchFamily="34" charset="0"/>
              </a:rPr>
              <a:t>dunia</a:t>
            </a:r>
            <a:r>
              <a:rPr lang="en-US" sz="2400" dirty="0">
                <a:latin typeface="Arial" pitchFamily="34" charset="0"/>
                <a:cs typeface="Arial" pitchFamily="34" charset="0"/>
              </a:rPr>
              <a:t> </a:t>
            </a:r>
            <a:r>
              <a:rPr lang="en-US" sz="2400" dirty="0" err="1">
                <a:latin typeface="Arial" pitchFamily="34" charset="0"/>
                <a:cs typeface="Arial" pitchFamily="34" charset="0"/>
              </a:rPr>
              <a:t>nyata</a:t>
            </a:r>
            <a:r>
              <a:rPr lang="en-US" sz="2400" dirty="0">
                <a:latin typeface="Arial" pitchFamily="34" charset="0"/>
                <a:cs typeface="Arial" pitchFamily="34" charset="0"/>
              </a:rPr>
              <a:t> </a:t>
            </a:r>
            <a:r>
              <a:rPr lang="en-US" sz="2400" dirty="0" err="1">
                <a:latin typeface="Arial" pitchFamily="34" charset="0"/>
                <a:cs typeface="Arial" pitchFamily="34" charset="0"/>
              </a:rPr>
              <a:t>kedalam</a:t>
            </a:r>
            <a:r>
              <a:rPr lang="en-US" sz="2400" dirty="0">
                <a:latin typeface="Arial" pitchFamily="34" charset="0"/>
                <a:cs typeface="Arial" pitchFamily="34" charset="0"/>
              </a:rPr>
              <a:t> model </a:t>
            </a:r>
            <a:r>
              <a:rPr lang="en-US" sz="2400" dirty="0" err="1">
                <a:latin typeface="Arial" pitchFamily="34" charset="0"/>
                <a:cs typeface="Arial" pitchFamily="34" charset="0"/>
              </a:rPr>
              <a:t>matematika</a:t>
            </a:r>
            <a:r>
              <a:rPr lang="en-US" sz="2400" dirty="0">
                <a:latin typeface="Arial" pitchFamily="34" charset="0"/>
                <a:cs typeface="Arial" pitchFamily="34" charset="0"/>
              </a:rPr>
              <a:t>.</a:t>
            </a:r>
          </a:p>
          <a:p>
            <a:pPr marL="514350" lvl="0" indent="-514350">
              <a:spcBef>
                <a:spcPts val="600"/>
              </a:spcBef>
              <a:buFont typeface="+mj-lt"/>
              <a:buAutoNum type="arabicPeriod"/>
            </a:pPr>
            <a:r>
              <a:rPr lang="en-US" sz="2400" b="1" i="1" dirty="0" smtClean="0">
                <a:latin typeface="Arial" pitchFamily="34" charset="0"/>
                <a:cs typeface="Arial" pitchFamily="34" charset="0"/>
              </a:rPr>
              <a:t>Representation: </a:t>
            </a:r>
            <a:r>
              <a:rPr lang="en-US" sz="2400" dirty="0" err="1">
                <a:latin typeface="Arial" pitchFamily="34" charset="0"/>
                <a:cs typeface="Arial" pitchFamily="34" charset="0"/>
              </a:rPr>
              <a:t>kemampuan</a:t>
            </a:r>
            <a:r>
              <a:rPr lang="en-US" sz="2400" dirty="0">
                <a:latin typeface="Arial" pitchFamily="34" charset="0"/>
                <a:cs typeface="Arial" pitchFamily="34" charset="0"/>
              </a:rPr>
              <a:t> </a:t>
            </a:r>
            <a:r>
              <a:rPr lang="en-US" sz="2400" dirty="0" err="1">
                <a:latin typeface="Arial" pitchFamily="34" charset="0"/>
                <a:cs typeface="Arial" pitchFamily="34" charset="0"/>
              </a:rPr>
              <a:t>untuk</a:t>
            </a:r>
            <a:r>
              <a:rPr lang="en-US" sz="2400" dirty="0">
                <a:latin typeface="Arial" pitchFamily="34" charset="0"/>
                <a:cs typeface="Arial" pitchFamily="34" charset="0"/>
              </a:rPr>
              <a:t> </a:t>
            </a:r>
            <a:r>
              <a:rPr lang="en-US" sz="2400" dirty="0" err="1">
                <a:latin typeface="Arial" pitchFamily="34" charset="0"/>
                <a:cs typeface="Arial" pitchFamily="34" charset="0"/>
              </a:rPr>
              <a:t>menjelaskan</a:t>
            </a:r>
            <a:r>
              <a:rPr lang="en-US" sz="2400" dirty="0">
                <a:latin typeface="Arial" pitchFamily="34" charset="0"/>
                <a:cs typeface="Arial" pitchFamily="34" charset="0"/>
              </a:rPr>
              <a:t> </a:t>
            </a:r>
            <a:r>
              <a:rPr lang="en-US" sz="2400" dirty="0" err="1">
                <a:latin typeface="Arial" pitchFamily="34" charset="0"/>
                <a:cs typeface="Arial" pitchFamily="34" charset="0"/>
              </a:rPr>
              <a:t>situasi</a:t>
            </a:r>
            <a:r>
              <a:rPr lang="en-US" sz="2400" dirty="0">
                <a:latin typeface="Arial" pitchFamily="34" charset="0"/>
                <a:cs typeface="Arial" pitchFamily="34" charset="0"/>
              </a:rPr>
              <a:t> </a:t>
            </a:r>
            <a:r>
              <a:rPr lang="en-US" sz="2400" dirty="0" err="1">
                <a:latin typeface="Arial" pitchFamily="34" charset="0"/>
                <a:cs typeface="Arial" pitchFamily="34" charset="0"/>
              </a:rPr>
              <a:t>dan</a:t>
            </a:r>
            <a:r>
              <a:rPr lang="en-US" sz="2400" dirty="0">
                <a:latin typeface="Arial" pitchFamily="34" charset="0"/>
                <a:cs typeface="Arial" pitchFamily="34" charset="0"/>
              </a:rPr>
              <a:t>  </a:t>
            </a:r>
            <a:r>
              <a:rPr lang="en-US" sz="2400" dirty="0" err="1">
                <a:latin typeface="Arial" pitchFamily="34" charset="0"/>
                <a:cs typeface="Arial" pitchFamily="34" charset="0"/>
              </a:rPr>
              <a:t>berinteraksi</a:t>
            </a:r>
            <a:r>
              <a:rPr lang="en-US" sz="2400" dirty="0">
                <a:latin typeface="Arial" pitchFamily="34" charset="0"/>
                <a:cs typeface="Arial" pitchFamily="34" charset="0"/>
              </a:rPr>
              <a:t> </a:t>
            </a:r>
            <a:r>
              <a:rPr lang="en-US" sz="2400" dirty="0" err="1">
                <a:latin typeface="Arial" pitchFamily="34" charset="0"/>
                <a:cs typeface="Arial" pitchFamily="34" charset="0"/>
              </a:rPr>
              <a:t>dengan</a:t>
            </a:r>
            <a:r>
              <a:rPr lang="en-US" sz="2400" dirty="0">
                <a:latin typeface="Arial" pitchFamily="34" charset="0"/>
                <a:cs typeface="Arial" pitchFamily="34" charset="0"/>
              </a:rPr>
              <a:t> </a:t>
            </a:r>
            <a:r>
              <a:rPr lang="en-US" sz="2400" dirty="0" err="1">
                <a:latin typeface="Arial" pitchFamily="34" charset="0"/>
                <a:cs typeface="Arial" pitchFamily="34" charset="0"/>
              </a:rPr>
              <a:t>masalah</a:t>
            </a:r>
            <a:r>
              <a:rPr lang="en-US" sz="2400" dirty="0">
                <a:latin typeface="Arial" pitchFamily="34" charset="0"/>
                <a:cs typeface="Arial" pitchFamily="34" charset="0"/>
              </a:rPr>
              <a:t>, </a:t>
            </a:r>
            <a:r>
              <a:rPr lang="en-US" sz="2400" dirty="0" err="1">
                <a:latin typeface="Arial" pitchFamily="34" charset="0"/>
                <a:cs typeface="Arial" pitchFamily="34" charset="0"/>
              </a:rPr>
              <a:t>atau</a:t>
            </a:r>
            <a:r>
              <a:rPr lang="en-US" sz="2400" dirty="0">
                <a:latin typeface="Arial" pitchFamily="34" charset="0"/>
                <a:cs typeface="Arial" pitchFamily="34" charset="0"/>
              </a:rPr>
              <a:t> </a:t>
            </a:r>
            <a:r>
              <a:rPr lang="en-US" sz="2400" dirty="0" err="1">
                <a:latin typeface="Arial" pitchFamily="34" charset="0"/>
                <a:cs typeface="Arial" pitchFamily="34" charset="0"/>
              </a:rPr>
              <a:t>mempresentasikan</a:t>
            </a:r>
            <a:r>
              <a:rPr lang="en-US" sz="2400" dirty="0">
                <a:latin typeface="Arial" pitchFamily="34" charset="0"/>
                <a:cs typeface="Arial" pitchFamily="34" charset="0"/>
              </a:rPr>
              <a:t> </a:t>
            </a:r>
            <a:r>
              <a:rPr lang="en-US" sz="2400" dirty="0" err="1">
                <a:latin typeface="Arial" pitchFamily="34" charset="0"/>
                <a:cs typeface="Arial" pitchFamily="34" charset="0"/>
              </a:rPr>
              <a:t>hasil</a:t>
            </a:r>
            <a:r>
              <a:rPr lang="en-US" sz="2400" dirty="0">
                <a:latin typeface="Arial" pitchFamily="34" charset="0"/>
                <a:cs typeface="Arial" pitchFamily="34" charset="0"/>
              </a:rPr>
              <a:t> </a:t>
            </a:r>
            <a:r>
              <a:rPr lang="en-US" sz="2400" dirty="0" err="1">
                <a:latin typeface="Arial" pitchFamily="34" charset="0"/>
                <a:cs typeface="Arial" pitchFamily="34" charset="0"/>
              </a:rPr>
              <a:t>kerja</a:t>
            </a:r>
            <a:r>
              <a:rPr lang="en-US" sz="2400" dirty="0">
                <a:latin typeface="Arial" pitchFamily="34" charset="0"/>
                <a:cs typeface="Arial" pitchFamily="34" charset="0"/>
              </a:rPr>
              <a:t> </a:t>
            </a:r>
            <a:r>
              <a:rPr lang="en-US" sz="2400" dirty="0" err="1">
                <a:latin typeface="Arial" pitchFamily="34" charset="0"/>
                <a:cs typeface="Arial" pitchFamily="34" charset="0"/>
              </a:rPr>
              <a:t>seseorang</a:t>
            </a:r>
            <a:r>
              <a:rPr lang="en-US" sz="2400" dirty="0">
                <a:latin typeface="Arial" pitchFamily="34" charset="0"/>
                <a:cs typeface="Arial" pitchFamily="34" charset="0"/>
              </a:rPr>
              <a:t> </a:t>
            </a:r>
            <a:r>
              <a:rPr lang="en-US" sz="2400" dirty="0" err="1">
                <a:latin typeface="Arial" pitchFamily="34" charset="0"/>
                <a:cs typeface="Arial" pitchFamily="34" charset="0"/>
              </a:rPr>
              <a:t>berkenaan</a:t>
            </a:r>
            <a:r>
              <a:rPr lang="en-US" sz="2400" dirty="0">
                <a:latin typeface="Arial" pitchFamily="34" charset="0"/>
                <a:cs typeface="Arial" pitchFamily="34" charset="0"/>
              </a:rPr>
              <a:t> </a:t>
            </a:r>
            <a:r>
              <a:rPr lang="en-US" sz="2400" dirty="0" err="1">
                <a:latin typeface="Arial" pitchFamily="34" charset="0"/>
                <a:cs typeface="Arial" pitchFamily="34" charset="0"/>
              </a:rPr>
              <a:t>dengan</a:t>
            </a:r>
            <a:r>
              <a:rPr lang="en-US" sz="2400" dirty="0">
                <a:latin typeface="Arial" pitchFamily="34" charset="0"/>
                <a:cs typeface="Arial" pitchFamily="34" charset="0"/>
              </a:rPr>
              <a:t> </a:t>
            </a:r>
            <a:r>
              <a:rPr lang="en-US" sz="2400" dirty="0" err="1">
                <a:latin typeface="Arial" pitchFamily="34" charset="0"/>
                <a:cs typeface="Arial" pitchFamily="34" charset="0"/>
              </a:rPr>
              <a:t>grafik</a:t>
            </a:r>
            <a:r>
              <a:rPr lang="en-US" sz="2400" dirty="0">
                <a:latin typeface="Arial" pitchFamily="34" charset="0"/>
                <a:cs typeface="Arial" pitchFamily="34" charset="0"/>
              </a:rPr>
              <a:t>, </a:t>
            </a:r>
            <a:r>
              <a:rPr lang="en-US" sz="2400" dirty="0" err="1">
                <a:latin typeface="Arial" pitchFamily="34" charset="0"/>
                <a:cs typeface="Arial" pitchFamily="34" charset="0"/>
              </a:rPr>
              <a:t>tabel</a:t>
            </a:r>
            <a:r>
              <a:rPr lang="en-US" sz="2400" dirty="0">
                <a:latin typeface="Arial" pitchFamily="34" charset="0"/>
                <a:cs typeface="Arial" pitchFamily="34" charset="0"/>
              </a:rPr>
              <a:t>, diagram, </a:t>
            </a:r>
            <a:r>
              <a:rPr lang="en-US" sz="2400" dirty="0" err="1">
                <a:latin typeface="Arial" pitchFamily="34" charset="0"/>
                <a:cs typeface="Arial" pitchFamily="34" charset="0"/>
              </a:rPr>
              <a:t>gambar</a:t>
            </a:r>
            <a:r>
              <a:rPr lang="en-US" sz="2400" dirty="0">
                <a:latin typeface="Arial" pitchFamily="34" charset="0"/>
                <a:cs typeface="Arial" pitchFamily="34" charset="0"/>
              </a:rPr>
              <a:t>, </a:t>
            </a:r>
            <a:r>
              <a:rPr lang="en-US" sz="2400" dirty="0" err="1">
                <a:latin typeface="Arial" pitchFamily="34" charset="0"/>
                <a:cs typeface="Arial" pitchFamily="34" charset="0"/>
              </a:rPr>
              <a:t>persamaan</a:t>
            </a:r>
            <a:r>
              <a:rPr lang="en-US" sz="2400" dirty="0">
                <a:latin typeface="Arial" pitchFamily="34" charset="0"/>
                <a:cs typeface="Arial" pitchFamily="34" charset="0"/>
              </a:rPr>
              <a:t>, </a:t>
            </a:r>
            <a:r>
              <a:rPr lang="en-US" sz="2400" dirty="0" err="1">
                <a:latin typeface="Arial" pitchFamily="34" charset="0"/>
                <a:cs typeface="Arial" pitchFamily="34" charset="0"/>
              </a:rPr>
              <a:t>rumus</a:t>
            </a:r>
            <a:r>
              <a:rPr lang="en-US" sz="2400" dirty="0">
                <a:latin typeface="Arial" pitchFamily="34" charset="0"/>
                <a:cs typeface="Arial" pitchFamily="34" charset="0"/>
              </a:rPr>
              <a:t>, </a:t>
            </a:r>
            <a:r>
              <a:rPr lang="en-US" sz="2400" dirty="0" err="1">
                <a:latin typeface="Arial" pitchFamily="34" charset="0"/>
                <a:cs typeface="Arial" pitchFamily="34" charset="0"/>
              </a:rPr>
              <a:t>dan</a:t>
            </a:r>
            <a:r>
              <a:rPr lang="en-US" sz="2400" dirty="0">
                <a:latin typeface="Arial" pitchFamily="34" charset="0"/>
                <a:cs typeface="Arial" pitchFamily="34" charset="0"/>
              </a:rPr>
              <a:t> </a:t>
            </a:r>
            <a:r>
              <a:rPr lang="en-US" sz="2400" dirty="0" err="1">
                <a:latin typeface="Arial" pitchFamily="34" charset="0"/>
                <a:cs typeface="Arial" pitchFamily="34" charset="0"/>
              </a:rPr>
              <a:t>materi</a:t>
            </a:r>
            <a:r>
              <a:rPr lang="en-US" sz="2400" dirty="0">
                <a:latin typeface="Arial" pitchFamily="34" charset="0"/>
                <a:cs typeface="Arial" pitchFamily="34" charset="0"/>
              </a:rPr>
              <a:t> </a:t>
            </a:r>
            <a:r>
              <a:rPr lang="en-US" sz="2400" dirty="0" err="1">
                <a:latin typeface="Arial" pitchFamily="34" charset="0"/>
                <a:cs typeface="Arial" pitchFamily="34" charset="0"/>
              </a:rPr>
              <a:t>konkret</a:t>
            </a:r>
            <a:r>
              <a:rPr lang="en-US" sz="2400" dirty="0">
                <a:latin typeface="Arial" pitchFamily="34" charset="0"/>
                <a:cs typeface="Arial" pitchFamily="34" charset="0"/>
              </a:rPr>
              <a:t>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 algn="r"/>
            <a:fld id="{D4C49B74-5DB2-4B03-B1D2-7F6A3C51C318}" type="slidenum">
              <a:rPr lang="en-US" smtClean="0"/>
              <a:pPr algn="r"/>
              <a:t>49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871373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568" y="2"/>
            <a:ext cx="9144000" cy="811160"/>
          </a:xfrm>
          <a:solidFill>
            <a:schemeClr val="accent1">
              <a:lumMod val="20000"/>
              <a:lumOff val="80000"/>
            </a:schemeClr>
          </a:solidFill>
        </p:spPr>
        <p:txBody>
          <a:bodyPr/>
          <a:lstStyle/>
          <a:p>
            <a:r>
              <a:rPr lang="en-US" sz="4000" b="1" dirty="0" err="1">
                <a:ln>
                  <a:solidFill>
                    <a:schemeClr val="tx1"/>
                  </a:solidFill>
                </a:ln>
                <a:latin typeface="Arial" pitchFamily="34" charset="0"/>
                <a:cs typeface="Arial" pitchFamily="34" charset="0"/>
              </a:rPr>
              <a:t>Lanjutan</a:t>
            </a:r>
            <a:r>
              <a:rPr lang="en-US" sz="4000" b="1" dirty="0">
                <a:ln>
                  <a:solidFill>
                    <a:schemeClr val="tx1"/>
                  </a:solidFill>
                </a:ln>
                <a:latin typeface="Arial" pitchFamily="34" charset="0"/>
                <a:cs typeface="Arial" pitchFamily="34" charset="0"/>
              </a:rPr>
              <a:t>…</a:t>
            </a:r>
            <a:endParaRPr lang="id-ID" sz="2800" b="1" i="1" dirty="0">
              <a:ln>
                <a:solidFill>
                  <a:schemeClr val="tx1"/>
                </a:solidFill>
              </a:ln>
              <a:latin typeface="Arial" pitchFamily="34" charset="0"/>
              <a:cs typeface="Arial" pitchFamily="34" charset="0"/>
            </a:endParaRPr>
          </a:p>
        </p:txBody>
      </p:sp>
      <p:cxnSp>
        <p:nvCxnSpPr>
          <p:cNvPr id="5" name="Straight Connector 4"/>
          <p:cNvCxnSpPr/>
          <p:nvPr/>
        </p:nvCxnSpPr>
        <p:spPr>
          <a:xfrm>
            <a:off x="0" y="870145"/>
            <a:ext cx="9144000" cy="0"/>
          </a:xfrm>
          <a:prstGeom prst="line">
            <a:avLst/>
          </a:prstGeom>
          <a:ln w="254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Rectangle 2"/>
          <p:cNvSpPr/>
          <p:nvPr/>
        </p:nvSpPr>
        <p:spPr>
          <a:xfrm>
            <a:off x="265469" y="1183458"/>
            <a:ext cx="8613056" cy="512448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514350" lvl="0" indent="-514350">
              <a:spcBef>
                <a:spcPts val="600"/>
              </a:spcBef>
              <a:buFont typeface="+mj-lt"/>
              <a:buAutoNum type="arabicPeriod" startAt="4"/>
            </a:pPr>
            <a:r>
              <a:rPr lang="en-US" sz="2400" b="1" i="1" dirty="0" smtClean="0">
                <a:latin typeface="Arial" pitchFamily="34" charset="0"/>
                <a:cs typeface="Arial" pitchFamily="34" charset="0"/>
              </a:rPr>
              <a:t>Reasoning </a:t>
            </a:r>
            <a:r>
              <a:rPr lang="en-US" sz="2400" b="1" i="1" dirty="0">
                <a:latin typeface="Arial" pitchFamily="34" charset="0"/>
                <a:cs typeface="Arial" pitchFamily="34" charset="0"/>
              </a:rPr>
              <a:t>and </a:t>
            </a:r>
            <a:r>
              <a:rPr lang="en-US" sz="2400" b="1" i="1" dirty="0" smtClean="0">
                <a:latin typeface="Arial" pitchFamily="34" charset="0"/>
                <a:cs typeface="Arial" pitchFamily="34" charset="0"/>
              </a:rPr>
              <a:t>argument: </a:t>
            </a:r>
            <a:r>
              <a:rPr lang="en-US" sz="2400" dirty="0" err="1" smtClean="0">
                <a:latin typeface="Arial" pitchFamily="34" charset="0"/>
                <a:cs typeface="Arial" pitchFamily="34" charset="0"/>
              </a:rPr>
              <a:t>kemampuan</a:t>
            </a:r>
            <a:r>
              <a:rPr lang="en-US" sz="2400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en-US" sz="2400" dirty="0" err="1" smtClean="0">
                <a:latin typeface="Arial" pitchFamily="34" charset="0"/>
                <a:cs typeface="Arial" pitchFamily="34" charset="0"/>
              </a:rPr>
              <a:t>berpikir</a:t>
            </a:r>
            <a:r>
              <a:rPr lang="en-US" sz="2400" dirty="0" smtClean="0">
                <a:latin typeface="Arial" pitchFamily="34" charset="0"/>
                <a:cs typeface="Arial" pitchFamily="34" charset="0"/>
              </a:rPr>
              <a:t> yang </a:t>
            </a:r>
            <a:r>
              <a:rPr lang="en-US" sz="2400" dirty="0" err="1" smtClean="0">
                <a:latin typeface="Arial" pitchFamily="34" charset="0"/>
                <a:cs typeface="Arial" pitchFamily="34" charset="0"/>
              </a:rPr>
              <a:t>berakar</a:t>
            </a:r>
            <a:r>
              <a:rPr lang="en-US" sz="2400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en-US" sz="2400" dirty="0" err="1" smtClean="0">
                <a:latin typeface="Arial" pitchFamily="34" charset="0"/>
                <a:cs typeface="Arial" pitchFamily="34" charset="0"/>
              </a:rPr>
              <a:t>pada</a:t>
            </a:r>
            <a:r>
              <a:rPr lang="en-US" sz="2400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en-US" sz="2400" dirty="0" err="1" smtClean="0">
                <a:latin typeface="Arial" pitchFamily="34" charset="0"/>
                <a:cs typeface="Arial" pitchFamily="34" charset="0"/>
              </a:rPr>
              <a:t>kegiatan</a:t>
            </a:r>
            <a:r>
              <a:rPr lang="en-US" sz="2400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en-US" sz="2400" dirty="0" err="1" smtClean="0">
                <a:latin typeface="Arial" pitchFamily="34" charset="0"/>
                <a:cs typeface="Arial" pitchFamily="34" charset="0"/>
              </a:rPr>
              <a:t>eksplorasi</a:t>
            </a:r>
            <a:r>
              <a:rPr lang="en-US" sz="2400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en-US" sz="2400" dirty="0" err="1" smtClean="0">
                <a:latin typeface="Arial" pitchFamily="34" charset="0"/>
                <a:cs typeface="Arial" pitchFamily="34" charset="0"/>
              </a:rPr>
              <a:t>dan</a:t>
            </a:r>
            <a:r>
              <a:rPr lang="en-US" sz="2400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en-US" sz="2400" dirty="0" err="1" smtClean="0">
                <a:latin typeface="Arial" pitchFamily="34" charset="0"/>
                <a:cs typeface="Arial" pitchFamily="34" charset="0"/>
              </a:rPr>
              <a:t>hubungan</a:t>
            </a:r>
            <a:r>
              <a:rPr lang="en-US" sz="2400" dirty="0" smtClean="0">
                <a:latin typeface="Arial" pitchFamily="34" charset="0"/>
                <a:cs typeface="Arial" pitchFamily="34" charset="0"/>
              </a:rPr>
              <a:t>/</a:t>
            </a:r>
            <a:r>
              <a:rPr lang="en-US" sz="2400" dirty="0" err="1" smtClean="0">
                <a:latin typeface="Arial" pitchFamily="34" charset="0"/>
                <a:cs typeface="Arial" pitchFamily="34" charset="0"/>
              </a:rPr>
              <a:t>relasi</a:t>
            </a:r>
            <a:r>
              <a:rPr lang="en-US" sz="2400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en-US" sz="2400" dirty="0" err="1" smtClean="0">
                <a:latin typeface="Arial" pitchFamily="34" charset="0"/>
                <a:cs typeface="Arial" pitchFamily="34" charset="0"/>
              </a:rPr>
              <a:t>sehingga</a:t>
            </a:r>
            <a:r>
              <a:rPr lang="en-US" sz="2400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en-US" sz="2400" dirty="0" err="1" smtClean="0">
                <a:latin typeface="Arial" pitchFamily="34" charset="0"/>
                <a:cs typeface="Arial" pitchFamily="34" charset="0"/>
              </a:rPr>
              <a:t>dapat</a:t>
            </a:r>
            <a:r>
              <a:rPr lang="en-US" sz="2400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en-US" sz="2400" dirty="0" err="1" smtClean="0">
                <a:latin typeface="Arial" pitchFamily="34" charset="0"/>
                <a:cs typeface="Arial" pitchFamily="34" charset="0"/>
              </a:rPr>
              <a:t>dibuat</a:t>
            </a:r>
            <a:r>
              <a:rPr lang="en-US" sz="2400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en-US" sz="2400" dirty="0" err="1" smtClean="0">
                <a:latin typeface="Arial" pitchFamily="34" charset="0"/>
                <a:cs typeface="Arial" pitchFamily="34" charset="0"/>
              </a:rPr>
              <a:t>suatu</a:t>
            </a:r>
            <a:r>
              <a:rPr lang="en-US" sz="2400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en-US" sz="2400" dirty="0" err="1" smtClean="0">
                <a:latin typeface="Arial" pitchFamily="34" charset="0"/>
                <a:cs typeface="Arial" pitchFamily="34" charset="0"/>
              </a:rPr>
              <a:t>penalaran</a:t>
            </a:r>
            <a:r>
              <a:rPr lang="en-US" sz="2400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en-US" sz="2400" dirty="0" err="1" smtClean="0">
                <a:latin typeface="Arial" pitchFamily="34" charset="0"/>
                <a:cs typeface="Arial" pitchFamily="34" charset="0"/>
              </a:rPr>
              <a:t>untuk</a:t>
            </a:r>
            <a:r>
              <a:rPr lang="en-US" sz="2400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en-US" sz="2400" dirty="0" err="1" smtClean="0">
                <a:latin typeface="Arial" pitchFamily="34" charset="0"/>
                <a:cs typeface="Arial" pitchFamily="34" charset="0"/>
              </a:rPr>
              <a:t>menarik</a:t>
            </a:r>
            <a:r>
              <a:rPr lang="en-US" sz="2400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en-US" sz="2400" dirty="0" err="1" smtClean="0">
                <a:latin typeface="Arial" pitchFamily="34" charset="0"/>
                <a:cs typeface="Arial" pitchFamily="34" charset="0"/>
              </a:rPr>
              <a:t>kesimpulan</a:t>
            </a:r>
            <a:r>
              <a:rPr lang="en-US" sz="2400" dirty="0" smtClean="0">
                <a:latin typeface="Arial" pitchFamily="34" charset="0"/>
                <a:cs typeface="Arial" pitchFamily="34" charset="0"/>
              </a:rPr>
              <a:t>. </a:t>
            </a:r>
            <a:endParaRPr lang="en-US" sz="2400" dirty="0">
              <a:latin typeface="Arial" pitchFamily="34" charset="0"/>
              <a:cs typeface="Arial" pitchFamily="34" charset="0"/>
            </a:endParaRPr>
          </a:p>
          <a:p>
            <a:pPr marL="514350" lvl="0" indent="-514350">
              <a:spcBef>
                <a:spcPts val="600"/>
              </a:spcBef>
              <a:buFont typeface="+mj-lt"/>
              <a:buAutoNum type="arabicPeriod" startAt="4"/>
            </a:pPr>
            <a:r>
              <a:rPr lang="en-US" sz="2400" b="1" i="1" dirty="0" smtClean="0">
                <a:latin typeface="Arial" pitchFamily="34" charset="0"/>
                <a:cs typeface="Arial" pitchFamily="34" charset="0"/>
              </a:rPr>
              <a:t>Devising </a:t>
            </a:r>
            <a:r>
              <a:rPr lang="en-US" sz="2400" b="1" i="1" dirty="0">
                <a:latin typeface="Arial" pitchFamily="34" charset="0"/>
                <a:cs typeface="Arial" pitchFamily="34" charset="0"/>
              </a:rPr>
              <a:t>strategies for solving </a:t>
            </a:r>
            <a:r>
              <a:rPr lang="en-US" sz="2400" b="1" i="1" dirty="0" smtClean="0">
                <a:latin typeface="Arial" pitchFamily="34" charset="0"/>
                <a:cs typeface="Arial" pitchFamily="34" charset="0"/>
              </a:rPr>
              <a:t>problems: </a:t>
            </a:r>
            <a:r>
              <a:rPr lang="en-US" sz="2400" dirty="0" err="1" smtClean="0">
                <a:latin typeface="Arial" pitchFamily="34" charset="0"/>
                <a:cs typeface="Arial" pitchFamily="34" charset="0"/>
              </a:rPr>
              <a:t>kemampuan</a:t>
            </a:r>
            <a:r>
              <a:rPr lang="en-US" sz="2400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en-US" sz="2400" dirty="0" err="1">
                <a:latin typeface="Arial" pitchFamily="34" charset="0"/>
                <a:cs typeface="Arial" pitchFamily="34" charset="0"/>
              </a:rPr>
              <a:t>memilih</a:t>
            </a:r>
            <a:r>
              <a:rPr lang="en-US" sz="2400" dirty="0">
                <a:latin typeface="Arial" pitchFamily="34" charset="0"/>
                <a:cs typeface="Arial" pitchFamily="34" charset="0"/>
              </a:rPr>
              <a:t> </a:t>
            </a:r>
            <a:r>
              <a:rPr lang="en-US" sz="2400" dirty="0" err="1">
                <a:latin typeface="Arial" pitchFamily="34" charset="0"/>
                <a:cs typeface="Arial" pitchFamily="34" charset="0"/>
              </a:rPr>
              <a:t>strategi</a:t>
            </a:r>
            <a:r>
              <a:rPr lang="en-US" sz="2400" dirty="0">
                <a:latin typeface="Arial" pitchFamily="34" charset="0"/>
                <a:cs typeface="Arial" pitchFamily="34" charset="0"/>
              </a:rPr>
              <a:t> </a:t>
            </a:r>
            <a:r>
              <a:rPr lang="en-US" sz="2400" dirty="0" err="1">
                <a:latin typeface="Arial" pitchFamily="34" charset="0"/>
                <a:cs typeface="Arial" pitchFamily="34" charset="0"/>
              </a:rPr>
              <a:t>pemecahan</a:t>
            </a:r>
            <a:r>
              <a:rPr lang="en-US" sz="2400" dirty="0">
                <a:latin typeface="Arial" pitchFamily="34" charset="0"/>
                <a:cs typeface="Arial" pitchFamily="34" charset="0"/>
              </a:rPr>
              <a:t> </a:t>
            </a:r>
            <a:r>
              <a:rPr lang="en-US" sz="2400" dirty="0" err="1">
                <a:latin typeface="Arial" pitchFamily="34" charset="0"/>
                <a:cs typeface="Arial" pitchFamily="34" charset="0"/>
              </a:rPr>
              <a:t>masalah</a:t>
            </a:r>
            <a:r>
              <a:rPr lang="en-US" sz="2400" dirty="0">
                <a:latin typeface="Arial" pitchFamily="34" charset="0"/>
                <a:cs typeface="Arial" pitchFamily="34" charset="0"/>
              </a:rPr>
              <a:t>.</a:t>
            </a:r>
          </a:p>
          <a:p>
            <a:pPr marL="514350" lvl="0" indent="-514350">
              <a:spcBef>
                <a:spcPts val="600"/>
              </a:spcBef>
              <a:buFont typeface="+mj-lt"/>
              <a:buAutoNum type="arabicPeriod" startAt="4"/>
            </a:pPr>
            <a:r>
              <a:rPr lang="en-US" sz="2400" b="1" i="1" dirty="0" smtClean="0">
                <a:latin typeface="Arial" pitchFamily="34" charset="0"/>
                <a:cs typeface="Arial" pitchFamily="34" charset="0"/>
              </a:rPr>
              <a:t>Using </a:t>
            </a:r>
            <a:r>
              <a:rPr lang="en-US" sz="2400" b="1" i="1" dirty="0">
                <a:latin typeface="Arial" pitchFamily="34" charset="0"/>
                <a:cs typeface="Arial" pitchFamily="34" charset="0"/>
              </a:rPr>
              <a:t>symbolic, formal and technical language and </a:t>
            </a:r>
            <a:r>
              <a:rPr lang="en-US" sz="2400" b="1" i="1" dirty="0" smtClean="0">
                <a:latin typeface="Arial" pitchFamily="34" charset="0"/>
                <a:cs typeface="Arial" pitchFamily="34" charset="0"/>
              </a:rPr>
              <a:t>operations: </a:t>
            </a:r>
            <a:r>
              <a:rPr lang="en-US" sz="2400" dirty="0" err="1" smtClean="0">
                <a:latin typeface="Arial" pitchFamily="34" charset="0"/>
                <a:cs typeface="Arial" pitchFamily="34" charset="0"/>
              </a:rPr>
              <a:t>kemampuan</a:t>
            </a:r>
            <a:r>
              <a:rPr lang="en-US" sz="2400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en-US" sz="2400" dirty="0" err="1">
                <a:latin typeface="Arial" pitchFamily="34" charset="0"/>
                <a:cs typeface="Arial" pitchFamily="34" charset="0"/>
              </a:rPr>
              <a:t>menggunakan</a:t>
            </a:r>
            <a:r>
              <a:rPr lang="en-US" sz="2400" dirty="0">
                <a:latin typeface="Arial" pitchFamily="34" charset="0"/>
                <a:cs typeface="Arial" pitchFamily="34" charset="0"/>
              </a:rPr>
              <a:t> </a:t>
            </a:r>
            <a:r>
              <a:rPr lang="en-US" sz="2400" dirty="0" err="1">
                <a:latin typeface="Arial" pitchFamily="34" charset="0"/>
                <a:cs typeface="Arial" pitchFamily="34" charset="0"/>
              </a:rPr>
              <a:t>simbol-simbol</a:t>
            </a:r>
            <a:r>
              <a:rPr lang="en-US" sz="2400" dirty="0">
                <a:latin typeface="Arial" pitchFamily="34" charset="0"/>
                <a:cs typeface="Arial" pitchFamily="34" charset="0"/>
              </a:rPr>
              <a:t> </a:t>
            </a:r>
            <a:r>
              <a:rPr lang="en-US" sz="2400" dirty="0" err="1">
                <a:latin typeface="Arial" pitchFamily="34" charset="0"/>
                <a:cs typeface="Arial" pitchFamily="34" charset="0"/>
              </a:rPr>
              <a:t>matematika</a:t>
            </a:r>
            <a:r>
              <a:rPr lang="en-US" sz="2400" dirty="0">
                <a:latin typeface="Arial" pitchFamily="34" charset="0"/>
                <a:cs typeface="Arial" pitchFamily="34" charset="0"/>
              </a:rPr>
              <a:t>, </a:t>
            </a:r>
            <a:r>
              <a:rPr lang="en-US" sz="2400" dirty="0" err="1">
                <a:latin typeface="Arial" pitchFamily="34" charset="0"/>
                <a:cs typeface="Arial" pitchFamily="34" charset="0"/>
              </a:rPr>
              <a:t>bahasa</a:t>
            </a:r>
            <a:r>
              <a:rPr lang="en-US" sz="2400" dirty="0">
                <a:latin typeface="Arial" pitchFamily="34" charset="0"/>
                <a:cs typeface="Arial" pitchFamily="34" charset="0"/>
              </a:rPr>
              <a:t> </a:t>
            </a:r>
            <a:r>
              <a:rPr lang="en-US" sz="2400" dirty="0" err="1">
                <a:latin typeface="Arial" pitchFamily="34" charset="0"/>
                <a:cs typeface="Arial" pitchFamily="34" charset="0"/>
              </a:rPr>
              <a:t>matematika</a:t>
            </a:r>
            <a:r>
              <a:rPr lang="en-US" sz="2400" dirty="0">
                <a:latin typeface="Arial" pitchFamily="34" charset="0"/>
                <a:cs typeface="Arial" pitchFamily="34" charset="0"/>
              </a:rPr>
              <a:t>, </a:t>
            </a:r>
            <a:r>
              <a:rPr lang="en-US" sz="2400" dirty="0" err="1">
                <a:latin typeface="Arial" pitchFamily="34" charset="0"/>
                <a:cs typeface="Arial" pitchFamily="34" charset="0"/>
              </a:rPr>
              <a:t>serta</a:t>
            </a:r>
            <a:r>
              <a:rPr lang="en-US" sz="2400" dirty="0">
                <a:latin typeface="Arial" pitchFamily="34" charset="0"/>
                <a:cs typeface="Arial" pitchFamily="34" charset="0"/>
              </a:rPr>
              <a:t> </a:t>
            </a:r>
            <a:r>
              <a:rPr lang="en-US" sz="2400" dirty="0" err="1">
                <a:latin typeface="Arial" pitchFamily="34" charset="0"/>
                <a:cs typeface="Arial" pitchFamily="34" charset="0"/>
              </a:rPr>
              <a:t>teknik</a:t>
            </a:r>
            <a:r>
              <a:rPr lang="en-US" sz="2400" dirty="0">
                <a:latin typeface="Arial" pitchFamily="34" charset="0"/>
                <a:cs typeface="Arial" pitchFamily="34" charset="0"/>
              </a:rPr>
              <a:t> </a:t>
            </a:r>
            <a:r>
              <a:rPr lang="en-US" sz="2400" dirty="0" err="1">
                <a:latin typeface="Arial" pitchFamily="34" charset="0"/>
                <a:cs typeface="Arial" pitchFamily="34" charset="0"/>
              </a:rPr>
              <a:t>dan</a:t>
            </a:r>
            <a:r>
              <a:rPr lang="en-US" sz="2400" dirty="0">
                <a:latin typeface="Arial" pitchFamily="34" charset="0"/>
                <a:cs typeface="Arial" pitchFamily="34" charset="0"/>
              </a:rPr>
              <a:t> </a:t>
            </a:r>
            <a:r>
              <a:rPr lang="en-US" sz="2400" dirty="0" err="1">
                <a:latin typeface="Arial" pitchFamily="34" charset="0"/>
                <a:cs typeface="Arial" pitchFamily="34" charset="0"/>
              </a:rPr>
              <a:t>operasi</a:t>
            </a:r>
            <a:r>
              <a:rPr lang="en-US" sz="2400" dirty="0">
                <a:latin typeface="Arial" pitchFamily="34" charset="0"/>
                <a:cs typeface="Arial" pitchFamily="34" charset="0"/>
              </a:rPr>
              <a:t> </a:t>
            </a:r>
            <a:r>
              <a:rPr lang="en-US" sz="2400" dirty="0" err="1">
                <a:latin typeface="Arial" pitchFamily="34" charset="0"/>
                <a:cs typeface="Arial" pitchFamily="34" charset="0"/>
              </a:rPr>
              <a:t>matematika</a:t>
            </a:r>
            <a:r>
              <a:rPr lang="en-US" sz="2400" dirty="0">
                <a:latin typeface="Arial" pitchFamily="34" charset="0"/>
                <a:cs typeface="Arial" pitchFamily="34" charset="0"/>
              </a:rPr>
              <a:t>.</a:t>
            </a:r>
          </a:p>
          <a:p>
            <a:pPr marL="514350" lvl="0" indent="-514350">
              <a:spcBef>
                <a:spcPts val="600"/>
              </a:spcBef>
              <a:buFont typeface="+mj-lt"/>
              <a:buAutoNum type="arabicPeriod" startAt="4"/>
            </a:pPr>
            <a:r>
              <a:rPr lang="en-US" sz="2400" b="1" i="1" dirty="0" smtClean="0">
                <a:latin typeface="Arial" pitchFamily="34" charset="0"/>
                <a:cs typeface="Arial" pitchFamily="34" charset="0"/>
              </a:rPr>
              <a:t>Using </a:t>
            </a:r>
            <a:r>
              <a:rPr lang="en-US" sz="2400" b="1" i="1" dirty="0">
                <a:latin typeface="Arial" pitchFamily="34" charset="0"/>
                <a:cs typeface="Arial" pitchFamily="34" charset="0"/>
              </a:rPr>
              <a:t>mathematical </a:t>
            </a:r>
            <a:r>
              <a:rPr lang="en-US" sz="2400" b="1" i="1" dirty="0" smtClean="0">
                <a:latin typeface="Arial" pitchFamily="34" charset="0"/>
                <a:cs typeface="Arial" pitchFamily="34" charset="0"/>
              </a:rPr>
              <a:t>tools: </a:t>
            </a:r>
            <a:r>
              <a:rPr lang="en-US" sz="2400" dirty="0" err="1" smtClean="0">
                <a:latin typeface="Arial" pitchFamily="34" charset="0"/>
                <a:cs typeface="Arial" pitchFamily="34" charset="0"/>
              </a:rPr>
              <a:t>kemampuan</a:t>
            </a:r>
            <a:r>
              <a:rPr lang="en-US" sz="2400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en-US" sz="2400" dirty="0" err="1">
                <a:latin typeface="Arial" pitchFamily="34" charset="0"/>
                <a:cs typeface="Arial" pitchFamily="34" charset="0"/>
              </a:rPr>
              <a:t>menggunakan</a:t>
            </a:r>
            <a:r>
              <a:rPr lang="en-US" sz="2400" dirty="0">
                <a:latin typeface="Arial" pitchFamily="34" charset="0"/>
                <a:cs typeface="Arial" pitchFamily="34" charset="0"/>
              </a:rPr>
              <a:t> </a:t>
            </a:r>
            <a:r>
              <a:rPr lang="en-US" sz="2400" dirty="0" err="1">
                <a:latin typeface="Arial" pitchFamily="34" charset="0"/>
                <a:cs typeface="Arial" pitchFamily="34" charset="0"/>
              </a:rPr>
              <a:t>alat-alat</a:t>
            </a:r>
            <a:r>
              <a:rPr lang="en-US" sz="2400" dirty="0">
                <a:latin typeface="Arial" pitchFamily="34" charset="0"/>
                <a:cs typeface="Arial" pitchFamily="34" charset="0"/>
              </a:rPr>
              <a:t> </a:t>
            </a:r>
            <a:r>
              <a:rPr lang="en-US" sz="2400" dirty="0" err="1">
                <a:latin typeface="Arial" pitchFamily="34" charset="0"/>
                <a:cs typeface="Arial" pitchFamily="34" charset="0"/>
              </a:rPr>
              <a:t>hitung</a:t>
            </a:r>
            <a:r>
              <a:rPr lang="en-US" sz="2400" dirty="0">
                <a:latin typeface="Arial" pitchFamily="34" charset="0"/>
                <a:cs typeface="Arial" pitchFamily="34" charset="0"/>
              </a:rPr>
              <a:t> </a:t>
            </a:r>
            <a:r>
              <a:rPr lang="en-US" sz="2400" dirty="0" err="1">
                <a:latin typeface="Arial" pitchFamily="34" charset="0"/>
                <a:cs typeface="Arial" pitchFamily="34" charset="0"/>
              </a:rPr>
              <a:t>matematika</a:t>
            </a:r>
            <a:r>
              <a:rPr lang="en-US" sz="2400" dirty="0">
                <a:latin typeface="Arial" pitchFamily="34" charset="0"/>
                <a:cs typeface="Arial" pitchFamily="34" charset="0"/>
              </a:rPr>
              <a:t> </a:t>
            </a:r>
            <a:r>
              <a:rPr lang="en-US" sz="2400" dirty="0" err="1">
                <a:latin typeface="Arial" pitchFamily="34" charset="0"/>
                <a:cs typeface="Arial" pitchFamily="34" charset="0"/>
              </a:rPr>
              <a:t>seperti</a:t>
            </a:r>
            <a:r>
              <a:rPr lang="en-US" sz="2400" dirty="0">
                <a:latin typeface="Arial" pitchFamily="34" charset="0"/>
                <a:cs typeface="Arial" pitchFamily="34" charset="0"/>
              </a:rPr>
              <a:t> </a:t>
            </a:r>
            <a:r>
              <a:rPr lang="en-US" sz="2400" dirty="0" err="1">
                <a:latin typeface="Arial" pitchFamily="34" charset="0"/>
                <a:cs typeface="Arial" pitchFamily="34" charset="0"/>
              </a:rPr>
              <a:t>kalkulator</a:t>
            </a:r>
            <a:r>
              <a:rPr lang="en-US" sz="2400" dirty="0">
                <a:latin typeface="Arial" pitchFamily="34" charset="0"/>
                <a:cs typeface="Arial" pitchFamily="34" charset="0"/>
              </a:rPr>
              <a:t>, </a:t>
            </a:r>
            <a:r>
              <a:rPr lang="en-US" sz="2400" dirty="0" err="1">
                <a:latin typeface="Arial" pitchFamily="34" charset="0"/>
                <a:cs typeface="Arial" pitchFamily="34" charset="0"/>
              </a:rPr>
              <a:t>komputer</a:t>
            </a:r>
            <a:r>
              <a:rPr lang="en-US" sz="2400" dirty="0">
                <a:latin typeface="Arial" pitchFamily="34" charset="0"/>
                <a:cs typeface="Arial" pitchFamily="34" charset="0"/>
              </a:rPr>
              <a:t>, </a:t>
            </a:r>
            <a:r>
              <a:rPr lang="en-US" sz="2400" dirty="0" err="1">
                <a:latin typeface="Arial" pitchFamily="34" charset="0"/>
                <a:cs typeface="Arial" pitchFamily="34" charset="0"/>
              </a:rPr>
              <a:t>tabel</a:t>
            </a:r>
            <a:r>
              <a:rPr lang="en-US" sz="2400" dirty="0">
                <a:latin typeface="Arial" pitchFamily="34" charset="0"/>
                <a:cs typeface="Arial" pitchFamily="34" charset="0"/>
              </a:rPr>
              <a:t> </a:t>
            </a:r>
            <a:r>
              <a:rPr lang="en-US" sz="2400" dirty="0" err="1">
                <a:latin typeface="Arial" pitchFamily="34" charset="0"/>
                <a:cs typeface="Arial" pitchFamily="34" charset="0"/>
              </a:rPr>
              <a:t>matematika</a:t>
            </a:r>
            <a:r>
              <a:rPr lang="en-US" sz="2400" dirty="0">
                <a:latin typeface="Arial" pitchFamily="34" charset="0"/>
                <a:cs typeface="Arial" pitchFamily="34" charset="0"/>
              </a:rPr>
              <a:t>, </a:t>
            </a:r>
            <a:r>
              <a:rPr lang="en-US" sz="2400" dirty="0" err="1">
                <a:latin typeface="Arial" pitchFamily="34" charset="0"/>
                <a:cs typeface="Arial" pitchFamily="34" charset="0"/>
              </a:rPr>
              <a:t>dan</a:t>
            </a:r>
            <a:r>
              <a:rPr lang="en-US" sz="2400" dirty="0">
                <a:latin typeface="Arial" pitchFamily="34" charset="0"/>
                <a:cs typeface="Arial" pitchFamily="34" charset="0"/>
              </a:rPr>
              <a:t> </a:t>
            </a:r>
            <a:r>
              <a:rPr lang="en-US" sz="2400" dirty="0" err="1">
                <a:latin typeface="Arial" pitchFamily="34" charset="0"/>
                <a:cs typeface="Arial" pitchFamily="34" charset="0"/>
              </a:rPr>
              <a:t>alat-alat</a:t>
            </a:r>
            <a:r>
              <a:rPr lang="en-US" sz="2400" dirty="0">
                <a:latin typeface="Arial" pitchFamily="34" charset="0"/>
                <a:cs typeface="Arial" pitchFamily="34" charset="0"/>
              </a:rPr>
              <a:t> </a:t>
            </a:r>
            <a:r>
              <a:rPr lang="en-US" sz="2400" dirty="0" err="1">
                <a:latin typeface="Arial" pitchFamily="34" charset="0"/>
                <a:cs typeface="Arial" pitchFamily="34" charset="0"/>
              </a:rPr>
              <a:t>hitung</a:t>
            </a:r>
            <a:r>
              <a:rPr lang="en-US" sz="2400" dirty="0">
                <a:latin typeface="Arial" pitchFamily="34" charset="0"/>
                <a:cs typeface="Arial" pitchFamily="34" charset="0"/>
              </a:rPr>
              <a:t> </a:t>
            </a:r>
            <a:r>
              <a:rPr lang="en-US" sz="2400" dirty="0" err="1">
                <a:latin typeface="Arial" pitchFamily="34" charset="0"/>
                <a:cs typeface="Arial" pitchFamily="34" charset="0"/>
              </a:rPr>
              <a:t>lainnya</a:t>
            </a:r>
            <a:r>
              <a:rPr lang="en-US" sz="2400" dirty="0">
                <a:latin typeface="Arial" pitchFamily="34" charset="0"/>
                <a:cs typeface="Arial" pitchFamily="34" charset="0"/>
              </a:rPr>
              <a:t>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 algn="r"/>
            <a:fld id="{D4C49B74-5DB2-4B03-B1D2-7F6A3C51C318}" type="slidenum">
              <a:rPr lang="en-US" smtClean="0"/>
              <a:pPr algn="r"/>
              <a:t>50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4388881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568" y="2"/>
            <a:ext cx="9144000" cy="811160"/>
          </a:xfrm>
          <a:solidFill>
            <a:schemeClr val="accent1">
              <a:lumMod val="20000"/>
              <a:lumOff val="80000"/>
            </a:schemeClr>
          </a:solidFill>
        </p:spPr>
        <p:txBody>
          <a:bodyPr/>
          <a:lstStyle/>
          <a:p>
            <a:r>
              <a:rPr lang="en-US" sz="4000" b="1" dirty="0" err="1">
                <a:ln>
                  <a:solidFill>
                    <a:schemeClr val="tx1"/>
                  </a:solidFill>
                </a:ln>
                <a:latin typeface="Arial" pitchFamily="34" charset="0"/>
                <a:cs typeface="Arial" pitchFamily="34" charset="0"/>
              </a:rPr>
              <a:t>Lanjutan</a:t>
            </a:r>
            <a:r>
              <a:rPr lang="en-US" sz="4000" b="1" dirty="0">
                <a:ln>
                  <a:solidFill>
                    <a:schemeClr val="tx1"/>
                  </a:solidFill>
                </a:ln>
                <a:latin typeface="Arial" pitchFamily="34" charset="0"/>
                <a:cs typeface="Arial" pitchFamily="34" charset="0"/>
              </a:rPr>
              <a:t>…</a:t>
            </a:r>
            <a:endParaRPr lang="id-ID" sz="2800" b="1" i="1" dirty="0">
              <a:ln>
                <a:solidFill>
                  <a:schemeClr val="tx1"/>
                </a:solidFill>
              </a:ln>
              <a:latin typeface="Arial" pitchFamily="34" charset="0"/>
              <a:cs typeface="Arial" pitchFamily="34" charset="0"/>
            </a:endParaRPr>
          </a:p>
        </p:txBody>
      </p:sp>
      <p:cxnSp>
        <p:nvCxnSpPr>
          <p:cNvPr id="5" name="Straight Connector 4"/>
          <p:cNvCxnSpPr/>
          <p:nvPr/>
        </p:nvCxnSpPr>
        <p:spPr>
          <a:xfrm>
            <a:off x="0" y="870145"/>
            <a:ext cx="9144000" cy="0"/>
          </a:xfrm>
          <a:prstGeom prst="line">
            <a:avLst/>
          </a:prstGeom>
          <a:ln w="254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Rectangle 2"/>
          <p:cNvSpPr/>
          <p:nvPr/>
        </p:nvSpPr>
        <p:spPr>
          <a:xfrm>
            <a:off x="265469" y="1168710"/>
            <a:ext cx="8613056" cy="52014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>
              <a:spcBef>
                <a:spcPts val="600"/>
              </a:spcBef>
            </a:pPr>
            <a:r>
              <a:rPr lang="en-US" sz="2400" b="1" dirty="0" err="1" smtClean="0">
                <a:latin typeface="Arial" pitchFamily="34" charset="0"/>
                <a:cs typeface="Arial" pitchFamily="34" charset="0"/>
              </a:rPr>
              <a:t>Ruang</a:t>
            </a:r>
            <a:r>
              <a:rPr lang="en-US" sz="2400" b="1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en-US" sz="2400" b="1" dirty="0" err="1" smtClean="0">
                <a:latin typeface="Arial" pitchFamily="34" charset="0"/>
                <a:cs typeface="Arial" pitchFamily="34" charset="0"/>
              </a:rPr>
              <a:t>lingkup</a:t>
            </a:r>
            <a:r>
              <a:rPr lang="en-US" sz="2400" b="1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en-US" sz="2400" b="1" dirty="0" err="1" smtClean="0">
                <a:latin typeface="Arial" pitchFamily="34" charset="0"/>
                <a:cs typeface="Arial" pitchFamily="34" charset="0"/>
              </a:rPr>
              <a:t>materi</a:t>
            </a:r>
            <a:r>
              <a:rPr lang="en-US" sz="2400" b="1" dirty="0" smtClean="0">
                <a:latin typeface="Arial" pitchFamily="34" charset="0"/>
                <a:cs typeface="Arial" pitchFamily="34" charset="0"/>
              </a:rPr>
              <a:t> yang </a:t>
            </a:r>
            <a:r>
              <a:rPr lang="en-US" sz="2400" b="1" dirty="0" err="1" smtClean="0">
                <a:latin typeface="Arial" pitchFamily="34" charset="0"/>
                <a:cs typeface="Arial" pitchFamily="34" charset="0"/>
              </a:rPr>
              <a:t>diujikan</a:t>
            </a:r>
            <a:r>
              <a:rPr lang="en-US" sz="2400" b="1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en-US" sz="2400" b="1" i="1" dirty="0" smtClean="0">
                <a:latin typeface="Arial" pitchFamily="34" charset="0"/>
                <a:cs typeface="Arial" pitchFamily="34" charset="0"/>
              </a:rPr>
              <a:t>PISA</a:t>
            </a:r>
          </a:p>
          <a:p>
            <a:pPr marL="514350" lvl="0" indent="-514350">
              <a:spcBef>
                <a:spcPts val="600"/>
              </a:spcBef>
              <a:buFont typeface="+mj-lt"/>
              <a:buAutoNum type="arabicPeriod"/>
            </a:pPr>
            <a:r>
              <a:rPr lang="en-US" sz="2400" b="1" i="1" dirty="0" smtClean="0">
                <a:latin typeface="Arial" pitchFamily="34" charset="0"/>
                <a:cs typeface="Arial" pitchFamily="34" charset="0"/>
              </a:rPr>
              <a:t>Change </a:t>
            </a:r>
            <a:r>
              <a:rPr lang="en-US" sz="2400" b="1" i="1" dirty="0">
                <a:latin typeface="Arial" pitchFamily="34" charset="0"/>
                <a:cs typeface="Arial" pitchFamily="34" charset="0"/>
              </a:rPr>
              <a:t>and </a:t>
            </a:r>
            <a:r>
              <a:rPr lang="en-US" sz="2400" b="1" i="1" dirty="0" smtClean="0">
                <a:latin typeface="Arial" pitchFamily="34" charset="0"/>
                <a:cs typeface="Arial" pitchFamily="34" charset="0"/>
              </a:rPr>
              <a:t>relationships:</a:t>
            </a:r>
            <a:r>
              <a:rPr lang="en-US" sz="2400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en-US" sz="2400" dirty="0" err="1">
                <a:latin typeface="Arial" pitchFamily="34" charset="0"/>
                <a:cs typeface="Arial" pitchFamily="34" charset="0"/>
              </a:rPr>
              <a:t>mengubah</a:t>
            </a:r>
            <a:r>
              <a:rPr lang="en-US" sz="2400" dirty="0">
                <a:latin typeface="Arial" pitchFamily="34" charset="0"/>
                <a:cs typeface="Arial" pitchFamily="34" charset="0"/>
              </a:rPr>
              <a:t> </a:t>
            </a:r>
            <a:r>
              <a:rPr lang="en-US" sz="2400" dirty="0" err="1">
                <a:latin typeface="Arial" pitchFamily="34" charset="0"/>
                <a:cs typeface="Arial" pitchFamily="34" charset="0"/>
              </a:rPr>
              <a:t>bentuk</a:t>
            </a:r>
            <a:r>
              <a:rPr lang="en-US" sz="2400" dirty="0">
                <a:latin typeface="Arial" pitchFamily="34" charset="0"/>
                <a:cs typeface="Arial" pitchFamily="34" charset="0"/>
              </a:rPr>
              <a:t> </a:t>
            </a:r>
            <a:r>
              <a:rPr lang="en-US" sz="2400" dirty="0" err="1">
                <a:latin typeface="Arial" pitchFamily="34" charset="0"/>
                <a:cs typeface="Arial" pitchFamily="34" charset="0"/>
              </a:rPr>
              <a:t>dan</a:t>
            </a:r>
            <a:r>
              <a:rPr lang="en-US" sz="2400" dirty="0">
                <a:latin typeface="Arial" pitchFamily="34" charset="0"/>
                <a:cs typeface="Arial" pitchFamily="34" charset="0"/>
              </a:rPr>
              <a:t> </a:t>
            </a:r>
            <a:r>
              <a:rPr lang="en-US" sz="2400" dirty="0" err="1">
                <a:latin typeface="Arial" pitchFamily="34" charset="0"/>
                <a:cs typeface="Arial" pitchFamily="34" charset="0"/>
              </a:rPr>
              <a:t>memanipulasi</a:t>
            </a:r>
            <a:r>
              <a:rPr lang="en-US" sz="2400" dirty="0">
                <a:latin typeface="Arial" pitchFamily="34" charset="0"/>
                <a:cs typeface="Arial" pitchFamily="34" charset="0"/>
              </a:rPr>
              <a:t> </a:t>
            </a:r>
            <a:r>
              <a:rPr lang="en-US" sz="2400" dirty="0" err="1">
                <a:latin typeface="Arial" pitchFamily="34" charset="0"/>
                <a:cs typeface="Arial" pitchFamily="34" charset="0"/>
              </a:rPr>
              <a:t>hubungan</a:t>
            </a:r>
            <a:r>
              <a:rPr lang="en-US" sz="2400" dirty="0">
                <a:latin typeface="Arial" pitchFamily="34" charset="0"/>
                <a:cs typeface="Arial" pitchFamily="34" charset="0"/>
              </a:rPr>
              <a:t> </a:t>
            </a:r>
            <a:r>
              <a:rPr lang="en-US" sz="2400" dirty="0" err="1">
                <a:latin typeface="Arial" pitchFamily="34" charset="0"/>
                <a:cs typeface="Arial" pitchFamily="34" charset="0"/>
              </a:rPr>
              <a:t>terkait</a:t>
            </a:r>
            <a:r>
              <a:rPr lang="en-US" sz="2400" dirty="0">
                <a:latin typeface="Arial" pitchFamily="34" charset="0"/>
                <a:cs typeface="Arial" pitchFamily="34" charset="0"/>
              </a:rPr>
              <a:t> </a:t>
            </a:r>
            <a:r>
              <a:rPr lang="en-US" sz="2400" dirty="0" err="1">
                <a:latin typeface="Arial" pitchFamily="34" charset="0"/>
                <a:cs typeface="Arial" pitchFamily="34" charset="0"/>
              </a:rPr>
              <a:t>dengan</a:t>
            </a:r>
            <a:r>
              <a:rPr lang="en-US" sz="2400" dirty="0">
                <a:latin typeface="Arial" pitchFamily="34" charset="0"/>
                <a:cs typeface="Arial" pitchFamily="34" charset="0"/>
              </a:rPr>
              <a:t> </a:t>
            </a:r>
            <a:r>
              <a:rPr lang="en-US" sz="2400" dirty="0" err="1">
                <a:latin typeface="Arial" pitchFamily="34" charset="0"/>
                <a:cs typeface="Arial" pitchFamily="34" charset="0"/>
              </a:rPr>
              <a:t>persamaan</a:t>
            </a:r>
            <a:r>
              <a:rPr lang="en-US" sz="2400" dirty="0">
                <a:latin typeface="Arial" pitchFamily="34" charset="0"/>
                <a:cs typeface="Arial" pitchFamily="34" charset="0"/>
              </a:rPr>
              <a:t> </a:t>
            </a:r>
            <a:r>
              <a:rPr lang="en-US" sz="2400" dirty="0" err="1">
                <a:latin typeface="Arial" pitchFamily="34" charset="0"/>
                <a:cs typeface="Arial" pitchFamily="34" charset="0"/>
              </a:rPr>
              <a:t>dan</a:t>
            </a:r>
            <a:r>
              <a:rPr lang="en-US" sz="2400" dirty="0">
                <a:latin typeface="Arial" pitchFamily="34" charset="0"/>
                <a:cs typeface="Arial" pitchFamily="34" charset="0"/>
              </a:rPr>
              <a:t> </a:t>
            </a:r>
            <a:r>
              <a:rPr lang="en-US" sz="2400" dirty="0" err="1">
                <a:latin typeface="Arial" pitchFamily="34" charset="0"/>
                <a:cs typeface="Arial" pitchFamily="34" charset="0"/>
              </a:rPr>
              <a:t>fungsi</a:t>
            </a:r>
            <a:r>
              <a:rPr lang="en-US" sz="2400" dirty="0">
                <a:latin typeface="Arial" pitchFamily="34" charset="0"/>
                <a:cs typeface="Arial" pitchFamily="34" charset="0"/>
              </a:rPr>
              <a:t>, </a:t>
            </a:r>
            <a:r>
              <a:rPr lang="en-US" sz="2400" dirty="0" err="1">
                <a:latin typeface="Arial" pitchFamily="34" charset="0"/>
                <a:cs typeface="Arial" pitchFamily="34" charset="0"/>
              </a:rPr>
              <a:t>serta</a:t>
            </a:r>
            <a:r>
              <a:rPr lang="en-US" sz="2400" dirty="0">
                <a:latin typeface="Arial" pitchFamily="34" charset="0"/>
                <a:cs typeface="Arial" pitchFamily="34" charset="0"/>
              </a:rPr>
              <a:t> </a:t>
            </a:r>
            <a:r>
              <a:rPr lang="en-US" sz="2400" dirty="0" err="1">
                <a:latin typeface="Arial" pitchFamily="34" charset="0"/>
                <a:cs typeface="Arial" pitchFamily="34" charset="0"/>
              </a:rPr>
              <a:t>menciptakan</a:t>
            </a:r>
            <a:r>
              <a:rPr lang="en-US" sz="2400" dirty="0">
                <a:latin typeface="Arial" pitchFamily="34" charset="0"/>
                <a:cs typeface="Arial" pitchFamily="34" charset="0"/>
              </a:rPr>
              <a:t>, </a:t>
            </a:r>
            <a:r>
              <a:rPr lang="en-US" sz="2400" dirty="0" err="1">
                <a:latin typeface="Arial" pitchFamily="34" charset="0"/>
                <a:cs typeface="Arial" pitchFamily="34" charset="0"/>
              </a:rPr>
              <a:t>menafsirkan</a:t>
            </a:r>
            <a:r>
              <a:rPr lang="en-US" sz="2400" dirty="0">
                <a:latin typeface="Arial" pitchFamily="34" charset="0"/>
                <a:cs typeface="Arial" pitchFamily="34" charset="0"/>
              </a:rPr>
              <a:t>, </a:t>
            </a:r>
            <a:r>
              <a:rPr lang="en-US" sz="2400" dirty="0" err="1">
                <a:latin typeface="Arial" pitchFamily="34" charset="0"/>
                <a:cs typeface="Arial" pitchFamily="34" charset="0"/>
              </a:rPr>
              <a:t>dan</a:t>
            </a:r>
            <a:r>
              <a:rPr lang="en-US" sz="2400" dirty="0">
                <a:latin typeface="Arial" pitchFamily="34" charset="0"/>
                <a:cs typeface="Arial" pitchFamily="34" charset="0"/>
              </a:rPr>
              <a:t> </a:t>
            </a:r>
            <a:r>
              <a:rPr lang="en-US" sz="2400" dirty="0" err="1">
                <a:latin typeface="Arial" pitchFamily="34" charset="0"/>
                <a:cs typeface="Arial" pitchFamily="34" charset="0"/>
              </a:rPr>
              <a:t>menerjemahkan</a:t>
            </a:r>
            <a:r>
              <a:rPr lang="en-US" sz="2400" dirty="0">
                <a:latin typeface="Arial" pitchFamily="34" charset="0"/>
                <a:cs typeface="Arial" pitchFamily="34" charset="0"/>
              </a:rPr>
              <a:t> </a:t>
            </a:r>
            <a:r>
              <a:rPr lang="en-US" sz="2400" dirty="0" err="1">
                <a:latin typeface="Arial" pitchFamily="34" charset="0"/>
                <a:cs typeface="Arial" pitchFamily="34" charset="0"/>
              </a:rPr>
              <a:t>hubungan</a:t>
            </a:r>
            <a:r>
              <a:rPr lang="en-US" sz="2400" dirty="0">
                <a:latin typeface="Arial" pitchFamily="34" charset="0"/>
                <a:cs typeface="Arial" pitchFamily="34" charset="0"/>
              </a:rPr>
              <a:t> </a:t>
            </a:r>
            <a:r>
              <a:rPr lang="en-US" sz="2400" dirty="0" err="1">
                <a:latin typeface="Arial" pitchFamily="34" charset="0"/>
                <a:cs typeface="Arial" pitchFamily="34" charset="0"/>
              </a:rPr>
              <a:t>antara</a:t>
            </a:r>
            <a:r>
              <a:rPr lang="en-US" sz="2400" dirty="0">
                <a:latin typeface="Arial" pitchFamily="34" charset="0"/>
                <a:cs typeface="Arial" pitchFamily="34" charset="0"/>
              </a:rPr>
              <a:t> </a:t>
            </a:r>
            <a:r>
              <a:rPr lang="en-US" sz="2400" dirty="0" err="1">
                <a:latin typeface="Arial" pitchFamily="34" charset="0"/>
                <a:cs typeface="Arial" pitchFamily="34" charset="0"/>
              </a:rPr>
              <a:t>simbol</a:t>
            </a:r>
            <a:r>
              <a:rPr lang="en-US" sz="2400" dirty="0">
                <a:latin typeface="Arial" pitchFamily="34" charset="0"/>
                <a:cs typeface="Arial" pitchFamily="34" charset="0"/>
              </a:rPr>
              <a:t> </a:t>
            </a:r>
            <a:r>
              <a:rPr lang="en-US" sz="2400" dirty="0" err="1">
                <a:latin typeface="Arial" pitchFamily="34" charset="0"/>
                <a:cs typeface="Arial" pitchFamily="34" charset="0"/>
              </a:rPr>
              <a:t>dan</a:t>
            </a:r>
            <a:r>
              <a:rPr lang="en-US" sz="2400" dirty="0">
                <a:latin typeface="Arial" pitchFamily="34" charset="0"/>
                <a:cs typeface="Arial" pitchFamily="34" charset="0"/>
              </a:rPr>
              <a:t> </a:t>
            </a:r>
            <a:r>
              <a:rPr lang="en-US" sz="2400" dirty="0" err="1" smtClean="0">
                <a:latin typeface="Arial" pitchFamily="34" charset="0"/>
                <a:cs typeface="Arial" pitchFamily="34" charset="0"/>
              </a:rPr>
              <a:t>grafis</a:t>
            </a:r>
            <a:r>
              <a:rPr lang="en-US" sz="2400" dirty="0" smtClean="0">
                <a:latin typeface="Arial" pitchFamily="34" charset="0"/>
                <a:cs typeface="Arial" pitchFamily="34" charset="0"/>
              </a:rPr>
              <a:t>.</a:t>
            </a:r>
          </a:p>
          <a:p>
            <a:pPr marL="514350" lvl="0" indent="-514350">
              <a:spcBef>
                <a:spcPts val="600"/>
              </a:spcBef>
              <a:buFont typeface="+mj-lt"/>
              <a:buAutoNum type="arabicPeriod"/>
            </a:pPr>
            <a:r>
              <a:rPr lang="en-US" sz="2400" b="1" i="1" dirty="0" smtClean="0">
                <a:latin typeface="Arial" pitchFamily="34" charset="0"/>
                <a:cs typeface="Arial" pitchFamily="34" charset="0"/>
              </a:rPr>
              <a:t>Space </a:t>
            </a:r>
            <a:r>
              <a:rPr lang="en-US" sz="2400" b="1" i="1" dirty="0">
                <a:latin typeface="Arial" pitchFamily="34" charset="0"/>
                <a:cs typeface="Arial" pitchFamily="34" charset="0"/>
              </a:rPr>
              <a:t>and </a:t>
            </a:r>
            <a:r>
              <a:rPr lang="en-US" sz="2400" b="1" i="1" dirty="0" smtClean="0">
                <a:latin typeface="Arial" pitchFamily="34" charset="0"/>
                <a:cs typeface="Arial" pitchFamily="34" charset="0"/>
              </a:rPr>
              <a:t>Shape</a:t>
            </a:r>
            <a:r>
              <a:rPr lang="en-US" sz="2400" dirty="0" smtClean="0">
                <a:latin typeface="Arial" pitchFamily="34" charset="0"/>
                <a:cs typeface="Arial" pitchFamily="34" charset="0"/>
              </a:rPr>
              <a:t>: </a:t>
            </a:r>
            <a:r>
              <a:rPr lang="en-US" sz="2400" dirty="0" err="1" smtClean="0">
                <a:latin typeface="Arial" pitchFamily="34" charset="0"/>
                <a:cs typeface="Arial" pitchFamily="34" charset="0"/>
              </a:rPr>
              <a:t>bentuk</a:t>
            </a:r>
            <a:r>
              <a:rPr lang="en-US" sz="2400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en-US" sz="2400" dirty="0" err="1">
                <a:latin typeface="Arial" pitchFamily="34" charset="0"/>
                <a:cs typeface="Arial" pitchFamily="34" charset="0"/>
              </a:rPr>
              <a:t>dan</a:t>
            </a:r>
            <a:r>
              <a:rPr lang="en-US" sz="2400" dirty="0">
                <a:latin typeface="Arial" pitchFamily="34" charset="0"/>
                <a:cs typeface="Arial" pitchFamily="34" charset="0"/>
              </a:rPr>
              <a:t> </a:t>
            </a:r>
            <a:r>
              <a:rPr lang="en-US" sz="2400" dirty="0" err="1">
                <a:latin typeface="Arial" pitchFamily="34" charset="0"/>
                <a:cs typeface="Arial" pitchFamily="34" charset="0"/>
              </a:rPr>
              <a:t>ruang</a:t>
            </a:r>
            <a:r>
              <a:rPr lang="en-US" sz="2400" dirty="0">
                <a:latin typeface="Arial" pitchFamily="34" charset="0"/>
                <a:cs typeface="Arial" pitchFamily="34" charset="0"/>
              </a:rPr>
              <a:t>, </a:t>
            </a:r>
            <a:r>
              <a:rPr lang="en-US" sz="2400" dirty="0" err="1">
                <a:latin typeface="Arial" pitchFamily="34" charset="0"/>
                <a:cs typeface="Arial" pitchFamily="34" charset="0"/>
              </a:rPr>
              <a:t>meliputi</a:t>
            </a:r>
            <a:r>
              <a:rPr lang="en-US" sz="2400" dirty="0">
                <a:latin typeface="Arial" pitchFamily="34" charset="0"/>
                <a:cs typeface="Arial" pitchFamily="34" charset="0"/>
              </a:rPr>
              <a:t> </a:t>
            </a:r>
            <a:r>
              <a:rPr lang="en-US" sz="2400" dirty="0" err="1">
                <a:latin typeface="Arial" pitchFamily="34" charset="0"/>
                <a:cs typeface="Arial" pitchFamily="34" charset="0"/>
              </a:rPr>
              <a:t>berbagai</a:t>
            </a:r>
            <a:r>
              <a:rPr lang="en-US" sz="2400" dirty="0">
                <a:latin typeface="Arial" pitchFamily="34" charset="0"/>
                <a:cs typeface="Arial" pitchFamily="34" charset="0"/>
              </a:rPr>
              <a:t> </a:t>
            </a:r>
            <a:r>
              <a:rPr lang="en-US" sz="2400" dirty="0" err="1">
                <a:latin typeface="Arial" pitchFamily="34" charset="0"/>
                <a:cs typeface="Arial" pitchFamily="34" charset="0"/>
              </a:rPr>
              <a:t>fenomena</a:t>
            </a:r>
            <a:r>
              <a:rPr lang="en-US" sz="2400" dirty="0">
                <a:latin typeface="Arial" pitchFamily="34" charset="0"/>
                <a:cs typeface="Arial" pitchFamily="34" charset="0"/>
              </a:rPr>
              <a:t> </a:t>
            </a:r>
            <a:r>
              <a:rPr lang="en-US" sz="2400" dirty="0" err="1">
                <a:latin typeface="Arial" pitchFamily="34" charset="0"/>
                <a:cs typeface="Arial" pitchFamily="34" charset="0"/>
              </a:rPr>
              <a:t>antara</a:t>
            </a:r>
            <a:r>
              <a:rPr lang="en-US" sz="2400" dirty="0">
                <a:latin typeface="Arial" pitchFamily="34" charset="0"/>
                <a:cs typeface="Arial" pitchFamily="34" charset="0"/>
              </a:rPr>
              <a:t> lain: </a:t>
            </a:r>
            <a:r>
              <a:rPr lang="en-US" sz="2400" dirty="0" err="1">
                <a:latin typeface="Arial" pitchFamily="34" charset="0"/>
                <a:cs typeface="Arial" pitchFamily="34" charset="0"/>
              </a:rPr>
              <a:t>pola</a:t>
            </a:r>
            <a:r>
              <a:rPr lang="en-US" sz="2400" dirty="0">
                <a:latin typeface="Arial" pitchFamily="34" charset="0"/>
                <a:cs typeface="Arial" pitchFamily="34" charset="0"/>
              </a:rPr>
              <a:t>, </a:t>
            </a:r>
            <a:r>
              <a:rPr lang="en-US" sz="2400" dirty="0" err="1">
                <a:latin typeface="Arial" pitchFamily="34" charset="0"/>
                <a:cs typeface="Arial" pitchFamily="34" charset="0"/>
              </a:rPr>
              <a:t>sifat</a:t>
            </a:r>
            <a:r>
              <a:rPr lang="en-US" sz="2400" dirty="0">
                <a:latin typeface="Arial" pitchFamily="34" charset="0"/>
                <a:cs typeface="Arial" pitchFamily="34" charset="0"/>
              </a:rPr>
              <a:t> </a:t>
            </a:r>
            <a:r>
              <a:rPr lang="en-US" sz="2400" dirty="0" err="1">
                <a:latin typeface="Arial" pitchFamily="34" charset="0"/>
                <a:cs typeface="Arial" pitchFamily="34" charset="0"/>
              </a:rPr>
              <a:t>objek</a:t>
            </a:r>
            <a:r>
              <a:rPr lang="en-US" sz="2400" dirty="0">
                <a:latin typeface="Arial" pitchFamily="34" charset="0"/>
                <a:cs typeface="Arial" pitchFamily="34" charset="0"/>
              </a:rPr>
              <a:t>, </a:t>
            </a:r>
            <a:r>
              <a:rPr lang="en-US" sz="2400" dirty="0" err="1">
                <a:latin typeface="Arial" pitchFamily="34" charset="0"/>
                <a:cs typeface="Arial" pitchFamily="34" charset="0"/>
              </a:rPr>
              <a:t>posisi</a:t>
            </a:r>
            <a:r>
              <a:rPr lang="en-US" sz="2400" dirty="0">
                <a:latin typeface="Arial" pitchFamily="34" charset="0"/>
                <a:cs typeface="Arial" pitchFamily="34" charset="0"/>
              </a:rPr>
              <a:t> </a:t>
            </a:r>
            <a:r>
              <a:rPr lang="en-US" sz="2400" dirty="0" err="1">
                <a:latin typeface="Arial" pitchFamily="34" charset="0"/>
                <a:cs typeface="Arial" pitchFamily="34" charset="0"/>
              </a:rPr>
              <a:t>dan</a:t>
            </a:r>
            <a:r>
              <a:rPr lang="en-US" sz="2400" dirty="0">
                <a:latin typeface="Arial" pitchFamily="34" charset="0"/>
                <a:cs typeface="Arial" pitchFamily="34" charset="0"/>
              </a:rPr>
              <a:t> </a:t>
            </a:r>
            <a:r>
              <a:rPr lang="en-US" sz="2400" dirty="0" err="1">
                <a:latin typeface="Arial" pitchFamily="34" charset="0"/>
                <a:cs typeface="Arial" pitchFamily="34" charset="0"/>
              </a:rPr>
              <a:t>orientasi</a:t>
            </a:r>
            <a:r>
              <a:rPr lang="en-US" sz="2400" dirty="0">
                <a:latin typeface="Arial" pitchFamily="34" charset="0"/>
                <a:cs typeface="Arial" pitchFamily="34" charset="0"/>
              </a:rPr>
              <a:t>, </a:t>
            </a:r>
            <a:r>
              <a:rPr lang="en-US" sz="2400" dirty="0" err="1">
                <a:latin typeface="Arial" pitchFamily="34" charset="0"/>
                <a:cs typeface="Arial" pitchFamily="34" charset="0"/>
              </a:rPr>
              <a:t>representasi</a:t>
            </a:r>
            <a:r>
              <a:rPr lang="en-US" sz="2400" dirty="0">
                <a:latin typeface="Arial" pitchFamily="34" charset="0"/>
                <a:cs typeface="Arial" pitchFamily="34" charset="0"/>
              </a:rPr>
              <a:t> </a:t>
            </a:r>
            <a:r>
              <a:rPr lang="en-US" sz="2400" dirty="0" err="1">
                <a:latin typeface="Arial" pitchFamily="34" charset="0"/>
                <a:cs typeface="Arial" pitchFamily="34" charset="0"/>
              </a:rPr>
              <a:t>objek</a:t>
            </a:r>
            <a:r>
              <a:rPr lang="en-US" sz="2400" dirty="0">
                <a:latin typeface="Arial" pitchFamily="34" charset="0"/>
                <a:cs typeface="Arial" pitchFamily="34" charset="0"/>
              </a:rPr>
              <a:t>, </a:t>
            </a:r>
            <a:r>
              <a:rPr lang="en-US" sz="2400" dirty="0" err="1">
                <a:latin typeface="Arial" pitchFamily="34" charset="0"/>
                <a:cs typeface="Arial" pitchFamily="34" charset="0"/>
              </a:rPr>
              <a:t>informasi</a:t>
            </a:r>
            <a:r>
              <a:rPr lang="en-US" sz="2400" dirty="0">
                <a:latin typeface="Arial" pitchFamily="34" charset="0"/>
                <a:cs typeface="Arial" pitchFamily="34" charset="0"/>
              </a:rPr>
              <a:t> visual, </a:t>
            </a:r>
            <a:r>
              <a:rPr lang="en-US" sz="2400" dirty="0" err="1">
                <a:latin typeface="Arial" pitchFamily="34" charset="0"/>
                <a:cs typeface="Arial" pitchFamily="34" charset="0"/>
              </a:rPr>
              <a:t>navigasi</a:t>
            </a:r>
            <a:r>
              <a:rPr lang="en-US" sz="2400" dirty="0">
                <a:latin typeface="Arial" pitchFamily="34" charset="0"/>
                <a:cs typeface="Arial" pitchFamily="34" charset="0"/>
              </a:rPr>
              <a:t> </a:t>
            </a:r>
            <a:r>
              <a:rPr lang="en-US" sz="2400" dirty="0" err="1">
                <a:latin typeface="Arial" pitchFamily="34" charset="0"/>
                <a:cs typeface="Arial" pitchFamily="34" charset="0"/>
              </a:rPr>
              <a:t>dan</a:t>
            </a:r>
            <a:r>
              <a:rPr lang="en-US" sz="2400" dirty="0">
                <a:latin typeface="Arial" pitchFamily="34" charset="0"/>
                <a:cs typeface="Arial" pitchFamily="34" charset="0"/>
              </a:rPr>
              <a:t> </a:t>
            </a:r>
            <a:r>
              <a:rPr lang="en-US" sz="2400" dirty="0" err="1">
                <a:latin typeface="Arial" pitchFamily="34" charset="0"/>
                <a:cs typeface="Arial" pitchFamily="34" charset="0"/>
              </a:rPr>
              <a:t>interaksi</a:t>
            </a:r>
            <a:r>
              <a:rPr lang="en-US" sz="2400" dirty="0">
                <a:latin typeface="Arial" pitchFamily="34" charset="0"/>
                <a:cs typeface="Arial" pitchFamily="34" charset="0"/>
              </a:rPr>
              <a:t> yang </a:t>
            </a:r>
            <a:r>
              <a:rPr lang="en-US" sz="2400" dirty="0" err="1">
                <a:latin typeface="Arial" pitchFamily="34" charset="0"/>
                <a:cs typeface="Arial" pitchFamily="34" charset="0"/>
              </a:rPr>
              <a:t>dinamis</a:t>
            </a:r>
            <a:r>
              <a:rPr lang="en-US" sz="2400" dirty="0">
                <a:latin typeface="Arial" pitchFamily="34" charset="0"/>
                <a:cs typeface="Arial" pitchFamily="34" charset="0"/>
              </a:rPr>
              <a:t> </a:t>
            </a:r>
            <a:r>
              <a:rPr lang="en-US" sz="2400" dirty="0" err="1">
                <a:latin typeface="Arial" pitchFamily="34" charset="0"/>
                <a:cs typeface="Arial" pitchFamily="34" charset="0"/>
              </a:rPr>
              <a:t>dengan</a:t>
            </a:r>
            <a:r>
              <a:rPr lang="en-US" sz="2400" dirty="0">
                <a:latin typeface="Arial" pitchFamily="34" charset="0"/>
                <a:cs typeface="Arial" pitchFamily="34" charset="0"/>
              </a:rPr>
              <a:t> </a:t>
            </a:r>
            <a:r>
              <a:rPr lang="en-US" sz="2400" dirty="0" err="1">
                <a:latin typeface="Arial" pitchFamily="34" charset="0"/>
                <a:cs typeface="Arial" pitchFamily="34" charset="0"/>
              </a:rPr>
              <a:t>bentuk</a:t>
            </a:r>
            <a:r>
              <a:rPr lang="en-US" sz="2400" dirty="0">
                <a:latin typeface="Arial" pitchFamily="34" charset="0"/>
                <a:cs typeface="Arial" pitchFamily="34" charset="0"/>
              </a:rPr>
              <a:t> </a:t>
            </a:r>
            <a:r>
              <a:rPr lang="en-US" sz="2400" dirty="0" err="1" smtClean="0">
                <a:latin typeface="Arial" pitchFamily="34" charset="0"/>
                <a:cs typeface="Arial" pitchFamily="34" charset="0"/>
              </a:rPr>
              <a:t>nyata</a:t>
            </a:r>
            <a:r>
              <a:rPr lang="en-US" sz="2400" dirty="0" smtClean="0">
                <a:latin typeface="Arial" pitchFamily="34" charset="0"/>
                <a:cs typeface="Arial" pitchFamily="34" charset="0"/>
              </a:rPr>
              <a:t>.</a:t>
            </a:r>
          </a:p>
          <a:p>
            <a:pPr marL="514350" lvl="0" indent="-514350">
              <a:spcBef>
                <a:spcPts val="600"/>
              </a:spcBef>
              <a:buFont typeface="+mj-lt"/>
              <a:buAutoNum type="arabicPeriod"/>
            </a:pPr>
            <a:r>
              <a:rPr lang="en-US" sz="2400" b="1" i="1" dirty="0" smtClean="0">
                <a:latin typeface="Arial" pitchFamily="34" charset="0"/>
                <a:cs typeface="Arial" pitchFamily="34" charset="0"/>
              </a:rPr>
              <a:t>Quantity: </a:t>
            </a:r>
            <a:r>
              <a:rPr lang="en-US" sz="2400" dirty="0" err="1" smtClean="0">
                <a:latin typeface="Arial" pitchFamily="34" charset="0"/>
                <a:cs typeface="Arial" pitchFamily="34" charset="0"/>
              </a:rPr>
              <a:t>materi</a:t>
            </a:r>
            <a:r>
              <a:rPr lang="en-US" sz="2400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en-US" sz="2400" dirty="0" err="1">
                <a:latin typeface="Arial" pitchFamily="34" charset="0"/>
                <a:cs typeface="Arial" pitchFamily="34" charset="0"/>
              </a:rPr>
              <a:t>tentang</a:t>
            </a:r>
            <a:r>
              <a:rPr lang="en-US" sz="2400" dirty="0">
                <a:latin typeface="Arial" pitchFamily="34" charset="0"/>
                <a:cs typeface="Arial" pitchFamily="34" charset="0"/>
              </a:rPr>
              <a:t> </a:t>
            </a:r>
            <a:r>
              <a:rPr lang="en-US" sz="2400" dirty="0" err="1">
                <a:latin typeface="Arial" pitchFamily="34" charset="0"/>
                <a:cs typeface="Arial" pitchFamily="34" charset="0"/>
              </a:rPr>
              <a:t>kuantitas</a:t>
            </a:r>
            <a:r>
              <a:rPr lang="en-US" sz="2400" dirty="0">
                <a:latin typeface="Arial" pitchFamily="34" charset="0"/>
                <a:cs typeface="Arial" pitchFamily="34" charset="0"/>
              </a:rPr>
              <a:t> </a:t>
            </a:r>
            <a:r>
              <a:rPr lang="en-US" sz="2400" dirty="0" err="1">
                <a:latin typeface="Arial" pitchFamily="34" charset="0"/>
                <a:cs typeface="Arial" pitchFamily="34" charset="0"/>
              </a:rPr>
              <a:t>merupakan</a:t>
            </a:r>
            <a:r>
              <a:rPr lang="en-US" sz="2400" dirty="0">
                <a:latin typeface="Arial" pitchFamily="34" charset="0"/>
                <a:cs typeface="Arial" pitchFamily="34" charset="0"/>
              </a:rPr>
              <a:t> </a:t>
            </a:r>
            <a:r>
              <a:rPr lang="en-US" sz="2400" dirty="0" err="1">
                <a:latin typeface="Arial" pitchFamily="34" charset="0"/>
                <a:cs typeface="Arial" pitchFamily="34" charset="0"/>
              </a:rPr>
              <a:t>aspek</a:t>
            </a:r>
            <a:r>
              <a:rPr lang="en-US" sz="2400" dirty="0">
                <a:latin typeface="Arial" pitchFamily="34" charset="0"/>
                <a:cs typeface="Arial" pitchFamily="34" charset="0"/>
              </a:rPr>
              <a:t> </a:t>
            </a:r>
            <a:r>
              <a:rPr lang="en-US" sz="2400" dirty="0" err="1">
                <a:latin typeface="Arial" pitchFamily="34" charset="0"/>
                <a:cs typeface="Arial" pitchFamily="34" charset="0"/>
              </a:rPr>
              <a:t>matematika</a:t>
            </a:r>
            <a:r>
              <a:rPr lang="en-US" sz="2400" dirty="0">
                <a:latin typeface="Arial" pitchFamily="34" charset="0"/>
                <a:cs typeface="Arial" pitchFamily="34" charset="0"/>
              </a:rPr>
              <a:t> yang paling </a:t>
            </a:r>
            <a:r>
              <a:rPr lang="en-US" sz="2400" dirty="0" err="1">
                <a:latin typeface="Arial" pitchFamily="34" charset="0"/>
                <a:cs typeface="Arial" pitchFamily="34" charset="0"/>
              </a:rPr>
              <a:t>luas</a:t>
            </a:r>
            <a:r>
              <a:rPr lang="en-US" sz="2400" dirty="0">
                <a:latin typeface="Arial" pitchFamily="34" charset="0"/>
                <a:cs typeface="Arial" pitchFamily="34" charset="0"/>
              </a:rPr>
              <a:t> </a:t>
            </a:r>
            <a:r>
              <a:rPr lang="en-US" sz="2400" dirty="0" err="1">
                <a:latin typeface="Arial" pitchFamily="34" charset="0"/>
                <a:cs typeface="Arial" pitchFamily="34" charset="0"/>
              </a:rPr>
              <a:t>penggunaannya</a:t>
            </a:r>
            <a:r>
              <a:rPr lang="en-US" sz="2400" dirty="0">
                <a:latin typeface="Arial" pitchFamily="34" charset="0"/>
                <a:cs typeface="Arial" pitchFamily="34" charset="0"/>
              </a:rPr>
              <a:t> </a:t>
            </a:r>
            <a:r>
              <a:rPr lang="en-US" sz="2400" dirty="0" err="1">
                <a:latin typeface="Arial" pitchFamily="34" charset="0"/>
                <a:cs typeface="Arial" pitchFamily="34" charset="0"/>
              </a:rPr>
              <a:t>dalam</a:t>
            </a:r>
            <a:r>
              <a:rPr lang="en-US" sz="2400" dirty="0">
                <a:latin typeface="Arial" pitchFamily="34" charset="0"/>
                <a:cs typeface="Arial" pitchFamily="34" charset="0"/>
              </a:rPr>
              <a:t> </a:t>
            </a:r>
            <a:r>
              <a:rPr lang="en-US" sz="2400" dirty="0" err="1">
                <a:latin typeface="Arial" pitchFamily="34" charset="0"/>
                <a:cs typeface="Arial" pitchFamily="34" charset="0"/>
              </a:rPr>
              <a:t>penyelesaian</a:t>
            </a:r>
            <a:r>
              <a:rPr lang="en-US" sz="2400" dirty="0">
                <a:latin typeface="Arial" pitchFamily="34" charset="0"/>
                <a:cs typeface="Arial" pitchFamily="34" charset="0"/>
              </a:rPr>
              <a:t> </a:t>
            </a:r>
            <a:r>
              <a:rPr lang="en-US" sz="2400" dirty="0" err="1">
                <a:latin typeface="Arial" pitchFamily="34" charset="0"/>
                <a:cs typeface="Arial" pitchFamily="34" charset="0"/>
              </a:rPr>
              <a:t>masalah</a:t>
            </a:r>
            <a:r>
              <a:rPr lang="en-US" sz="2400" dirty="0">
                <a:latin typeface="Arial" pitchFamily="34" charset="0"/>
                <a:cs typeface="Arial" pitchFamily="34" charset="0"/>
              </a:rPr>
              <a:t> </a:t>
            </a:r>
            <a:r>
              <a:rPr lang="en-US" sz="2400" dirty="0" err="1">
                <a:latin typeface="Arial" pitchFamily="34" charset="0"/>
                <a:cs typeface="Arial" pitchFamily="34" charset="0"/>
              </a:rPr>
              <a:t>matematika</a:t>
            </a:r>
            <a:r>
              <a:rPr lang="en-US" sz="2400" dirty="0">
                <a:latin typeface="Arial" pitchFamily="34" charset="0"/>
                <a:cs typeface="Arial" pitchFamily="34" charset="0"/>
              </a:rPr>
              <a:t> di </a:t>
            </a:r>
            <a:r>
              <a:rPr lang="en-US" sz="2400" dirty="0" err="1">
                <a:latin typeface="Arial" pitchFamily="34" charset="0"/>
                <a:cs typeface="Arial" pitchFamily="34" charset="0"/>
              </a:rPr>
              <a:t>dunia</a:t>
            </a:r>
            <a:r>
              <a:rPr lang="en-US" sz="2400" dirty="0">
                <a:latin typeface="Arial" pitchFamily="34" charset="0"/>
                <a:cs typeface="Arial" pitchFamily="34" charset="0"/>
              </a:rPr>
              <a:t> </a:t>
            </a:r>
            <a:r>
              <a:rPr lang="en-US" sz="2400" dirty="0" err="1" smtClean="0">
                <a:latin typeface="Arial" pitchFamily="34" charset="0"/>
                <a:cs typeface="Arial" pitchFamily="34" charset="0"/>
              </a:rPr>
              <a:t>nyata</a:t>
            </a:r>
            <a:r>
              <a:rPr lang="en-US" sz="2400" dirty="0" smtClean="0">
                <a:latin typeface="Arial" pitchFamily="34" charset="0"/>
                <a:cs typeface="Arial" pitchFamily="34" charset="0"/>
              </a:rPr>
              <a:t>.</a:t>
            </a:r>
          </a:p>
          <a:p>
            <a:pPr marL="514350" lvl="0" indent="-514350">
              <a:spcBef>
                <a:spcPts val="600"/>
              </a:spcBef>
              <a:buFont typeface="+mj-lt"/>
              <a:buAutoNum type="arabicPeriod"/>
            </a:pPr>
            <a:r>
              <a:rPr lang="en-US" sz="2400" b="1" i="1" dirty="0" smtClean="0">
                <a:latin typeface="Arial" pitchFamily="34" charset="0"/>
                <a:cs typeface="Arial" pitchFamily="34" charset="0"/>
              </a:rPr>
              <a:t>Uncertainty </a:t>
            </a:r>
            <a:r>
              <a:rPr lang="en-US" sz="2400" b="1" i="1" dirty="0">
                <a:latin typeface="Arial" pitchFamily="34" charset="0"/>
                <a:cs typeface="Arial" pitchFamily="34" charset="0"/>
              </a:rPr>
              <a:t>and </a:t>
            </a:r>
            <a:r>
              <a:rPr lang="en-US" sz="2400" b="1" i="1" dirty="0" smtClean="0">
                <a:latin typeface="Arial" pitchFamily="34" charset="0"/>
                <a:cs typeface="Arial" pitchFamily="34" charset="0"/>
              </a:rPr>
              <a:t>Data:</a:t>
            </a:r>
            <a:r>
              <a:rPr lang="en-US" sz="2400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en-US" sz="2400" dirty="0" err="1">
                <a:latin typeface="Arial" pitchFamily="34" charset="0"/>
                <a:cs typeface="Arial" pitchFamily="34" charset="0"/>
              </a:rPr>
              <a:t>materi</a:t>
            </a:r>
            <a:r>
              <a:rPr lang="en-US" sz="2400" dirty="0">
                <a:latin typeface="Arial" pitchFamily="34" charset="0"/>
                <a:cs typeface="Arial" pitchFamily="34" charset="0"/>
              </a:rPr>
              <a:t> </a:t>
            </a:r>
            <a:r>
              <a:rPr lang="en-US" sz="2400" dirty="0" err="1">
                <a:latin typeface="Arial" pitchFamily="34" charset="0"/>
                <a:cs typeface="Arial" pitchFamily="34" charset="0"/>
              </a:rPr>
              <a:t>ketidakpastian</a:t>
            </a:r>
            <a:r>
              <a:rPr lang="en-US" sz="2400" dirty="0">
                <a:latin typeface="Arial" pitchFamily="34" charset="0"/>
                <a:cs typeface="Arial" pitchFamily="34" charset="0"/>
              </a:rPr>
              <a:t> </a:t>
            </a:r>
            <a:r>
              <a:rPr lang="en-US" sz="2400" dirty="0" err="1">
                <a:latin typeface="Arial" pitchFamily="34" charset="0"/>
                <a:cs typeface="Arial" pitchFamily="34" charset="0"/>
              </a:rPr>
              <a:t>dan</a:t>
            </a:r>
            <a:r>
              <a:rPr lang="en-US" sz="2400" dirty="0">
                <a:latin typeface="Arial" pitchFamily="34" charset="0"/>
                <a:cs typeface="Arial" pitchFamily="34" charset="0"/>
              </a:rPr>
              <a:t> </a:t>
            </a:r>
            <a:r>
              <a:rPr lang="en-US" sz="2400" dirty="0" smtClean="0">
                <a:latin typeface="Arial" pitchFamily="34" charset="0"/>
                <a:cs typeface="Arial" pitchFamily="34" charset="0"/>
              </a:rPr>
              <a:t>data.</a:t>
            </a:r>
            <a:endParaRPr lang="en-US" sz="24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 algn="r"/>
            <a:fld id="{D4C49B74-5DB2-4B03-B1D2-7F6A3C51C318}" type="slidenum">
              <a:rPr lang="en-US" smtClean="0"/>
              <a:pPr algn="r"/>
              <a:t>51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8801202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568" y="2"/>
            <a:ext cx="9144000" cy="811160"/>
          </a:xfrm>
          <a:solidFill>
            <a:schemeClr val="accent1">
              <a:lumMod val="20000"/>
              <a:lumOff val="80000"/>
            </a:schemeClr>
          </a:solidFill>
        </p:spPr>
        <p:txBody>
          <a:bodyPr/>
          <a:lstStyle/>
          <a:p>
            <a:r>
              <a:rPr lang="it-IT" sz="3200" b="1" dirty="0" smtClean="0">
                <a:ln>
                  <a:solidFill>
                    <a:schemeClr val="tx1"/>
                  </a:solidFill>
                </a:ln>
                <a:latin typeface="Arial" pitchFamily="34" charset="0"/>
                <a:cs typeface="Arial" pitchFamily="34" charset="0"/>
              </a:rPr>
              <a:t>Level </a:t>
            </a:r>
            <a:r>
              <a:rPr lang="it-IT" sz="3200" b="1" dirty="0">
                <a:ln>
                  <a:solidFill>
                    <a:schemeClr val="tx1"/>
                  </a:solidFill>
                </a:ln>
                <a:latin typeface="Arial" pitchFamily="34" charset="0"/>
                <a:cs typeface="Arial" pitchFamily="34" charset="0"/>
              </a:rPr>
              <a:t>Kompetensi </a:t>
            </a:r>
            <a:r>
              <a:rPr lang="it-IT" sz="3200" b="1" dirty="0" smtClean="0">
                <a:ln>
                  <a:solidFill>
                    <a:schemeClr val="tx1"/>
                  </a:solidFill>
                </a:ln>
                <a:latin typeface="Arial" pitchFamily="34" charset="0"/>
                <a:cs typeface="Arial" pitchFamily="34" charset="0"/>
              </a:rPr>
              <a:t>Matematika </a:t>
            </a:r>
            <a:r>
              <a:rPr lang="it-IT" sz="3200" b="1" dirty="0">
                <a:ln>
                  <a:solidFill>
                    <a:schemeClr val="tx1"/>
                  </a:solidFill>
                </a:ln>
                <a:latin typeface="Arial" pitchFamily="34" charset="0"/>
                <a:cs typeface="Arial" pitchFamily="34" charset="0"/>
              </a:rPr>
              <a:t>PISA </a:t>
            </a:r>
            <a:endParaRPr lang="id-ID" sz="3200" b="1" dirty="0">
              <a:ln>
                <a:solidFill>
                  <a:schemeClr val="tx1"/>
                </a:solidFill>
              </a:ln>
              <a:latin typeface="Arial" pitchFamily="34" charset="0"/>
              <a:cs typeface="Arial" pitchFamily="34" charset="0"/>
            </a:endParaRPr>
          </a:p>
        </p:txBody>
      </p:sp>
      <p:cxnSp>
        <p:nvCxnSpPr>
          <p:cNvPr id="5" name="Straight Connector 4"/>
          <p:cNvCxnSpPr/>
          <p:nvPr/>
        </p:nvCxnSpPr>
        <p:spPr>
          <a:xfrm>
            <a:off x="0" y="870145"/>
            <a:ext cx="9144000" cy="0"/>
          </a:xfrm>
          <a:prstGeom prst="line">
            <a:avLst/>
          </a:prstGeom>
          <a:ln w="254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4" name="Object 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xmlns="" val="2770253352"/>
              </p:ext>
            </p:extLst>
          </p:nvPr>
        </p:nvGraphicFramePr>
        <p:xfrm>
          <a:off x="-904811" y="1155763"/>
          <a:ext cx="10024639" cy="5495759"/>
        </p:xfrm>
        <a:graphic>
          <a:graphicData uri="http://schemas.openxmlformats.org/presentationml/2006/ole">
            <p:oleObj spid="_x0000_s7211" name="Document" r:id="rId3" imgW="4427031" imgH="2427473" progId="Word.Document.12">
              <p:embed/>
            </p:oleObj>
          </a:graphicData>
        </a:graphic>
      </p:graphicFrame>
      <p:sp>
        <p:nvSpPr>
          <p:cNvPr id="3" name="Slide Number Placeholder 2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 algn="r"/>
            <a:fld id="{D4C49B74-5DB2-4B03-B1D2-7F6A3C51C318}" type="slidenum">
              <a:rPr lang="en-US" smtClean="0"/>
              <a:pPr algn="r"/>
              <a:t>52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8330132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568" y="2"/>
            <a:ext cx="9144000" cy="811160"/>
          </a:xfrm>
          <a:solidFill>
            <a:schemeClr val="accent1">
              <a:lumMod val="20000"/>
              <a:lumOff val="80000"/>
            </a:schemeClr>
          </a:solidFill>
        </p:spPr>
        <p:txBody>
          <a:bodyPr/>
          <a:lstStyle/>
          <a:p>
            <a:r>
              <a:rPr lang="it-IT" sz="3200" b="1" dirty="0" smtClean="0">
                <a:ln>
                  <a:solidFill>
                    <a:schemeClr val="tx1"/>
                  </a:solidFill>
                </a:ln>
                <a:latin typeface="Arial" pitchFamily="34" charset="0"/>
                <a:cs typeface="Arial" pitchFamily="34" charset="0"/>
              </a:rPr>
              <a:t>Level </a:t>
            </a:r>
            <a:r>
              <a:rPr lang="it-IT" sz="3200" b="1" dirty="0">
                <a:ln>
                  <a:solidFill>
                    <a:schemeClr val="tx1"/>
                  </a:solidFill>
                </a:ln>
                <a:latin typeface="Arial" pitchFamily="34" charset="0"/>
                <a:cs typeface="Arial" pitchFamily="34" charset="0"/>
              </a:rPr>
              <a:t>Kompetensi </a:t>
            </a:r>
            <a:r>
              <a:rPr lang="it-IT" sz="3200" b="1" dirty="0" smtClean="0">
                <a:ln>
                  <a:solidFill>
                    <a:schemeClr val="tx1"/>
                  </a:solidFill>
                </a:ln>
                <a:latin typeface="Arial" pitchFamily="34" charset="0"/>
                <a:cs typeface="Arial" pitchFamily="34" charset="0"/>
              </a:rPr>
              <a:t>Matematika </a:t>
            </a:r>
            <a:r>
              <a:rPr lang="it-IT" sz="3200" b="1" dirty="0">
                <a:ln>
                  <a:solidFill>
                    <a:schemeClr val="tx1"/>
                  </a:solidFill>
                </a:ln>
                <a:latin typeface="Arial" pitchFamily="34" charset="0"/>
                <a:cs typeface="Arial" pitchFamily="34" charset="0"/>
              </a:rPr>
              <a:t>PISA </a:t>
            </a:r>
            <a:endParaRPr lang="id-ID" sz="3200" b="1" dirty="0">
              <a:ln>
                <a:solidFill>
                  <a:schemeClr val="tx1"/>
                </a:solidFill>
              </a:ln>
              <a:latin typeface="Arial" pitchFamily="34" charset="0"/>
              <a:cs typeface="Arial" pitchFamily="34" charset="0"/>
            </a:endParaRPr>
          </a:p>
        </p:txBody>
      </p:sp>
      <p:cxnSp>
        <p:nvCxnSpPr>
          <p:cNvPr id="5" name="Straight Connector 4"/>
          <p:cNvCxnSpPr/>
          <p:nvPr/>
        </p:nvCxnSpPr>
        <p:spPr>
          <a:xfrm>
            <a:off x="0" y="870145"/>
            <a:ext cx="9144000" cy="0"/>
          </a:xfrm>
          <a:prstGeom prst="line">
            <a:avLst/>
          </a:prstGeom>
          <a:ln w="254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4" name="Object 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xmlns="" val="3777890545"/>
              </p:ext>
            </p:extLst>
          </p:nvPr>
        </p:nvGraphicFramePr>
        <p:xfrm>
          <a:off x="-1086013" y="1342108"/>
          <a:ext cx="10266084" cy="4395018"/>
        </p:xfrm>
        <a:graphic>
          <a:graphicData uri="http://schemas.openxmlformats.org/presentationml/2006/ole">
            <p:oleObj spid="_x0000_s8235" name="Document" r:id="rId3" imgW="4427031" imgH="1895473" progId="Word.Document.12">
              <p:embed/>
            </p:oleObj>
          </a:graphicData>
        </a:graphic>
      </p:graphicFrame>
      <p:sp>
        <p:nvSpPr>
          <p:cNvPr id="3" name="Slide Number Placeholder 2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 algn="r"/>
            <a:fld id="{D4C49B74-5DB2-4B03-B1D2-7F6A3C51C318}" type="slidenum">
              <a:rPr lang="en-US" smtClean="0"/>
              <a:pPr algn="r"/>
              <a:t>53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0387765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568" y="14750"/>
            <a:ext cx="9144000" cy="1061872"/>
          </a:xfrm>
          <a:solidFill>
            <a:schemeClr val="accent1">
              <a:lumMod val="20000"/>
              <a:lumOff val="80000"/>
            </a:schemeClr>
          </a:solidFill>
        </p:spPr>
        <p:txBody>
          <a:bodyPr/>
          <a:lstStyle/>
          <a:p>
            <a:r>
              <a:rPr lang="it-IT" b="1" dirty="0" smtClean="0">
                <a:ln>
                  <a:solidFill>
                    <a:schemeClr val="tx1"/>
                  </a:solidFill>
                </a:ln>
                <a:latin typeface="Arial" pitchFamily="34" charset="0"/>
                <a:cs typeface="Arial" pitchFamily="34" charset="0"/>
              </a:rPr>
              <a:t>Contoh Soal</a:t>
            </a:r>
            <a:endParaRPr lang="id-ID" b="1" dirty="0">
              <a:ln>
                <a:solidFill>
                  <a:schemeClr val="tx1"/>
                </a:solidFill>
              </a:ln>
              <a:latin typeface="Arial" pitchFamily="34" charset="0"/>
              <a:cs typeface="Arial" pitchFamily="34" charset="0"/>
            </a:endParaRPr>
          </a:p>
        </p:txBody>
      </p:sp>
      <p:cxnSp>
        <p:nvCxnSpPr>
          <p:cNvPr id="5" name="Straight Connector 4"/>
          <p:cNvCxnSpPr/>
          <p:nvPr/>
        </p:nvCxnSpPr>
        <p:spPr>
          <a:xfrm>
            <a:off x="0" y="1076622"/>
            <a:ext cx="9144000" cy="0"/>
          </a:xfrm>
          <a:prstGeom prst="line">
            <a:avLst/>
          </a:prstGeom>
          <a:ln w="254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Slide Number Placeholder 2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 algn="r"/>
            <a:fld id="{D4C49B74-5DB2-4B03-B1D2-7F6A3C51C318}" type="slidenum">
              <a:rPr lang="en-US" smtClean="0"/>
              <a:pPr algn="r"/>
              <a:t>54</a:t>
            </a:fld>
            <a:endParaRPr lang="en-US"/>
          </a:p>
        </p:txBody>
      </p:sp>
      <p:pic>
        <p:nvPicPr>
          <p:cNvPr id="6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18781" t="22629" r="30812" b="14224"/>
          <a:stretch/>
        </p:blipFill>
        <p:spPr bwMode="auto">
          <a:xfrm>
            <a:off x="574127" y="1655379"/>
            <a:ext cx="7995745" cy="461929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xmlns="" val="16083285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568" y="14750"/>
            <a:ext cx="9144000" cy="1061872"/>
          </a:xfrm>
          <a:solidFill>
            <a:schemeClr val="accent1">
              <a:lumMod val="20000"/>
              <a:lumOff val="80000"/>
            </a:schemeClr>
          </a:solidFill>
        </p:spPr>
        <p:txBody>
          <a:bodyPr/>
          <a:lstStyle/>
          <a:p>
            <a:r>
              <a:rPr lang="it-IT" sz="3200" b="1" dirty="0" smtClean="0">
                <a:ln>
                  <a:solidFill>
                    <a:schemeClr val="tx1"/>
                  </a:solidFill>
                </a:ln>
                <a:latin typeface="Arial" pitchFamily="34" charset="0"/>
                <a:cs typeface="Arial" pitchFamily="34" charset="0"/>
              </a:rPr>
              <a:t>Penjelasan</a:t>
            </a:r>
            <a:endParaRPr lang="id-ID" sz="3200" b="1" dirty="0">
              <a:ln>
                <a:solidFill>
                  <a:schemeClr val="tx1"/>
                </a:solidFill>
              </a:ln>
              <a:latin typeface="Arial" pitchFamily="34" charset="0"/>
              <a:cs typeface="Arial" pitchFamily="34" charset="0"/>
            </a:endParaRPr>
          </a:p>
        </p:txBody>
      </p:sp>
      <p:cxnSp>
        <p:nvCxnSpPr>
          <p:cNvPr id="5" name="Straight Connector 4"/>
          <p:cNvCxnSpPr/>
          <p:nvPr/>
        </p:nvCxnSpPr>
        <p:spPr>
          <a:xfrm>
            <a:off x="0" y="1076622"/>
            <a:ext cx="9144000" cy="0"/>
          </a:xfrm>
          <a:prstGeom prst="line">
            <a:avLst/>
          </a:prstGeom>
          <a:ln w="254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Slide Number Placeholder 2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 algn="r"/>
            <a:fld id="{D4C49B74-5DB2-4B03-B1D2-7F6A3C51C318}" type="slidenum">
              <a:rPr lang="en-US" smtClean="0"/>
              <a:pPr algn="r"/>
              <a:t>55</a:t>
            </a:fld>
            <a:endParaRPr lang="en-US"/>
          </a:p>
        </p:txBody>
      </p:sp>
      <p:pic>
        <p:nvPicPr>
          <p:cNvPr id="22531" name="Picture 3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18781" t="11423" r="30570" b="31035"/>
          <a:stretch/>
        </p:blipFill>
        <p:spPr bwMode="auto">
          <a:xfrm>
            <a:off x="497927" y="1676400"/>
            <a:ext cx="8148146" cy="4419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xmlns="" val="17127522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568" y="14750"/>
            <a:ext cx="9144000" cy="1061872"/>
          </a:xfrm>
          <a:solidFill>
            <a:schemeClr val="accent1">
              <a:lumMod val="20000"/>
              <a:lumOff val="80000"/>
            </a:schemeClr>
          </a:solidFill>
        </p:spPr>
        <p:txBody>
          <a:bodyPr/>
          <a:lstStyle/>
          <a:p>
            <a:r>
              <a:rPr lang="it-IT" sz="3200" b="1" dirty="0" smtClean="0">
                <a:ln>
                  <a:solidFill>
                    <a:schemeClr val="tx1"/>
                  </a:solidFill>
                </a:ln>
                <a:latin typeface="Arial" pitchFamily="34" charset="0"/>
                <a:cs typeface="Arial" pitchFamily="34" charset="0"/>
              </a:rPr>
              <a:t>Penjelasan</a:t>
            </a:r>
            <a:endParaRPr lang="id-ID" sz="3200" b="1" dirty="0">
              <a:ln>
                <a:solidFill>
                  <a:schemeClr val="tx1"/>
                </a:solidFill>
              </a:ln>
              <a:latin typeface="Arial" pitchFamily="34" charset="0"/>
              <a:cs typeface="Arial" pitchFamily="34" charset="0"/>
            </a:endParaRPr>
          </a:p>
        </p:txBody>
      </p:sp>
      <p:cxnSp>
        <p:nvCxnSpPr>
          <p:cNvPr id="5" name="Straight Connector 4"/>
          <p:cNvCxnSpPr/>
          <p:nvPr/>
        </p:nvCxnSpPr>
        <p:spPr>
          <a:xfrm>
            <a:off x="0" y="1076622"/>
            <a:ext cx="9144000" cy="0"/>
          </a:xfrm>
          <a:prstGeom prst="line">
            <a:avLst/>
          </a:prstGeom>
          <a:ln w="254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Slide Number Placeholder 2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 algn="r"/>
            <a:fld id="{D4C49B74-5DB2-4B03-B1D2-7F6A3C51C318}" type="slidenum">
              <a:rPr lang="en-US" smtClean="0"/>
              <a:pPr algn="r"/>
              <a:t>56</a:t>
            </a:fld>
            <a:endParaRPr lang="en-US"/>
          </a:p>
        </p:txBody>
      </p:sp>
      <p:pic>
        <p:nvPicPr>
          <p:cNvPr id="23554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19023" t="11423" r="40488" b="78232"/>
          <a:stretch/>
        </p:blipFill>
        <p:spPr bwMode="auto">
          <a:xfrm>
            <a:off x="627993" y="1910255"/>
            <a:ext cx="7888014" cy="121394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7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19023" t="52155" r="40488" b="23923"/>
          <a:stretch/>
        </p:blipFill>
        <p:spPr bwMode="auto">
          <a:xfrm>
            <a:off x="627993" y="3124199"/>
            <a:ext cx="7888014" cy="244102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xmlns="" val="8520529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568" y="14750"/>
            <a:ext cx="9144000" cy="1061872"/>
          </a:xfrm>
          <a:solidFill>
            <a:schemeClr val="accent1">
              <a:lumMod val="20000"/>
              <a:lumOff val="80000"/>
            </a:schemeClr>
          </a:solidFill>
        </p:spPr>
        <p:txBody>
          <a:bodyPr/>
          <a:lstStyle/>
          <a:p>
            <a:r>
              <a:rPr lang="it-IT" b="1" dirty="0" smtClean="0">
                <a:ln>
                  <a:solidFill>
                    <a:schemeClr val="tx1"/>
                  </a:solidFill>
                </a:ln>
                <a:latin typeface="Arial" pitchFamily="34" charset="0"/>
                <a:cs typeface="Arial" pitchFamily="34" charset="0"/>
              </a:rPr>
              <a:t>Contoh Soal</a:t>
            </a:r>
            <a:endParaRPr lang="id-ID" b="1" dirty="0">
              <a:ln>
                <a:solidFill>
                  <a:schemeClr val="tx1"/>
                </a:solidFill>
              </a:ln>
              <a:latin typeface="Arial" pitchFamily="34" charset="0"/>
              <a:cs typeface="Arial" pitchFamily="34" charset="0"/>
            </a:endParaRPr>
          </a:p>
        </p:txBody>
      </p:sp>
      <p:cxnSp>
        <p:nvCxnSpPr>
          <p:cNvPr id="5" name="Straight Connector 4"/>
          <p:cNvCxnSpPr/>
          <p:nvPr/>
        </p:nvCxnSpPr>
        <p:spPr>
          <a:xfrm>
            <a:off x="0" y="1076622"/>
            <a:ext cx="9144000" cy="0"/>
          </a:xfrm>
          <a:prstGeom prst="line">
            <a:avLst/>
          </a:prstGeom>
          <a:ln w="254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Slide Number Placeholder 2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 algn="r"/>
            <a:fld id="{D4C49B74-5DB2-4B03-B1D2-7F6A3C51C318}" type="slidenum">
              <a:rPr lang="en-US" smtClean="0"/>
              <a:pPr algn="r"/>
              <a:t>57</a:t>
            </a:fld>
            <a:endParaRPr lang="en-US"/>
          </a:p>
        </p:txBody>
      </p:sp>
      <p:pic>
        <p:nvPicPr>
          <p:cNvPr id="24578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18781" t="14718" r="29722" b="28017"/>
          <a:stretch/>
        </p:blipFill>
        <p:spPr bwMode="auto">
          <a:xfrm>
            <a:off x="497927" y="1676400"/>
            <a:ext cx="8148145" cy="4572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xmlns="" val="26306974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568" y="14750"/>
            <a:ext cx="9144000" cy="1061872"/>
          </a:xfrm>
          <a:solidFill>
            <a:schemeClr val="accent1">
              <a:lumMod val="20000"/>
              <a:lumOff val="80000"/>
            </a:schemeClr>
          </a:solidFill>
        </p:spPr>
        <p:txBody>
          <a:bodyPr/>
          <a:lstStyle/>
          <a:p>
            <a:r>
              <a:rPr lang="it-IT" sz="3200" b="1" dirty="0" smtClean="0">
                <a:ln>
                  <a:solidFill>
                    <a:schemeClr val="tx1"/>
                  </a:solidFill>
                </a:ln>
                <a:latin typeface="Arial" pitchFamily="34" charset="0"/>
                <a:cs typeface="Arial" pitchFamily="34" charset="0"/>
              </a:rPr>
              <a:t>Penjelasan</a:t>
            </a:r>
            <a:endParaRPr lang="id-ID" sz="3200" b="1" dirty="0">
              <a:ln>
                <a:solidFill>
                  <a:schemeClr val="tx1"/>
                </a:solidFill>
              </a:ln>
              <a:latin typeface="Arial" pitchFamily="34" charset="0"/>
              <a:cs typeface="Arial" pitchFamily="34" charset="0"/>
            </a:endParaRPr>
          </a:p>
        </p:txBody>
      </p:sp>
      <p:cxnSp>
        <p:nvCxnSpPr>
          <p:cNvPr id="5" name="Straight Connector 4"/>
          <p:cNvCxnSpPr/>
          <p:nvPr/>
        </p:nvCxnSpPr>
        <p:spPr>
          <a:xfrm>
            <a:off x="0" y="1076622"/>
            <a:ext cx="9144000" cy="0"/>
          </a:xfrm>
          <a:prstGeom prst="line">
            <a:avLst/>
          </a:prstGeom>
          <a:ln w="254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Slide Number Placeholder 2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 algn="r"/>
            <a:fld id="{D4C49B74-5DB2-4B03-B1D2-7F6A3C51C318}" type="slidenum">
              <a:rPr lang="en-US" smtClean="0"/>
              <a:pPr algn="r"/>
              <a:t>58</a:t>
            </a:fld>
            <a:endParaRPr lang="en-US"/>
          </a:p>
        </p:txBody>
      </p:sp>
      <p:pic>
        <p:nvPicPr>
          <p:cNvPr id="25602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18417" t="31034" r="29723" b="16380"/>
          <a:stretch/>
        </p:blipFill>
        <p:spPr bwMode="auto">
          <a:xfrm>
            <a:off x="512379" y="1752600"/>
            <a:ext cx="8119242" cy="437755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xmlns="" val="4983946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568" y="14750"/>
            <a:ext cx="9144000" cy="1061872"/>
          </a:xfrm>
          <a:solidFill>
            <a:schemeClr val="accent1">
              <a:lumMod val="20000"/>
              <a:lumOff val="80000"/>
            </a:schemeClr>
          </a:solidFill>
        </p:spPr>
        <p:txBody>
          <a:bodyPr/>
          <a:lstStyle/>
          <a:p>
            <a:r>
              <a:rPr lang="it-IT" b="1" dirty="0" smtClean="0">
                <a:ln>
                  <a:solidFill>
                    <a:schemeClr val="tx1"/>
                  </a:solidFill>
                </a:ln>
                <a:latin typeface="Arial" pitchFamily="34" charset="0"/>
                <a:cs typeface="Arial" pitchFamily="34" charset="0"/>
              </a:rPr>
              <a:t>Contoh Soal</a:t>
            </a:r>
            <a:endParaRPr lang="id-ID" b="1" dirty="0">
              <a:ln>
                <a:solidFill>
                  <a:schemeClr val="tx1"/>
                </a:solidFill>
              </a:ln>
              <a:latin typeface="Arial" pitchFamily="34" charset="0"/>
              <a:cs typeface="Arial" pitchFamily="34" charset="0"/>
            </a:endParaRPr>
          </a:p>
        </p:txBody>
      </p:sp>
      <p:cxnSp>
        <p:nvCxnSpPr>
          <p:cNvPr id="5" name="Straight Connector 4"/>
          <p:cNvCxnSpPr/>
          <p:nvPr/>
        </p:nvCxnSpPr>
        <p:spPr>
          <a:xfrm>
            <a:off x="0" y="1076622"/>
            <a:ext cx="9144000" cy="0"/>
          </a:xfrm>
          <a:prstGeom prst="line">
            <a:avLst/>
          </a:prstGeom>
          <a:ln w="254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Rectangle 2"/>
          <p:cNvSpPr/>
          <p:nvPr/>
        </p:nvSpPr>
        <p:spPr>
          <a:xfrm>
            <a:off x="398206" y="1256523"/>
            <a:ext cx="8111613" cy="5016758"/>
          </a:xfrm>
          <a:prstGeom prst="rect">
            <a:avLst/>
          </a:prstGeom>
          <a:ln>
            <a:solidFill>
              <a:schemeClr val="tx1"/>
            </a:solidFill>
          </a:ln>
        </p:spPr>
        <p:txBody>
          <a:bodyPr wrap="square">
            <a:spAutoFit/>
          </a:bodyPr>
          <a:lstStyle/>
          <a:p>
            <a:pPr algn="ctr"/>
            <a:r>
              <a:rPr lang="en-US" sz="2800" b="1" dirty="0">
                <a:latin typeface="Arial" pitchFamily="34" charset="0"/>
                <a:cs typeface="Arial" pitchFamily="34" charset="0"/>
              </a:rPr>
              <a:t>MENDAKI GUNUNG FUJI</a:t>
            </a:r>
            <a:endParaRPr lang="en-US" sz="2800" dirty="0">
              <a:latin typeface="Arial" pitchFamily="34" charset="0"/>
              <a:cs typeface="Arial" pitchFamily="34" charset="0"/>
            </a:endParaRPr>
          </a:p>
          <a:p>
            <a:pPr>
              <a:spcBef>
                <a:spcPts val="600"/>
              </a:spcBef>
            </a:pPr>
            <a:r>
              <a:rPr lang="en-US" sz="2800" dirty="0" err="1">
                <a:latin typeface="Arial" pitchFamily="34" charset="0"/>
                <a:cs typeface="Arial" pitchFamily="34" charset="0"/>
              </a:rPr>
              <a:t>Gunung</a:t>
            </a:r>
            <a:r>
              <a:rPr lang="en-US" sz="2800" dirty="0">
                <a:latin typeface="Arial" pitchFamily="34" charset="0"/>
                <a:cs typeface="Arial" pitchFamily="34" charset="0"/>
              </a:rPr>
              <a:t> Fuji </a:t>
            </a:r>
            <a:r>
              <a:rPr lang="en-US" sz="2800" dirty="0" err="1">
                <a:latin typeface="Arial" pitchFamily="34" charset="0"/>
                <a:cs typeface="Arial" pitchFamily="34" charset="0"/>
              </a:rPr>
              <a:t>adalah</a:t>
            </a:r>
            <a:r>
              <a:rPr lang="en-US" sz="2800" dirty="0">
                <a:latin typeface="Arial" pitchFamily="34" charset="0"/>
                <a:cs typeface="Arial" pitchFamily="34" charset="0"/>
              </a:rPr>
              <a:t> </a:t>
            </a:r>
            <a:r>
              <a:rPr lang="en-US" sz="2800" dirty="0" err="1">
                <a:latin typeface="Arial" pitchFamily="34" charset="0"/>
                <a:cs typeface="Arial" pitchFamily="34" charset="0"/>
              </a:rPr>
              <a:t>gunung</a:t>
            </a:r>
            <a:r>
              <a:rPr lang="en-US" sz="2800" dirty="0">
                <a:latin typeface="Arial" pitchFamily="34" charset="0"/>
                <a:cs typeface="Arial" pitchFamily="34" charset="0"/>
              </a:rPr>
              <a:t> </a:t>
            </a:r>
            <a:r>
              <a:rPr lang="en-US" sz="2800" dirty="0" err="1">
                <a:latin typeface="Arial" pitchFamily="34" charset="0"/>
                <a:cs typeface="Arial" pitchFamily="34" charset="0"/>
              </a:rPr>
              <a:t>api</a:t>
            </a:r>
            <a:r>
              <a:rPr lang="en-US" sz="2800" dirty="0">
                <a:latin typeface="Arial" pitchFamily="34" charset="0"/>
                <a:cs typeface="Arial" pitchFamily="34" charset="0"/>
              </a:rPr>
              <a:t> </a:t>
            </a:r>
            <a:r>
              <a:rPr lang="en-US" sz="2800" dirty="0" err="1">
                <a:latin typeface="Arial" pitchFamily="34" charset="0"/>
                <a:cs typeface="Arial" pitchFamily="34" charset="0"/>
              </a:rPr>
              <a:t>tidak</a:t>
            </a:r>
            <a:r>
              <a:rPr lang="en-US" sz="2800" dirty="0">
                <a:latin typeface="Arial" pitchFamily="34" charset="0"/>
                <a:cs typeface="Arial" pitchFamily="34" charset="0"/>
              </a:rPr>
              <a:t> </a:t>
            </a:r>
            <a:r>
              <a:rPr lang="en-US" sz="2800" dirty="0" err="1">
                <a:latin typeface="Arial" pitchFamily="34" charset="0"/>
                <a:cs typeface="Arial" pitchFamily="34" charset="0"/>
              </a:rPr>
              <a:t>aktif</a:t>
            </a:r>
            <a:r>
              <a:rPr lang="en-US" sz="2800" dirty="0">
                <a:latin typeface="Arial" pitchFamily="34" charset="0"/>
                <a:cs typeface="Arial" pitchFamily="34" charset="0"/>
              </a:rPr>
              <a:t> yang </a:t>
            </a:r>
            <a:r>
              <a:rPr lang="en-US" sz="2800" dirty="0" err="1">
                <a:latin typeface="Arial" pitchFamily="34" charset="0"/>
                <a:cs typeface="Arial" pitchFamily="34" charset="0"/>
              </a:rPr>
              <a:t>terkenal</a:t>
            </a:r>
            <a:r>
              <a:rPr lang="en-US" sz="2800" dirty="0">
                <a:latin typeface="Arial" pitchFamily="34" charset="0"/>
                <a:cs typeface="Arial" pitchFamily="34" charset="0"/>
              </a:rPr>
              <a:t> di </a:t>
            </a:r>
            <a:r>
              <a:rPr lang="en-US" sz="2800" dirty="0" err="1">
                <a:latin typeface="Arial" pitchFamily="34" charset="0"/>
                <a:cs typeface="Arial" pitchFamily="34" charset="0"/>
              </a:rPr>
              <a:t>Jepang</a:t>
            </a:r>
            <a:r>
              <a:rPr lang="en-US" sz="2800" dirty="0" smtClean="0">
                <a:latin typeface="Arial" pitchFamily="34" charset="0"/>
                <a:cs typeface="Arial" pitchFamily="34" charset="0"/>
              </a:rPr>
              <a:t>.</a:t>
            </a:r>
          </a:p>
          <a:p>
            <a:pPr>
              <a:spcBef>
                <a:spcPts val="600"/>
              </a:spcBef>
            </a:pPr>
            <a:endParaRPr lang="en-US" sz="2800" dirty="0">
              <a:latin typeface="Arial" pitchFamily="34" charset="0"/>
              <a:cs typeface="Arial" pitchFamily="34" charset="0"/>
            </a:endParaRPr>
          </a:p>
          <a:p>
            <a:pPr>
              <a:spcBef>
                <a:spcPts val="600"/>
              </a:spcBef>
            </a:pPr>
            <a:endParaRPr lang="en-US" sz="2800" dirty="0" smtClean="0">
              <a:latin typeface="Arial" pitchFamily="34" charset="0"/>
              <a:cs typeface="Arial" pitchFamily="34" charset="0"/>
            </a:endParaRPr>
          </a:p>
          <a:p>
            <a:pPr>
              <a:spcBef>
                <a:spcPts val="600"/>
              </a:spcBef>
            </a:pPr>
            <a:endParaRPr lang="en-US" sz="2800" dirty="0">
              <a:latin typeface="Arial" pitchFamily="34" charset="0"/>
              <a:cs typeface="Arial" pitchFamily="34" charset="0"/>
            </a:endParaRPr>
          </a:p>
          <a:p>
            <a:pPr>
              <a:spcBef>
                <a:spcPts val="600"/>
              </a:spcBef>
            </a:pPr>
            <a:endParaRPr lang="en-US" sz="2800" dirty="0" smtClean="0">
              <a:latin typeface="Arial" pitchFamily="34" charset="0"/>
              <a:cs typeface="Arial" pitchFamily="34" charset="0"/>
            </a:endParaRPr>
          </a:p>
          <a:p>
            <a:pPr>
              <a:spcBef>
                <a:spcPts val="600"/>
              </a:spcBef>
            </a:pPr>
            <a:endParaRPr lang="en-US" sz="2800" dirty="0">
              <a:latin typeface="Arial" pitchFamily="34" charset="0"/>
              <a:cs typeface="Arial" pitchFamily="34" charset="0"/>
            </a:endParaRPr>
          </a:p>
          <a:p>
            <a:pPr>
              <a:spcBef>
                <a:spcPts val="600"/>
              </a:spcBef>
            </a:pPr>
            <a:endParaRPr lang="en-US" sz="2800" dirty="0" smtClean="0">
              <a:latin typeface="Arial" pitchFamily="34" charset="0"/>
              <a:cs typeface="Arial" pitchFamily="34" charset="0"/>
            </a:endParaRPr>
          </a:p>
          <a:p>
            <a:pPr>
              <a:spcBef>
                <a:spcPts val="600"/>
              </a:spcBef>
            </a:pPr>
            <a:endParaRPr lang="en-US" sz="2800" dirty="0">
              <a:latin typeface="Arial" pitchFamily="34" charset="0"/>
              <a:cs typeface="Arial" pitchFamily="34" charset="0"/>
            </a:endParaRPr>
          </a:p>
        </p:txBody>
      </p:sp>
      <p:pic>
        <p:nvPicPr>
          <p:cNvPr id="6" name="Picture 5"/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2979172" y="2968204"/>
            <a:ext cx="3923071" cy="3108131"/>
          </a:xfrm>
          <a:prstGeom prst="rect">
            <a:avLst/>
          </a:prstGeom>
          <a:noFill/>
          <a:ln>
            <a:noFill/>
          </a:ln>
        </p:spPr>
      </p:pic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 algn="r"/>
            <a:fld id="{D4C49B74-5DB2-4B03-B1D2-7F6A3C51C318}" type="slidenum">
              <a:rPr lang="en-US" smtClean="0"/>
              <a:pPr algn="r"/>
              <a:t>59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1770496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457200" y="1396376"/>
            <a:ext cx="8214852" cy="3939540"/>
          </a:xfrm>
          <a:prstGeom prst="rect">
            <a:avLst/>
          </a:prstGeom>
          <a:ln>
            <a:solidFill>
              <a:schemeClr val="tx1"/>
            </a:solidFill>
          </a:ln>
        </p:spPr>
        <p:txBody>
          <a:bodyPr wrap="square">
            <a:spAutoFit/>
          </a:bodyPr>
          <a:lstStyle/>
          <a:p>
            <a:r>
              <a:rPr lang="en-US" sz="2400" b="1" dirty="0" err="1">
                <a:latin typeface="Arial" pitchFamily="34" charset="0"/>
                <a:cs typeface="Arial" pitchFamily="34" charset="0"/>
              </a:rPr>
              <a:t>Pertanyaan</a:t>
            </a:r>
            <a:r>
              <a:rPr lang="en-US" sz="2400" b="1" dirty="0">
                <a:latin typeface="Arial" pitchFamily="34" charset="0"/>
                <a:cs typeface="Arial" pitchFamily="34" charset="0"/>
              </a:rPr>
              <a:t> 3: MENDAKI GUNUNG FUJI</a:t>
            </a:r>
            <a:endParaRPr lang="en-US" sz="2400" dirty="0">
              <a:latin typeface="Arial" pitchFamily="34" charset="0"/>
              <a:cs typeface="Arial" pitchFamily="34" charset="0"/>
            </a:endParaRPr>
          </a:p>
          <a:p>
            <a:r>
              <a:rPr lang="en-US" sz="2400" dirty="0">
                <a:latin typeface="Arial" pitchFamily="34" charset="0"/>
                <a:cs typeface="Arial" pitchFamily="34" charset="0"/>
              </a:rPr>
              <a:t> </a:t>
            </a:r>
          </a:p>
          <a:p>
            <a:r>
              <a:rPr lang="en-US" sz="2400" dirty="0" err="1">
                <a:latin typeface="Arial" pitchFamily="34" charset="0"/>
                <a:cs typeface="Arial" pitchFamily="34" charset="0"/>
              </a:rPr>
              <a:t>Toshi</a:t>
            </a:r>
            <a:r>
              <a:rPr lang="en-US" sz="2400" dirty="0">
                <a:latin typeface="Arial" pitchFamily="34" charset="0"/>
                <a:cs typeface="Arial" pitchFamily="34" charset="0"/>
              </a:rPr>
              <a:t> </a:t>
            </a:r>
            <a:r>
              <a:rPr lang="en-US" sz="2400" dirty="0" err="1">
                <a:latin typeface="Arial" pitchFamily="34" charset="0"/>
                <a:cs typeface="Arial" pitchFamily="34" charset="0"/>
              </a:rPr>
              <a:t>memakai</a:t>
            </a:r>
            <a:r>
              <a:rPr lang="en-US" sz="2400" dirty="0">
                <a:latin typeface="Arial" pitchFamily="34" charset="0"/>
                <a:cs typeface="Arial" pitchFamily="34" charset="0"/>
              </a:rPr>
              <a:t> pedometer </a:t>
            </a:r>
            <a:r>
              <a:rPr lang="en-US" sz="2400" dirty="0" err="1">
                <a:latin typeface="Arial" pitchFamily="34" charset="0"/>
                <a:cs typeface="Arial" pitchFamily="34" charset="0"/>
              </a:rPr>
              <a:t>untuk</a:t>
            </a:r>
            <a:r>
              <a:rPr lang="en-US" sz="2400" dirty="0">
                <a:latin typeface="Arial" pitchFamily="34" charset="0"/>
                <a:cs typeface="Arial" pitchFamily="34" charset="0"/>
              </a:rPr>
              <a:t> </a:t>
            </a:r>
            <a:r>
              <a:rPr lang="en-US" sz="2400" dirty="0" err="1">
                <a:latin typeface="Arial" pitchFamily="34" charset="0"/>
                <a:cs typeface="Arial" pitchFamily="34" charset="0"/>
              </a:rPr>
              <a:t>menghitung</a:t>
            </a:r>
            <a:r>
              <a:rPr lang="en-US" sz="2400" dirty="0">
                <a:latin typeface="Arial" pitchFamily="34" charset="0"/>
                <a:cs typeface="Arial" pitchFamily="34" charset="0"/>
              </a:rPr>
              <a:t> </a:t>
            </a:r>
            <a:r>
              <a:rPr lang="en-US" sz="2400" dirty="0" err="1">
                <a:latin typeface="Arial" pitchFamily="34" charset="0"/>
                <a:cs typeface="Arial" pitchFamily="34" charset="0"/>
              </a:rPr>
              <a:t>langkah-langkahnya</a:t>
            </a:r>
            <a:r>
              <a:rPr lang="en-US" sz="2400" dirty="0">
                <a:latin typeface="Arial" pitchFamily="34" charset="0"/>
                <a:cs typeface="Arial" pitchFamily="34" charset="0"/>
              </a:rPr>
              <a:t> </a:t>
            </a:r>
            <a:r>
              <a:rPr lang="en-US" sz="2400" dirty="0" err="1">
                <a:latin typeface="Arial" pitchFamily="34" charset="0"/>
                <a:cs typeface="Arial" pitchFamily="34" charset="0"/>
              </a:rPr>
              <a:t>dalam</a:t>
            </a:r>
            <a:r>
              <a:rPr lang="en-US" sz="2400" dirty="0">
                <a:latin typeface="Arial" pitchFamily="34" charset="0"/>
                <a:cs typeface="Arial" pitchFamily="34" charset="0"/>
              </a:rPr>
              <a:t> </a:t>
            </a:r>
            <a:r>
              <a:rPr lang="en-US" sz="2400" dirty="0" err="1">
                <a:latin typeface="Arial" pitchFamily="34" charset="0"/>
                <a:cs typeface="Arial" pitchFamily="34" charset="0"/>
              </a:rPr>
              <a:t>perjalanan</a:t>
            </a:r>
            <a:r>
              <a:rPr lang="en-US" sz="2400" dirty="0">
                <a:latin typeface="Arial" pitchFamily="34" charset="0"/>
                <a:cs typeface="Arial" pitchFamily="34" charset="0"/>
              </a:rPr>
              <a:t> </a:t>
            </a:r>
            <a:r>
              <a:rPr lang="en-US" sz="2400" dirty="0" err="1">
                <a:latin typeface="Arial" pitchFamily="34" charset="0"/>
                <a:cs typeface="Arial" pitchFamily="34" charset="0"/>
              </a:rPr>
              <a:t>sepanjang</a:t>
            </a:r>
            <a:r>
              <a:rPr lang="en-US" sz="2400" dirty="0">
                <a:latin typeface="Arial" pitchFamily="34" charset="0"/>
                <a:cs typeface="Arial" pitchFamily="34" charset="0"/>
              </a:rPr>
              <a:t> </a:t>
            </a:r>
            <a:r>
              <a:rPr lang="en-US" sz="2400" dirty="0" err="1">
                <a:latin typeface="Arial" pitchFamily="34" charset="0"/>
                <a:cs typeface="Arial" pitchFamily="34" charset="0"/>
              </a:rPr>
              <a:t>jalan</a:t>
            </a:r>
            <a:r>
              <a:rPr lang="en-US" sz="2400" dirty="0">
                <a:latin typeface="Arial" pitchFamily="34" charset="0"/>
                <a:cs typeface="Arial" pitchFamily="34" charset="0"/>
              </a:rPr>
              <a:t> </a:t>
            </a:r>
            <a:r>
              <a:rPr lang="en-US" sz="2400" dirty="0" err="1">
                <a:latin typeface="Arial" pitchFamily="34" charset="0"/>
                <a:cs typeface="Arial" pitchFamily="34" charset="0"/>
              </a:rPr>
              <a:t>Gotemba</a:t>
            </a:r>
            <a:r>
              <a:rPr lang="en-US" sz="2400" dirty="0">
                <a:latin typeface="Arial" pitchFamily="34" charset="0"/>
                <a:cs typeface="Arial" pitchFamily="34" charset="0"/>
              </a:rPr>
              <a:t>.</a:t>
            </a:r>
          </a:p>
          <a:p>
            <a:r>
              <a:rPr lang="en-US" sz="2400" dirty="0" err="1">
                <a:latin typeface="Arial" pitchFamily="34" charset="0"/>
                <a:cs typeface="Arial" pitchFamily="34" charset="0"/>
              </a:rPr>
              <a:t>Pedometernya</a:t>
            </a:r>
            <a:r>
              <a:rPr lang="en-US" sz="2400" dirty="0">
                <a:latin typeface="Arial" pitchFamily="34" charset="0"/>
                <a:cs typeface="Arial" pitchFamily="34" charset="0"/>
              </a:rPr>
              <a:t> </a:t>
            </a:r>
            <a:r>
              <a:rPr lang="en-US" sz="2400" dirty="0" err="1">
                <a:latin typeface="Arial" pitchFamily="34" charset="0"/>
                <a:cs typeface="Arial" pitchFamily="34" charset="0"/>
              </a:rPr>
              <a:t>menunjukkan</a:t>
            </a:r>
            <a:r>
              <a:rPr lang="en-US" sz="2400" dirty="0">
                <a:latin typeface="Arial" pitchFamily="34" charset="0"/>
                <a:cs typeface="Arial" pitchFamily="34" charset="0"/>
              </a:rPr>
              <a:t> </a:t>
            </a:r>
            <a:r>
              <a:rPr lang="en-US" sz="2400" dirty="0" err="1">
                <a:latin typeface="Arial" pitchFamily="34" charset="0"/>
                <a:cs typeface="Arial" pitchFamily="34" charset="0"/>
              </a:rPr>
              <a:t>bahwa</a:t>
            </a:r>
            <a:r>
              <a:rPr lang="en-US" sz="2400" dirty="0">
                <a:latin typeface="Arial" pitchFamily="34" charset="0"/>
                <a:cs typeface="Arial" pitchFamily="34" charset="0"/>
              </a:rPr>
              <a:t> </a:t>
            </a:r>
            <a:r>
              <a:rPr lang="en-US" sz="2400" dirty="0" err="1">
                <a:latin typeface="Arial" pitchFamily="34" charset="0"/>
                <a:cs typeface="Arial" pitchFamily="34" charset="0"/>
              </a:rPr>
              <a:t>ia</a:t>
            </a:r>
            <a:r>
              <a:rPr lang="en-US" sz="2400" dirty="0">
                <a:latin typeface="Arial" pitchFamily="34" charset="0"/>
                <a:cs typeface="Arial" pitchFamily="34" charset="0"/>
              </a:rPr>
              <a:t> </a:t>
            </a:r>
            <a:r>
              <a:rPr lang="en-US" sz="2400" dirty="0" err="1">
                <a:latin typeface="Arial" pitchFamily="34" charset="0"/>
                <a:cs typeface="Arial" pitchFamily="34" charset="0"/>
              </a:rPr>
              <a:t>telah</a:t>
            </a:r>
            <a:r>
              <a:rPr lang="en-US" sz="2400" dirty="0">
                <a:latin typeface="Arial" pitchFamily="34" charset="0"/>
                <a:cs typeface="Arial" pitchFamily="34" charset="0"/>
              </a:rPr>
              <a:t> </a:t>
            </a:r>
            <a:r>
              <a:rPr lang="en-US" sz="2400" dirty="0" err="1">
                <a:latin typeface="Arial" pitchFamily="34" charset="0"/>
                <a:cs typeface="Arial" pitchFamily="34" charset="0"/>
              </a:rPr>
              <a:t>berjalan</a:t>
            </a:r>
            <a:r>
              <a:rPr lang="en-US" sz="2400" dirty="0">
                <a:latin typeface="Arial" pitchFamily="34" charset="0"/>
                <a:cs typeface="Arial" pitchFamily="34" charset="0"/>
              </a:rPr>
              <a:t> 22.500 </a:t>
            </a:r>
            <a:r>
              <a:rPr lang="en-US" sz="2400" dirty="0" err="1">
                <a:latin typeface="Arial" pitchFamily="34" charset="0"/>
                <a:cs typeface="Arial" pitchFamily="34" charset="0"/>
              </a:rPr>
              <a:t>langkah</a:t>
            </a:r>
            <a:r>
              <a:rPr lang="en-US" sz="2400" dirty="0">
                <a:latin typeface="Arial" pitchFamily="34" charset="0"/>
                <a:cs typeface="Arial" pitchFamily="34" charset="0"/>
              </a:rPr>
              <a:t>.</a:t>
            </a:r>
          </a:p>
          <a:p>
            <a:pPr>
              <a:spcBef>
                <a:spcPts val="600"/>
              </a:spcBef>
            </a:pPr>
            <a:r>
              <a:rPr lang="en-US" sz="2400" dirty="0" err="1">
                <a:latin typeface="Arial" pitchFamily="34" charset="0"/>
                <a:cs typeface="Arial" pitchFamily="34" charset="0"/>
              </a:rPr>
              <a:t>Berapa</a:t>
            </a:r>
            <a:r>
              <a:rPr lang="en-US" sz="2400" dirty="0">
                <a:latin typeface="Arial" pitchFamily="34" charset="0"/>
                <a:cs typeface="Arial" pitchFamily="34" charset="0"/>
              </a:rPr>
              <a:t> </a:t>
            </a:r>
            <a:r>
              <a:rPr lang="en-US" sz="2400" dirty="0" err="1">
                <a:latin typeface="Arial" pitchFamily="34" charset="0"/>
                <a:cs typeface="Arial" pitchFamily="34" charset="0"/>
              </a:rPr>
              <a:t>perkiraan</a:t>
            </a:r>
            <a:r>
              <a:rPr lang="en-US" sz="2400" dirty="0">
                <a:latin typeface="Arial" pitchFamily="34" charset="0"/>
                <a:cs typeface="Arial" pitchFamily="34" charset="0"/>
              </a:rPr>
              <a:t> rata-rata </a:t>
            </a:r>
            <a:r>
              <a:rPr lang="en-US" sz="2400" dirty="0" err="1">
                <a:latin typeface="Arial" pitchFamily="34" charset="0"/>
                <a:cs typeface="Arial" pitchFamily="34" charset="0"/>
              </a:rPr>
              <a:t>panjang</a:t>
            </a:r>
            <a:r>
              <a:rPr lang="en-US" sz="2400" dirty="0">
                <a:latin typeface="Arial" pitchFamily="34" charset="0"/>
                <a:cs typeface="Arial" pitchFamily="34" charset="0"/>
              </a:rPr>
              <a:t> </a:t>
            </a:r>
            <a:r>
              <a:rPr lang="en-US" sz="2400" dirty="0" err="1">
                <a:latin typeface="Arial" pitchFamily="34" charset="0"/>
                <a:cs typeface="Arial" pitchFamily="34" charset="0"/>
              </a:rPr>
              <a:t>langkah</a:t>
            </a:r>
            <a:r>
              <a:rPr lang="en-US" sz="2400" dirty="0">
                <a:latin typeface="Arial" pitchFamily="34" charset="0"/>
                <a:cs typeface="Arial" pitchFamily="34" charset="0"/>
              </a:rPr>
              <a:t> </a:t>
            </a:r>
            <a:r>
              <a:rPr lang="en-US" sz="2400" dirty="0" err="1">
                <a:latin typeface="Arial" pitchFamily="34" charset="0"/>
                <a:cs typeface="Arial" pitchFamily="34" charset="0"/>
              </a:rPr>
              <a:t>Toshi</a:t>
            </a:r>
            <a:r>
              <a:rPr lang="en-US" sz="2400" dirty="0">
                <a:latin typeface="Arial" pitchFamily="34" charset="0"/>
                <a:cs typeface="Arial" pitchFamily="34" charset="0"/>
              </a:rPr>
              <a:t> </a:t>
            </a:r>
            <a:r>
              <a:rPr lang="en-US" sz="2400" dirty="0" err="1">
                <a:latin typeface="Arial" pitchFamily="34" charset="0"/>
                <a:cs typeface="Arial" pitchFamily="34" charset="0"/>
              </a:rPr>
              <a:t>dalam</a:t>
            </a:r>
            <a:r>
              <a:rPr lang="en-US" sz="2400" dirty="0">
                <a:latin typeface="Arial" pitchFamily="34" charset="0"/>
                <a:cs typeface="Arial" pitchFamily="34" charset="0"/>
              </a:rPr>
              <a:t> </a:t>
            </a:r>
            <a:r>
              <a:rPr lang="en-US" sz="2400" dirty="0" err="1">
                <a:latin typeface="Arial" pitchFamily="34" charset="0"/>
                <a:cs typeface="Arial" pitchFamily="34" charset="0"/>
              </a:rPr>
              <a:t>jarak</a:t>
            </a:r>
            <a:r>
              <a:rPr lang="en-US" sz="2400" dirty="0">
                <a:latin typeface="Arial" pitchFamily="34" charset="0"/>
                <a:cs typeface="Arial" pitchFamily="34" charset="0"/>
              </a:rPr>
              <a:t> 9 km </a:t>
            </a:r>
            <a:r>
              <a:rPr lang="en-US" sz="2400" dirty="0" err="1">
                <a:latin typeface="Arial" pitchFamily="34" charset="0"/>
                <a:cs typeface="Arial" pitchFamily="34" charset="0"/>
              </a:rPr>
              <a:t>sepanjang</a:t>
            </a:r>
            <a:r>
              <a:rPr lang="en-US" sz="2400" dirty="0">
                <a:latin typeface="Arial" pitchFamily="34" charset="0"/>
                <a:cs typeface="Arial" pitchFamily="34" charset="0"/>
              </a:rPr>
              <a:t> </a:t>
            </a:r>
            <a:r>
              <a:rPr lang="en-US" sz="2400" dirty="0" err="1">
                <a:latin typeface="Arial" pitchFamily="34" charset="0"/>
                <a:cs typeface="Arial" pitchFamily="34" charset="0"/>
              </a:rPr>
              <a:t>jalan</a:t>
            </a:r>
            <a:r>
              <a:rPr lang="en-US" sz="2400" dirty="0">
                <a:latin typeface="Arial" pitchFamily="34" charset="0"/>
                <a:cs typeface="Arial" pitchFamily="34" charset="0"/>
              </a:rPr>
              <a:t> </a:t>
            </a:r>
            <a:r>
              <a:rPr lang="en-US" sz="2400" dirty="0" err="1">
                <a:latin typeface="Arial" pitchFamily="34" charset="0"/>
                <a:cs typeface="Arial" pitchFamily="34" charset="0"/>
              </a:rPr>
              <a:t>Gotemba</a:t>
            </a:r>
            <a:r>
              <a:rPr lang="en-US" sz="2400" dirty="0">
                <a:latin typeface="Arial" pitchFamily="34" charset="0"/>
                <a:cs typeface="Arial" pitchFamily="34" charset="0"/>
              </a:rPr>
              <a:t>? </a:t>
            </a:r>
            <a:r>
              <a:rPr lang="en-US" sz="2400" dirty="0" err="1">
                <a:latin typeface="Arial" pitchFamily="34" charset="0"/>
                <a:cs typeface="Arial" pitchFamily="34" charset="0"/>
              </a:rPr>
              <a:t>Berikan</a:t>
            </a:r>
            <a:r>
              <a:rPr lang="en-US" sz="2400" dirty="0">
                <a:latin typeface="Arial" pitchFamily="34" charset="0"/>
                <a:cs typeface="Arial" pitchFamily="34" charset="0"/>
              </a:rPr>
              <a:t> </a:t>
            </a:r>
            <a:r>
              <a:rPr lang="en-US" sz="2400" dirty="0" err="1">
                <a:latin typeface="Arial" pitchFamily="34" charset="0"/>
                <a:cs typeface="Arial" pitchFamily="34" charset="0"/>
              </a:rPr>
              <a:t>jawaban</a:t>
            </a:r>
            <a:r>
              <a:rPr lang="en-US" sz="2400" dirty="0">
                <a:latin typeface="Arial" pitchFamily="34" charset="0"/>
                <a:cs typeface="Arial" pitchFamily="34" charset="0"/>
              </a:rPr>
              <a:t> </a:t>
            </a:r>
            <a:r>
              <a:rPr lang="en-US" sz="2400" dirty="0" err="1">
                <a:latin typeface="Arial" pitchFamily="34" charset="0"/>
                <a:cs typeface="Arial" pitchFamily="34" charset="0"/>
              </a:rPr>
              <a:t>kamu</a:t>
            </a:r>
            <a:r>
              <a:rPr lang="en-US" sz="2400" dirty="0">
                <a:latin typeface="Arial" pitchFamily="34" charset="0"/>
                <a:cs typeface="Arial" pitchFamily="34" charset="0"/>
              </a:rPr>
              <a:t> </a:t>
            </a:r>
            <a:r>
              <a:rPr lang="en-US" sz="2400" dirty="0" err="1">
                <a:latin typeface="Arial" pitchFamily="34" charset="0"/>
                <a:cs typeface="Arial" pitchFamily="34" charset="0"/>
              </a:rPr>
              <a:t>dalam</a:t>
            </a:r>
            <a:r>
              <a:rPr lang="en-US" sz="2400" dirty="0">
                <a:latin typeface="Arial" pitchFamily="34" charset="0"/>
                <a:cs typeface="Arial" pitchFamily="34" charset="0"/>
              </a:rPr>
              <a:t> </a:t>
            </a:r>
            <a:r>
              <a:rPr lang="en-US" sz="2400" dirty="0" err="1">
                <a:latin typeface="Arial" pitchFamily="34" charset="0"/>
                <a:cs typeface="Arial" pitchFamily="34" charset="0"/>
              </a:rPr>
              <a:t>satuan</a:t>
            </a:r>
            <a:r>
              <a:rPr lang="en-US" sz="2400" dirty="0">
                <a:latin typeface="Arial" pitchFamily="34" charset="0"/>
                <a:cs typeface="Arial" pitchFamily="34" charset="0"/>
              </a:rPr>
              <a:t> centimeter (cm).</a:t>
            </a:r>
          </a:p>
          <a:p>
            <a:pPr>
              <a:spcBef>
                <a:spcPts val="600"/>
              </a:spcBef>
            </a:pPr>
            <a:r>
              <a:rPr lang="en-US" sz="2400" dirty="0" err="1">
                <a:latin typeface="Arial" pitchFamily="34" charset="0"/>
                <a:cs typeface="Arial" pitchFamily="34" charset="0"/>
              </a:rPr>
              <a:t>Jawaban</a:t>
            </a:r>
            <a:r>
              <a:rPr lang="en-US" sz="2400" dirty="0">
                <a:latin typeface="Arial" pitchFamily="34" charset="0"/>
                <a:cs typeface="Arial" pitchFamily="34" charset="0"/>
              </a:rPr>
              <a:t>: ......................................... cm.</a:t>
            </a:r>
          </a:p>
        </p:txBody>
      </p:sp>
      <p:cxnSp>
        <p:nvCxnSpPr>
          <p:cNvPr id="7" name="Straight Connector 6"/>
          <p:cNvCxnSpPr/>
          <p:nvPr/>
        </p:nvCxnSpPr>
        <p:spPr>
          <a:xfrm>
            <a:off x="486696" y="1946787"/>
            <a:ext cx="8170607" cy="0"/>
          </a:xfrm>
          <a:prstGeom prst="line">
            <a:avLst/>
          </a:prstGeom>
          <a:ln w="158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Slide Number Placeholder 1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 algn="r"/>
            <a:fld id="{D4C49B74-5DB2-4B03-B1D2-7F6A3C51C318}" type="slidenum">
              <a:rPr lang="en-US" smtClean="0"/>
              <a:pPr algn="r"/>
              <a:t>60</a:t>
            </a:fld>
            <a:endParaRPr lang="en-US"/>
          </a:p>
        </p:txBody>
      </p:sp>
      <p:sp>
        <p:nvSpPr>
          <p:cNvPr id="5" name="Title 1"/>
          <p:cNvSpPr>
            <a:spLocks noGrp="1"/>
          </p:cNvSpPr>
          <p:nvPr>
            <p:ph type="title"/>
          </p:nvPr>
        </p:nvSpPr>
        <p:spPr>
          <a:xfrm>
            <a:off x="6568" y="14750"/>
            <a:ext cx="9144000" cy="1061872"/>
          </a:xfrm>
          <a:solidFill>
            <a:schemeClr val="accent1">
              <a:lumMod val="20000"/>
              <a:lumOff val="80000"/>
            </a:schemeClr>
          </a:solidFill>
        </p:spPr>
        <p:txBody>
          <a:bodyPr/>
          <a:lstStyle/>
          <a:p>
            <a:r>
              <a:rPr lang="it-IT" b="1" dirty="0" smtClean="0">
                <a:ln>
                  <a:solidFill>
                    <a:schemeClr val="tx1"/>
                  </a:solidFill>
                </a:ln>
                <a:latin typeface="Arial" pitchFamily="34" charset="0"/>
                <a:cs typeface="Arial" pitchFamily="34" charset="0"/>
              </a:rPr>
              <a:t>Contoh Soal</a:t>
            </a:r>
            <a:endParaRPr lang="id-ID" b="1" dirty="0">
              <a:ln>
                <a:solidFill>
                  <a:schemeClr val="tx1"/>
                </a:solidFill>
              </a:ln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40618365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568" y="14750"/>
            <a:ext cx="9144000" cy="1061872"/>
          </a:xfrm>
          <a:solidFill>
            <a:schemeClr val="accent1">
              <a:lumMod val="20000"/>
              <a:lumOff val="80000"/>
            </a:schemeClr>
          </a:solidFill>
        </p:spPr>
        <p:txBody>
          <a:bodyPr/>
          <a:lstStyle/>
          <a:p>
            <a:r>
              <a:rPr lang="it-IT" sz="3200" b="1" dirty="0" smtClean="0">
                <a:ln>
                  <a:solidFill>
                    <a:schemeClr val="tx1"/>
                  </a:solidFill>
                </a:ln>
                <a:latin typeface="Arial" pitchFamily="34" charset="0"/>
                <a:cs typeface="Arial" pitchFamily="34" charset="0"/>
              </a:rPr>
              <a:t>Penjelasan</a:t>
            </a:r>
            <a:endParaRPr lang="id-ID" sz="3200" b="1" dirty="0">
              <a:ln>
                <a:solidFill>
                  <a:schemeClr val="tx1"/>
                </a:solidFill>
              </a:ln>
              <a:latin typeface="Arial" pitchFamily="34" charset="0"/>
              <a:cs typeface="Arial" pitchFamily="34" charset="0"/>
            </a:endParaRPr>
          </a:p>
        </p:txBody>
      </p:sp>
      <p:cxnSp>
        <p:nvCxnSpPr>
          <p:cNvPr id="5" name="Straight Connector 4"/>
          <p:cNvCxnSpPr/>
          <p:nvPr/>
        </p:nvCxnSpPr>
        <p:spPr>
          <a:xfrm>
            <a:off x="0" y="1076622"/>
            <a:ext cx="9144000" cy="0"/>
          </a:xfrm>
          <a:prstGeom prst="line">
            <a:avLst/>
          </a:prstGeom>
          <a:ln w="254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3" name="Object 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xmlns="" val="3826367838"/>
              </p:ext>
            </p:extLst>
          </p:nvPr>
        </p:nvGraphicFramePr>
        <p:xfrm>
          <a:off x="-33338" y="1420813"/>
          <a:ext cx="9013826" cy="4000500"/>
        </p:xfrm>
        <a:graphic>
          <a:graphicData uri="http://schemas.openxmlformats.org/presentationml/2006/ole">
            <p:oleObj spid="_x0000_s9259" name="Document" r:id="rId3" imgW="4427031" imgH="1961703" progId="Word.Document.12">
              <p:embed/>
            </p:oleObj>
          </a:graphicData>
        </a:graphic>
      </p:graphicFrame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 algn="r"/>
            <a:fld id="{D4C49B74-5DB2-4B03-B1D2-7F6A3C51C318}" type="slidenum">
              <a:rPr lang="en-US" smtClean="0"/>
              <a:pPr algn="r"/>
              <a:t>61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3681390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568" y="2"/>
            <a:ext cx="9144000" cy="811160"/>
          </a:xfrm>
          <a:solidFill>
            <a:schemeClr val="accent1">
              <a:lumMod val="20000"/>
              <a:lumOff val="80000"/>
            </a:schemeClr>
          </a:solidFill>
        </p:spPr>
        <p:txBody>
          <a:bodyPr/>
          <a:lstStyle/>
          <a:p>
            <a:r>
              <a:rPr lang="it-IT" sz="3200" b="1" dirty="0" smtClean="0">
                <a:ln>
                  <a:solidFill>
                    <a:schemeClr val="tx1"/>
                  </a:solidFill>
                </a:ln>
                <a:latin typeface="Arial" pitchFamily="34" charset="0"/>
                <a:cs typeface="Arial" pitchFamily="34" charset="0"/>
              </a:rPr>
              <a:t>Tingkat Kesukaran (Level Kompetensi)</a:t>
            </a:r>
            <a:endParaRPr lang="id-ID" sz="3200" b="1" dirty="0">
              <a:ln>
                <a:solidFill>
                  <a:schemeClr val="tx1"/>
                </a:solidFill>
              </a:ln>
              <a:latin typeface="Arial" pitchFamily="34" charset="0"/>
              <a:cs typeface="Arial" pitchFamily="34" charset="0"/>
            </a:endParaRPr>
          </a:p>
        </p:txBody>
      </p:sp>
      <p:cxnSp>
        <p:nvCxnSpPr>
          <p:cNvPr id="5" name="Straight Connector 4"/>
          <p:cNvCxnSpPr/>
          <p:nvPr/>
        </p:nvCxnSpPr>
        <p:spPr>
          <a:xfrm>
            <a:off x="0" y="870145"/>
            <a:ext cx="9144000" cy="0"/>
          </a:xfrm>
          <a:prstGeom prst="line">
            <a:avLst/>
          </a:prstGeom>
          <a:ln w="254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Rectangle 2"/>
          <p:cNvSpPr/>
          <p:nvPr/>
        </p:nvSpPr>
        <p:spPr>
          <a:xfrm>
            <a:off x="368710" y="1232786"/>
            <a:ext cx="8406580" cy="412420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>
              <a:buFont typeface="Wingdings" pitchFamily="2" charset="2"/>
              <a:buChar char="q"/>
            </a:pPr>
            <a:r>
              <a:rPr lang="en-US" sz="2800" dirty="0" err="1" smtClean="0">
                <a:latin typeface="Arial" pitchFamily="34" charset="0"/>
                <a:cs typeface="Arial" pitchFamily="34" charset="0"/>
              </a:rPr>
              <a:t>Dimodifikasi</a:t>
            </a:r>
            <a:r>
              <a:rPr lang="en-US" sz="2800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en-US" sz="2800" dirty="0" err="1" smtClean="0">
                <a:latin typeface="Arial" pitchFamily="34" charset="0"/>
                <a:cs typeface="Arial" pitchFamily="34" charset="0"/>
              </a:rPr>
              <a:t>menggunakan</a:t>
            </a:r>
            <a:r>
              <a:rPr lang="en-US" sz="2800" dirty="0" smtClean="0">
                <a:latin typeface="Arial" pitchFamily="34" charset="0"/>
                <a:cs typeface="Arial" pitchFamily="34" charset="0"/>
              </a:rPr>
              <a:t> 7 </a:t>
            </a:r>
            <a:r>
              <a:rPr lang="en-US" sz="2800" dirty="0" err="1" smtClean="0">
                <a:latin typeface="Arial" pitchFamily="34" charset="0"/>
                <a:cs typeface="Arial" pitchFamily="34" charset="0"/>
              </a:rPr>
              <a:t>kemampuan</a:t>
            </a:r>
            <a:r>
              <a:rPr lang="en-US" sz="2800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en-US" sz="2800" dirty="0" err="1" smtClean="0">
                <a:latin typeface="Arial" pitchFamily="34" charset="0"/>
                <a:cs typeface="Arial" pitchFamily="34" charset="0"/>
              </a:rPr>
              <a:t>dasar</a:t>
            </a:r>
            <a:r>
              <a:rPr lang="en-US" sz="2800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en-US" sz="2800" dirty="0" err="1" smtClean="0">
                <a:latin typeface="Arial" pitchFamily="34" charset="0"/>
                <a:cs typeface="Arial" pitchFamily="34" charset="0"/>
              </a:rPr>
              <a:t>matematika</a:t>
            </a:r>
            <a:r>
              <a:rPr lang="en-US" sz="2800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en-US" sz="2800" dirty="0" err="1" smtClean="0">
                <a:latin typeface="Arial" pitchFamily="34" charset="0"/>
                <a:cs typeface="Arial" pitchFamily="34" charset="0"/>
              </a:rPr>
              <a:t>dan</a:t>
            </a:r>
            <a:r>
              <a:rPr lang="en-US" sz="2800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en-US" sz="2800" dirty="0" err="1" smtClean="0">
                <a:latin typeface="Arial" pitchFamily="34" charset="0"/>
                <a:cs typeface="Arial" pitchFamily="34" charset="0"/>
              </a:rPr>
              <a:t>banyaknya</a:t>
            </a:r>
            <a:r>
              <a:rPr lang="en-US" sz="2800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en-US" sz="2800" dirty="0" err="1" smtClean="0">
                <a:latin typeface="Arial" pitchFamily="34" charset="0"/>
                <a:cs typeface="Arial" pitchFamily="34" charset="0"/>
              </a:rPr>
              <a:t>aktivitas</a:t>
            </a:r>
            <a:r>
              <a:rPr lang="en-US" sz="2800" dirty="0" smtClean="0">
                <a:latin typeface="Arial" pitchFamily="34" charset="0"/>
                <a:cs typeface="Arial" pitchFamily="34" charset="0"/>
              </a:rPr>
              <a:t>.</a:t>
            </a:r>
          </a:p>
          <a:p>
            <a:pPr marL="342900" lvl="0" indent="-342900">
              <a:spcBef>
                <a:spcPts val="600"/>
              </a:spcBef>
              <a:buFont typeface="Wingdings" pitchFamily="2" charset="2"/>
              <a:buChar char="q"/>
            </a:pPr>
            <a:r>
              <a:rPr lang="en-US" sz="2800" dirty="0" err="1" smtClean="0">
                <a:latin typeface="Arial" pitchFamily="34" charset="0"/>
                <a:cs typeface="Arial" pitchFamily="34" charset="0"/>
              </a:rPr>
              <a:t>Panjang</a:t>
            </a:r>
            <a:r>
              <a:rPr lang="en-US" sz="2800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en-US" sz="2800" dirty="0" err="1">
                <a:latin typeface="Arial" pitchFamily="34" charset="0"/>
                <a:cs typeface="Arial" pitchFamily="34" charset="0"/>
              </a:rPr>
              <a:t>dan</a:t>
            </a:r>
            <a:r>
              <a:rPr lang="en-US" sz="2800" dirty="0">
                <a:latin typeface="Arial" pitchFamily="34" charset="0"/>
                <a:cs typeface="Arial" pitchFamily="34" charset="0"/>
              </a:rPr>
              <a:t> </a:t>
            </a:r>
            <a:r>
              <a:rPr lang="en-US" sz="2800" dirty="0" err="1">
                <a:latin typeface="Arial" pitchFamily="34" charset="0"/>
                <a:cs typeface="Arial" pitchFamily="34" charset="0"/>
              </a:rPr>
              <a:t>kompleksitas</a:t>
            </a:r>
            <a:r>
              <a:rPr lang="en-US" sz="2800" dirty="0">
                <a:latin typeface="Arial" pitchFamily="34" charset="0"/>
                <a:cs typeface="Arial" pitchFamily="34" charset="0"/>
              </a:rPr>
              <a:t> </a:t>
            </a:r>
            <a:r>
              <a:rPr lang="en-US" sz="2800" dirty="0" smtClean="0">
                <a:latin typeface="Arial" pitchFamily="34" charset="0"/>
                <a:cs typeface="Arial" pitchFamily="34" charset="0"/>
              </a:rPr>
              <a:t>stimulus </a:t>
            </a:r>
            <a:r>
              <a:rPr lang="en-US" sz="2800" dirty="0">
                <a:latin typeface="Arial" pitchFamily="34" charset="0"/>
                <a:cs typeface="Arial" pitchFamily="34" charset="0"/>
              </a:rPr>
              <a:t>yang </a:t>
            </a:r>
            <a:r>
              <a:rPr lang="en-US" sz="2800" dirty="0" err="1">
                <a:latin typeface="Arial" pitchFamily="34" charset="0"/>
                <a:cs typeface="Arial" pitchFamily="34" charset="0"/>
              </a:rPr>
              <a:t>dibaca</a:t>
            </a:r>
            <a:r>
              <a:rPr lang="en-US" sz="2800" dirty="0">
                <a:latin typeface="Arial" pitchFamily="34" charset="0"/>
                <a:cs typeface="Arial" pitchFamily="34" charset="0"/>
              </a:rPr>
              <a:t> </a:t>
            </a:r>
            <a:r>
              <a:rPr lang="en-US" sz="2800" dirty="0" err="1">
                <a:latin typeface="Arial" pitchFamily="34" charset="0"/>
                <a:cs typeface="Arial" pitchFamily="34" charset="0"/>
              </a:rPr>
              <a:t>dan</a:t>
            </a:r>
            <a:r>
              <a:rPr lang="en-US" sz="2800" dirty="0">
                <a:latin typeface="Arial" pitchFamily="34" charset="0"/>
                <a:cs typeface="Arial" pitchFamily="34" charset="0"/>
              </a:rPr>
              <a:t> </a:t>
            </a:r>
            <a:r>
              <a:rPr lang="en-US" sz="2800" dirty="0" err="1">
                <a:latin typeface="Arial" pitchFamily="34" charset="0"/>
                <a:cs typeface="Arial" pitchFamily="34" charset="0"/>
              </a:rPr>
              <a:t>ditafsirkan</a:t>
            </a:r>
            <a:r>
              <a:rPr lang="en-US" sz="2800" dirty="0">
                <a:latin typeface="Arial" pitchFamily="34" charset="0"/>
                <a:cs typeface="Arial" pitchFamily="34" charset="0"/>
              </a:rPr>
              <a:t>, </a:t>
            </a:r>
            <a:r>
              <a:rPr lang="en-US" sz="2800" dirty="0" err="1">
                <a:latin typeface="Arial" pitchFamily="34" charset="0"/>
                <a:cs typeface="Arial" pitchFamily="34" charset="0"/>
              </a:rPr>
              <a:t>pengenalan</a:t>
            </a:r>
            <a:r>
              <a:rPr lang="en-US" sz="2800" dirty="0">
                <a:latin typeface="Arial" pitchFamily="34" charset="0"/>
                <a:cs typeface="Arial" pitchFamily="34" charset="0"/>
              </a:rPr>
              <a:t> </a:t>
            </a:r>
            <a:r>
              <a:rPr lang="en-US" sz="2800" dirty="0" err="1">
                <a:latin typeface="Arial" pitchFamily="34" charset="0"/>
                <a:cs typeface="Arial" pitchFamily="34" charset="0"/>
              </a:rPr>
              <a:t>terhadap</a:t>
            </a:r>
            <a:r>
              <a:rPr lang="en-US" sz="2800" dirty="0">
                <a:latin typeface="Arial" pitchFamily="34" charset="0"/>
                <a:cs typeface="Arial" pitchFamily="34" charset="0"/>
              </a:rPr>
              <a:t> ide-ide </a:t>
            </a:r>
            <a:r>
              <a:rPr lang="en-US" sz="2800" dirty="0" err="1">
                <a:latin typeface="Arial" pitchFamily="34" charset="0"/>
                <a:cs typeface="Arial" pitchFamily="34" charset="0"/>
              </a:rPr>
              <a:t>atau</a:t>
            </a:r>
            <a:r>
              <a:rPr lang="en-US" sz="2800" dirty="0">
                <a:latin typeface="Arial" pitchFamily="34" charset="0"/>
                <a:cs typeface="Arial" pitchFamily="34" charset="0"/>
              </a:rPr>
              <a:t> </a:t>
            </a:r>
            <a:r>
              <a:rPr lang="en-US" sz="2800" dirty="0" err="1">
                <a:latin typeface="Arial" pitchFamily="34" charset="0"/>
                <a:cs typeface="Arial" pitchFamily="34" charset="0"/>
              </a:rPr>
              <a:t>informasi</a:t>
            </a:r>
            <a:r>
              <a:rPr lang="en-US" sz="2800" dirty="0">
                <a:latin typeface="Arial" pitchFamily="34" charset="0"/>
                <a:cs typeface="Arial" pitchFamily="34" charset="0"/>
              </a:rPr>
              <a:t> yang </a:t>
            </a:r>
            <a:r>
              <a:rPr lang="en-US" sz="2800" dirty="0" err="1">
                <a:latin typeface="Arial" pitchFamily="34" charset="0"/>
                <a:cs typeface="Arial" pitchFamily="34" charset="0"/>
              </a:rPr>
              <a:t>disajikan</a:t>
            </a:r>
            <a:r>
              <a:rPr lang="en-US" sz="2800" dirty="0">
                <a:latin typeface="Arial" pitchFamily="34" charset="0"/>
                <a:cs typeface="Arial" pitchFamily="34" charset="0"/>
              </a:rPr>
              <a:t> </a:t>
            </a:r>
            <a:r>
              <a:rPr lang="en-US" sz="2800" dirty="0" err="1">
                <a:latin typeface="Arial" pitchFamily="34" charset="0"/>
                <a:cs typeface="Arial" pitchFamily="34" charset="0"/>
              </a:rPr>
              <a:t>dalam</a:t>
            </a:r>
            <a:r>
              <a:rPr lang="en-US" sz="2800" dirty="0">
                <a:latin typeface="Arial" pitchFamily="34" charset="0"/>
                <a:cs typeface="Arial" pitchFamily="34" charset="0"/>
              </a:rPr>
              <a:t> </a:t>
            </a:r>
            <a:r>
              <a:rPr lang="en-US" sz="2800" dirty="0" err="1">
                <a:latin typeface="Arial" pitchFamily="34" charset="0"/>
                <a:cs typeface="Arial" pitchFamily="34" charset="0"/>
              </a:rPr>
              <a:t>teks</a:t>
            </a:r>
            <a:r>
              <a:rPr lang="en-US" sz="2800" dirty="0">
                <a:latin typeface="Arial" pitchFamily="34" charset="0"/>
                <a:cs typeface="Arial" pitchFamily="34" charset="0"/>
              </a:rPr>
              <a:t> </a:t>
            </a:r>
            <a:r>
              <a:rPr lang="en-US" sz="2800" dirty="0" err="1">
                <a:latin typeface="Arial" pitchFamily="34" charset="0"/>
                <a:cs typeface="Arial" pitchFamily="34" charset="0"/>
              </a:rPr>
              <a:t>atau</a:t>
            </a:r>
            <a:r>
              <a:rPr lang="en-US" sz="2800" dirty="0">
                <a:latin typeface="Arial" pitchFamily="34" charset="0"/>
                <a:cs typeface="Arial" pitchFamily="34" charset="0"/>
              </a:rPr>
              <a:t> </a:t>
            </a:r>
            <a:r>
              <a:rPr lang="en-US" sz="2800" dirty="0" err="1">
                <a:latin typeface="Arial" pitchFamily="34" charset="0"/>
                <a:cs typeface="Arial" pitchFamily="34" charset="0"/>
              </a:rPr>
              <a:t>objek</a:t>
            </a:r>
            <a:r>
              <a:rPr lang="en-US" sz="2800" dirty="0">
                <a:latin typeface="Arial" pitchFamily="34" charset="0"/>
                <a:cs typeface="Arial" pitchFamily="34" charset="0"/>
              </a:rPr>
              <a:t>, </a:t>
            </a:r>
            <a:r>
              <a:rPr lang="en-US" sz="2800" dirty="0" err="1" smtClean="0">
                <a:latin typeface="Arial" pitchFamily="34" charset="0"/>
                <a:cs typeface="Arial" pitchFamily="34" charset="0"/>
              </a:rPr>
              <a:t>kemampuan</a:t>
            </a:r>
            <a:r>
              <a:rPr lang="en-US" sz="2800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en-US" sz="2800" dirty="0" err="1">
                <a:latin typeface="Arial" pitchFamily="34" charset="0"/>
                <a:cs typeface="Arial" pitchFamily="34" charset="0"/>
              </a:rPr>
              <a:t>menggunakan</a:t>
            </a:r>
            <a:r>
              <a:rPr lang="en-US" sz="2800" dirty="0">
                <a:latin typeface="Arial" pitchFamily="34" charset="0"/>
                <a:cs typeface="Arial" pitchFamily="34" charset="0"/>
              </a:rPr>
              <a:t> </a:t>
            </a:r>
            <a:r>
              <a:rPr lang="en-US" sz="2800" dirty="0" err="1">
                <a:latin typeface="Arial" pitchFamily="34" charset="0"/>
                <a:cs typeface="Arial" pitchFamily="34" charset="0"/>
              </a:rPr>
              <a:t>informasi</a:t>
            </a:r>
            <a:r>
              <a:rPr lang="en-US" sz="2800" dirty="0">
                <a:latin typeface="Arial" pitchFamily="34" charset="0"/>
                <a:cs typeface="Arial" pitchFamily="34" charset="0"/>
              </a:rPr>
              <a:t> </a:t>
            </a:r>
            <a:r>
              <a:rPr lang="en-US" sz="2800" dirty="0" err="1">
                <a:latin typeface="Arial" pitchFamily="34" charset="0"/>
                <a:cs typeface="Arial" pitchFamily="34" charset="0"/>
              </a:rPr>
              <a:t>seperti</a:t>
            </a:r>
            <a:r>
              <a:rPr lang="en-US" sz="2800" dirty="0">
                <a:latin typeface="Arial" pitchFamily="34" charset="0"/>
                <a:cs typeface="Arial" pitchFamily="34" charset="0"/>
              </a:rPr>
              <a:t> </a:t>
            </a:r>
            <a:r>
              <a:rPr lang="en-US" sz="2800" dirty="0" err="1">
                <a:latin typeface="Arial" pitchFamily="34" charset="0"/>
                <a:cs typeface="Arial" pitchFamily="34" charset="0"/>
              </a:rPr>
              <a:t>teks</a:t>
            </a:r>
            <a:r>
              <a:rPr lang="en-US" sz="2800" dirty="0">
                <a:latin typeface="Arial" pitchFamily="34" charset="0"/>
                <a:cs typeface="Arial" pitchFamily="34" charset="0"/>
              </a:rPr>
              <a:t>, </a:t>
            </a:r>
            <a:r>
              <a:rPr lang="en-US" sz="2800" dirty="0" err="1">
                <a:latin typeface="Arial" pitchFamily="34" charset="0"/>
                <a:cs typeface="Arial" pitchFamily="34" charset="0"/>
              </a:rPr>
              <a:t>grafik</a:t>
            </a:r>
            <a:r>
              <a:rPr lang="en-US" sz="2800" dirty="0">
                <a:latin typeface="Arial" pitchFamily="34" charset="0"/>
                <a:cs typeface="Arial" pitchFamily="34" charset="0"/>
              </a:rPr>
              <a:t>, diagram, </a:t>
            </a:r>
            <a:r>
              <a:rPr lang="en-US" sz="2800" dirty="0" err="1">
                <a:latin typeface="Arial" pitchFamily="34" charset="0"/>
                <a:cs typeface="Arial" pitchFamily="34" charset="0"/>
              </a:rPr>
              <a:t>dan</a:t>
            </a:r>
            <a:r>
              <a:rPr lang="en-US" sz="2800" dirty="0">
                <a:latin typeface="Arial" pitchFamily="34" charset="0"/>
                <a:cs typeface="Arial" pitchFamily="34" charset="0"/>
              </a:rPr>
              <a:t> </a:t>
            </a:r>
            <a:r>
              <a:rPr lang="en-US" sz="2800" dirty="0" err="1" smtClean="0">
                <a:latin typeface="Arial" pitchFamily="34" charset="0"/>
                <a:cs typeface="Arial" pitchFamily="34" charset="0"/>
              </a:rPr>
              <a:t>tabel</a:t>
            </a:r>
            <a:r>
              <a:rPr lang="en-US" sz="2800" dirty="0" smtClean="0">
                <a:latin typeface="Arial" pitchFamily="34" charset="0"/>
                <a:cs typeface="Arial" pitchFamily="34" charset="0"/>
              </a:rPr>
              <a:t>.</a:t>
            </a:r>
          </a:p>
          <a:p>
            <a:pPr marL="342900" lvl="0" indent="-342900">
              <a:spcBef>
                <a:spcPts val="600"/>
              </a:spcBef>
              <a:buFont typeface="Wingdings" pitchFamily="2" charset="2"/>
              <a:buChar char="q"/>
            </a:pPr>
            <a:r>
              <a:rPr lang="en-US" sz="2800" dirty="0" err="1" smtClean="0">
                <a:latin typeface="Arial" pitchFamily="34" charset="0"/>
                <a:cs typeface="Arial" pitchFamily="34" charset="0"/>
              </a:rPr>
              <a:t>Banyaknya</a:t>
            </a:r>
            <a:r>
              <a:rPr lang="en-US" sz="2800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en-US" sz="2800" dirty="0" err="1" smtClean="0">
                <a:latin typeface="Arial" pitchFamily="34" charset="0"/>
                <a:cs typeface="Arial" pitchFamily="34" charset="0"/>
              </a:rPr>
              <a:t>langkah</a:t>
            </a:r>
            <a:r>
              <a:rPr lang="en-US" sz="2800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en-US" sz="2800" dirty="0" err="1" smtClean="0">
                <a:latin typeface="Arial" pitchFamily="34" charset="0"/>
                <a:cs typeface="Arial" pitchFamily="34" charset="0"/>
              </a:rPr>
              <a:t>untuk</a:t>
            </a:r>
            <a:r>
              <a:rPr lang="en-US" sz="2800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en-US" sz="2800" dirty="0" err="1" smtClean="0">
                <a:latin typeface="Arial" pitchFamily="34" charset="0"/>
                <a:cs typeface="Arial" pitchFamily="34" charset="0"/>
              </a:rPr>
              <a:t>sampai</a:t>
            </a:r>
            <a:r>
              <a:rPr lang="en-US" sz="2800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en-US" sz="2800" dirty="0" err="1" smtClean="0">
                <a:latin typeface="Arial" pitchFamily="34" charset="0"/>
                <a:cs typeface="Arial" pitchFamily="34" charset="0"/>
              </a:rPr>
              <a:t>pada</a:t>
            </a:r>
            <a:r>
              <a:rPr lang="en-US" sz="2800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en-US" sz="2800" dirty="0" err="1" smtClean="0">
                <a:latin typeface="Arial" pitchFamily="34" charset="0"/>
                <a:cs typeface="Arial" pitchFamily="34" charset="0"/>
              </a:rPr>
              <a:t>penyelesaian</a:t>
            </a:r>
            <a:r>
              <a:rPr lang="en-US" sz="2800" dirty="0" smtClean="0">
                <a:latin typeface="Arial" pitchFamily="34" charset="0"/>
                <a:cs typeface="Arial" pitchFamily="34" charset="0"/>
              </a:rPr>
              <a:t>.</a:t>
            </a:r>
            <a:endParaRPr lang="en-US" sz="28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 algn="r"/>
            <a:fld id="{D4C49B74-5DB2-4B03-B1D2-7F6A3C51C318}" type="slidenum">
              <a:rPr lang="en-US" smtClean="0"/>
              <a:pPr algn="r"/>
              <a:t>62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3318126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TextBox 15"/>
          <p:cNvSpPr txBox="1"/>
          <p:nvPr/>
        </p:nvSpPr>
        <p:spPr>
          <a:xfrm>
            <a:off x="287592" y="762000"/>
            <a:ext cx="6570407" cy="615553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soft" dir="t">
                <a:rot lat="0" lon="0" rev="10800000"/>
              </a:lightRig>
            </a:scene3d>
            <a:sp3d>
              <a:bevelT w="27940" h="12700"/>
              <a:contourClr>
                <a:srgbClr val="DDDDDD"/>
              </a:contourClr>
            </a:sp3d>
          </a:bodyPr>
          <a:lstStyle/>
          <a:p>
            <a:r>
              <a:rPr lang="en-US" sz="3400" spc="150" dirty="0" err="1" smtClean="0">
                <a:ln w="11430"/>
                <a:latin typeface="Century Gothic" pitchFamily="34" charset="0"/>
                <a:cs typeface="Arial Rounded MT Bold"/>
              </a:rPr>
              <a:t>Karakteristik</a:t>
            </a:r>
            <a:r>
              <a:rPr lang="en-US" sz="3400" spc="150" dirty="0" smtClean="0">
                <a:ln w="11430"/>
                <a:latin typeface="Century Gothic" pitchFamily="34" charset="0"/>
                <a:cs typeface="Arial Rounded MT Bold"/>
              </a:rPr>
              <a:t> </a:t>
            </a:r>
            <a:r>
              <a:rPr lang="en-US" sz="3400" spc="150" dirty="0" err="1">
                <a:ln w="11430"/>
                <a:latin typeface="Century Gothic" pitchFamily="34" charset="0"/>
                <a:cs typeface="Arial Rounded MT Bold"/>
              </a:rPr>
              <a:t>Soal-Soal</a:t>
            </a:r>
            <a:r>
              <a:rPr lang="en-US" sz="3400" spc="150" dirty="0">
                <a:ln w="11430"/>
                <a:latin typeface="Century Gothic" pitchFamily="34" charset="0"/>
                <a:cs typeface="Arial Rounded MT Bold"/>
              </a:rPr>
              <a:t> HOTS</a:t>
            </a:r>
            <a:endParaRPr lang="en-US" sz="3400" spc="150" dirty="0">
              <a:ln w="17780" cmpd="sng">
                <a:noFill/>
                <a:prstDash val="solid"/>
                <a:miter lim="800000"/>
              </a:ln>
              <a:latin typeface="Century Gothic" pitchFamily="34" charset="0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381001" y="1600200"/>
            <a:ext cx="8534400" cy="475514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57200" indent="-457200">
              <a:spcBef>
                <a:spcPts val="600"/>
              </a:spcBef>
              <a:buFont typeface="+mj-lt"/>
              <a:buAutoNum type="alphaLcPeriod"/>
            </a:pPr>
            <a:r>
              <a:rPr lang="en-US" sz="2400" b="1" dirty="0" err="1">
                <a:latin typeface="Century Gothic" pitchFamily="34" charset="0"/>
              </a:rPr>
              <a:t>Mengukur</a:t>
            </a:r>
            <a:r>
              <a:rPr lang="en-US" sz="2400" b="1" dirty="0">
                <a:latin typeface="Century Gothic" pitchFamily="34" charset="0"/>
              </a:rPr>
              <a:t> </a:t>
            </a:r>
            <a:r>
              <a:rPr lang="en-US" sz="2400" b="1" dirty="0" err="1">
                <a:latin typeface="Century Gothic" pitchFamily="34" charset="0"/>
              </a:rPr>
              <a:t>kemampuan</a:t>
            </a:r>
            <a:r>
              <a:rPr lang="en-US" sz="2400" b="1" dirty="0">
                <a:latin typeface="Century Gothic" pitchFamily="34" charset="0"/>
              </a:rPr>
              <a:t> </a:t>
            </a:r>
            <a:r>
              <a:rPr lang="en-US" sz="2400" b="1" dirty="0" err="1">
                <a:latin typeface="Century Gothic" pitchFamily="34" charset="0"/>
              </a:rPr>
              <a:t>berpikir</a:t>
            </a:r>
            <a:r>
              <a:rPr lang="en-US" sz="2400" b="1" dirty="0">
                <a:latin typeface="Century Gothic" pitchFamily="34" charset="0"/>
              </a:rPr>
              <a:t> </a:t>
            </a:r>
            <a:r>
              <a:rPr lang="en-US" sz="2400" b="1" dirty="0" err="1">
                <a:latin typeface="Century Gothic" pitchFamily="34" charset="0"/>
              </a:rPr>
              <a:t>tingkat</a:t>
            </a:r>
            <a:r>
              <a:rPr lang="en-US" sz="2400" b="1" dirty="0">
                <a:latin typeface="Century Gothic" pitchFamily="34" charset="0"/>
              </a:rPr>
              <a:t> </a:t>
            </a:r>
            <a:r>
              <a:rPr lang="en-US" sz="2400" b="1" dirty="0" err="1" smtClean="0">
                <a:latin typeface="Century Gothic" pitchFamily="34" charset="0"/>
              </a:rPr>
              <a:t>tinggi</a:t>
            </a:r>
            <a:r>
              <a:rPr lang="en-US" sz="2400" dirty="0" smtClean="0">
                <a:latin typeface="Century Gothic" pitchFamily="34" charset="0"/>
              </a:rPr>
              <a:t>:</a:t>
            </a:r>
          </a:p>
          <a:p>
            <a:pPr lvl="1">
              <a:spcBef>
                <a:spcPts val="600"/>
              </a:spcBef>
            </a:pPr>
            <a:r>
              <a:rPr lang="en-US" sz="2400" i="1" dirty="0" smtClean="0">
                <a:latin typeface="Century Gothic" pitchFamily="34" charset="0"/>
              </a:rPr>
              <a:t>problem solving, decision making, critical thinking, creative thinking</a:t>
            </a:r>
            <a:r>
              <a:rPr lang="en-US" sz="2400" dirty="0" smtClean="0">
                <a:latin typeface="Century Gothic" pitchFamily="34" charset="0"/>
              </a:rPr>
              <a:t>. </a:t>
            </a:r>
            <a:r>
              <a:rPr lang="en-US" sz="2400" dirty="0" err="1" smtClean="0">
                <a:latin typeface="Century Gothic" pitchFamily="34" charset="0"/>
              </a:rPr>
              <a:t>Umumnya</a:t>
            </a:r>
            <a:r>
              <a:rPr lang="en-US" sz="2400" dirty="0" smtClean="0">
                <a:latin typeface="Century Gothic" pitchFamily="34" charset="0"/>
              </a:rPr>
              <a:t> </a:t>
            </a:r>
            <a:r>
              <a:rPr lang="en-US" sz="2400" dirty="0" err="1" smtClean="0">
                <a:latin typeface="Century Gothic" pitchFamily="34" charset="0"/>
              </a:rPr>
              <a:t>jawaban</a:t>
            </a:r>
            <a:r>
              <a:rPr lang="en-US" sz="2400" dirty="0" smtClean="0">
                <a:latin typeface="Century Gothic" pitchFamily="34" charset="0"/>
              </a:rPr>
              <a:t> </a:t>
            </a:r>
            <a:r>
              <a:rPr lang="en-US" sz="2400" dirty="0" err="1" smtClean="0">
                <a:latin typeface="Century Gothic" pitchFamily="34" charset="0"/>
              </a:rPr>
              <a:t>soal</a:t>
            </a:r>
            <a:r>
              <a:rPr lang="en-US" sz="2400" dirty="0" smtClean="0">
                <a:latin typeface="Century Gothic" pitchFamily="34" charset="0"/>
              </a:rPr>
              <a:t> </a:t>
            </a:r>
            <a:r>
              <a:rPr lang="en-US" sz="2400" i="1" dirty="0" smtClean="0">
                <a:latin typeface="Century Gothic" pitchFamily="34" charset="0"/>
              </a:rPr>
              <a:t>HOTS</a:t>
            </a:r>
            <a:r>
              <a:rPr lang="en-US" sz="2400" dirty="0" smtClean="0">
                <a:latin typeface="Century Gothic" pitchFamily="34" charset="0"/>
              </a:rPr>
              <a:t> </a:t>
            </a:r>
            <a:r>
              <a:rPr lang="en-US" sz="2400" dirty="0" err="1" smtClean="0">
                <a:latin typeface="Century Gothic" pitchFamily="34" charset="0"/>
              </a:rPr>
              <a:t>tidak</a:t>
            </a:r>
            <a:r>
              <a:rPr lang="en-US" sz="2400" dirty="0" smtClean="0">
                <a:latin typeface="Century Gothic" pitchFamily="34" charset="0"/>
              </a:rPr>
              <a:t> </a:t>
            </a:r>
            <a:r>
              <a:rPr lang="en-US" sz="2400" dirty="0" err="1" smtClean="0">
                <a:latin typeface="Century Gothic" pitchFamily="34" charset="0"/>
              </a:rPr>
              <a:t>tersurat</a:t>
            </a:r>
            <a:r>
              <a:rPr lang="en-US" sz="2400" dirty="0" smtClean="0">
                <a:latin typeface="Century Gothic" pitchFamily="34" charset="0"/>
              </a:rPr>
              <a:t> </a:t>
            </a:r>
            <a:r>
              <a:rPr lang="en-US" sz="2400" dirty="0" err="1" smtClean="0">
                <a:latin typeface="Century Gothic" pitchFamily="34" charset="0"/>
              </a:rPr>
              <a:t>secara</a:t>
            </a:r>
            <a:r>
              <a:rPr lang="en-US" sz="2400" dirty="0" smtClean="0">
                <a:latin typeface="Century Gothic" pitchFamily="34" charset="0"/>
              </a:rPr>
              <a:t> </a:t>
            </a:r>
            <a:r>
              <a:rPr lang="en-US" sz="2400" dirty="0" err="1" smtClean="0">
                <a:latin typeface="Century Gothic" pitchFamily="34" charset="0"/>
              </a:rPr>
              <a:t>eksplisit</a:t>
            </a:r>
            <a:r>
              <a:rPr lang="en-US" sz="2400" dirty="0" smtClean="0">
                <a:latin typeface="Century Gothic" pitchFamily="34" charset="0"/>
              </a:rPr>
              <a:t> </a:t>
            </a:r>
            <a:r>
              <a:rPr lang="en-US" sz="2400" dirty="0" err="1" smtClean="0">
                <a:latin typeface="Century Gothic" pitchFamily="34" charset="0"/>
              </a:rPr>
              <a:t>dalam</a:t>
            </a:r>
            <a:r>
              <a:rPr lang="en-US" sz="2400" dirty="0" smtClean="0">
                <a:latin typeface="Century Gothic" pitchFamily="34" charset="0"/>
              </a:rPr>
              <a:t> stimulus.</a:t>
            </a:r>
          </a:p>
          <a:p>
            <a:pPr marL="457200" indent="-457200">
              <a:spcBef>
                <a:spcPts val="600"/>
              </a:spcBef>
              <a:buFont typeface="+mj-lt"/>
              <a:buAutoNum type="alphaLcPeriod"/>
            </a:pPr>
            <a:r>
              <a:rPr lang="en-US" sz="2400" b="1" dirty="0" err="1" smtClean="0">
                <a:latin typeface="Century Gothic" pitchFamily="34" charset="0"/>
              </a:rPr>
              <a:t>Berbasis</a:t>
            </a:r>
            <a:r>
              <a:rPr lang="en-US" sz="2400" b="1" dirty="0" smtClean="0">
                <a:latin typeface="Century Gothic" pitchFamily="34" charset="0"/>
              </a:rPr>
              <a:t> </a:t>
            </a:r>
            <a:r>
              <a:rPr lang="en-US" sz="2400" b="1" dirty="0" err="1">
                <a:latin typeface="Century Gothic" pitchFamily="34" charset="0"/>
              </a:rPr>
              <a:t>permasalahan</a:t>
            </a:r>
            <a:r>
              <a:rPr lang="en-US" sz="2400" b="1" dirty="0">
                <a:latin typeface="Century Gothic" pitchFamily="34" charset="0"/>
              </a:rPr>
              <a:t> </a:t>
            </a:r>
            <a:r>
              <a:rPr lang="en-US" sz="2400" b="1" dirty="0" err="1" smtClean="0">
                <a:latin typeface="Century Gothic" pitchFamily="34" charset="0"/>
              </a:rPr>
              <a:t>kontekstual</a:t>
            </a:r>
            <a:r>
              <a:rPr lang="en-US" sz="2400" dirty="0">
                <a:latin typeface="Century Gothic" pitchFamily="34" charset="0"/>
              </a:rPr>
              <a:t>: </a:t>
            </a:r>
            <a:r>
              <a:rPr lang="en-US" sz="2400" dirty="0" err="1">
                <a:latin typeface="Century Gothic" pitchFamily="34" charset="0"/>
              </a:rPr>
              <a:t>lingkungan</a:t>
            </a:r>
            <a:r>
              <a:rPr lang="en-US" sz="2400" dirty="0">
                <a:latin typeface="Century Gothic" pitchFamily="34" charset="0"/>
              </a:rPr>
              <a:t> </a:t>
            </a:r>
            <a:r>
              <a:rPr lang="en-US" sz="2400" dirty="0" err="1">
                <a:latin typeface="Century Gothic" pitchFamily="34" charset="0"/>
              </a:rPr>
              <a:t>hidup</a:t>
            </a:r>
            <a:r>
              <a:rPr lang="en-US" sz="2400" dirty="0">
                <a:latin typeface="Century Gothic" pitchFamily="34" charset="0"/>
              </a:rPr>
              <a:t>, </a:t>
            </a:r>
            <a:r>
              <a:rPr lang="en-US" sz="2400" dirty="0" err="1">
                <a:latin typeface="Century Gothic" pitchFamily="34" charset="0"/>
              </a:rPr>
              <a:t>kesehatan</a:t>
            </a:r>
            <a:r>
              <a:rPr lang="en-US" sz="2400" dirty="0">
                <a:latin typeface="Century Gothic" pitchFamily="34" charset="0"/>
              </a:rPr>
              <a:t>, </a:t>
            </a:r>
            <a:r>
              <a:rPr lang="en-US" sz="2400" dirty="0" err="1">
                <a:latin typeface="Century Gothic" pitchFamily="34" charset="0"/>
              </a:rPr>
              <a:t>kebumian</a:t>
            </a:r>
            <a:r>
              <a:rPr lang="en-US" sz="2400" dirty="0">
                <a:latin typeface="Century Gothic" pitchFamily="34" charset="0"/>
              </a:rPr>
              <a:t> </a:t>
            </a:r>
            <a:r>
              <a:rPr lang="en-US" sz="2400" dirty="0" err="1">
                <a:latin typeface="Century Gothic" pitchFamily="34" charset="0"/>
              </a:rPr>
              <a:t>dan</a:t>
            </a:r>
            <a:r>
              <a:rPr lang="en-US" sz="2400" dirty="0">
                <a:latin typeface="Century Gothic" pitchFamily="34" charset="0"/>
              </a:rPr>
              <a:t> </a:t>
            </a:r>
            <a:r>
              <a:rPr lang="en-US" sz="2400" dirty="0" err="1">
                <a:latin typeface="Century Gothic" pitchFamily="34" charset="0"/>
              </a:rPr>
              <a:t>ruang</a:t>
            </a:r>
            <a:r>
              <a:rPr lang="en-US" sz="2400" dirty="0">
                <a:latin typeface="Century Gothic" pitchFamily="34" charset="0"/>
              </a:rPr>
              <a:t> </a:t>
            </a:r>
            <a:r>
              <a:rPr lang="en-US" sz="2400" dirty="0" err="1">
                <a:latin typeface="Century Gothic" pitchFamily="34" charset="0"/>
              </a:rPr>
              <a:t>angkasa</a:t>
            </a:r>
            <a:r>
              <a:rPr lang="en-US" sz="2400" dirty="0">
                <a:latin typeface="Century Gothic" pitchFamily="34" charset="0"/>
              </a:rPr>
              <a:t>, </a:t>
            </a:r>
            <a:r>
              <a:rPr lang="en-US" sz="2400" dirty="0" err="1">
                <a:latin typeface="Century Gothic" pitchFamily="34" charset="0"/>
              </a:rPr>
              <a:t>serta</a:t>
            </a:r>
            <a:r>
              <a:rPr lang="en-US" sz="2400" dirty="0">
                <a:latin typeface="Century Gothic" pitchFamily="34" charset="0"/>
              </a:rPr>
              <a:t> </a:t>
            </a:r>
            <a:r>
              <a:rPr lang="en-US" sz="2400" dirty="0" err="1">
                <a:latin typeface="Century Gothic" pitchFamily="34" charset="0"/>
              </a:rPr>
              <a:t>pemanfaatan</a:t>
            </a:r>
            <a:r>
              <a:rPr lang="en-US" sz="2400" dirty="0">
                <a:latin typeface="Century Gothic" pitchFamily="34" charset="0"/>
              </a:rPr>
              <a:t> </a:t>
            </a:r>
            <a:r>
              <a:rPr lang="en-US" sz="2400" dirty="0" err="1">
                <a:latin typeface="Century Gothic" pitchFamily="34" charset="0"/>
              </a:rPr>
              <a:t>ilmu</a:t>
            </a:r>
            <a:r>
              <a:rPr lang="en-US" sz="2400" dirty="0">
                <a:latin typeface="Century Gothic" pitchFamily="34" charset="0"/>
              </a:rPr>
              <a:t> </a:t>
            </a:r>
            <a:r>
              <a:rPr lang="en-US" sz="2400" dirty="0" err="1">
                <a:latin typeface="Century Gothic" pitchFamily="34" charset="0"/>
              </a:rPr>
              <a:t>pengetahuan</a:t>
            </a:r>
            <a:r>
              <a:rPr lang="en-US" sz="2400" dirty="0">
                <a:latin typeface="Century Gothic" pitchFamily="34" charset="0"/>
              </a:rPr>
              <a:t> </a:t>
            </a:r>
            <a:r>
              <a:rPr lang="en-US" sz="2400" dirty="0" err="1">
                <a:latin typeface="Century Gothic" pitchFamily="34" charset="0"/>
              </a:rPr>
              <a:t>dan</a:t>
            </a:r>
            <a:r>
              <a:rPr lang="en-US" sz="2400" dirty="0">
                <a:latin typeface="Century Gothic" pitchFamily="34" charset="0"/>
              </a:rPr>
              <a:t> </a:t>
            </a:r>
            <a:r>
              <a:rPr lang="en-US" sz="2400" dirty="0" err="1">
                <a:latin typeface="Century Gothic" pitchFamily="34" charset="0"/>
              </a:rPr>
              <a:t>teknologi</a:t>
            </a:r>
            <a:r>
              <a:rPr lang="en-US" sz="2400" dirty="0">
                <a:latin typeface="Century Gothic" pitchFamily="34" charset="0"/>
              </a:rPr>
              <a:t> </a:t>
            </a:r>
            <a:r>
              <a:rPr lang="en-US" sz="2400" dirty="0" err="1">
                <a:latin typeface="Century Gothic" pitchFamily="34" charset="0"/>
              </a:rPr>
              <a:t>dalam</a:t>
            </a:r>
            <a:r>
              <a:rPr lang="en-US" sz="2400" dirty="0">
                <a:latin typeface="Century Gothic" pitchFamily="34" charset="0"/>
              </a:rPr>
              <a:t> </a:t>
            </a:r>
            <a:r>
              <a:rPr lang="en-US" sz="2400" dirty="0" err="1">
                <a:latin typeface="Century Gothic" pitchFamily="34" charset="0"/>
              </a:rPr>
              <a:t>berbagai</a:t>
            </a:r>
            <a:r>
              <a:rPr lang="en-US" sz="2400" dirty="0">
                <a:latin typeface="Century Gothic" pitchFamily="34" charset="0"/>
              </a:rPr>
              <a:t> </a:t>
            </a:r>
            <a:r>
              <a:rPr lang="en-US" sz="2400" dirty="0" err="1">
                <a:latin typeface="Century Gothic" pitchFamily="34" charset="0"/>
              </a:rPr>
              <a:t>aspek</a:t>
            </a:r>
            <a:r>
              <a:rPr lang="en-US" sz="2400" dirty="0">
                <a:latin typeface="Century Gothic" pitchFamily="34" charset="0"/>
              </a:rPr>
              <a:t> </a:t>
            </a:r>
            <a:r>
              <a:rPr lang="en-US" sz="2400" dirty="0" err="1" smtClean="0">
                <a:latin typeface="Century Gothic" pitchFamily="34" charset="0"/>
              </a:rPr>
              <a:t>kehidupan</a:t>
            </a:r>
            <a:r>
              <a:rPr lang="en-US" sz="2400" dirty="0" smtClean="0">
                <a:latin typeface="Century Gothic" pitchFamily="34" charset="0"/>
              </a:rPr>
              <a:t>.</a:t>
            </a:r>
            <a:endParaRPr lang="en-US" sz="2400" dirty="0">
              <a:latin typeface="Century Gothic" pitchFamily="34" charset="0"/>
            </a:endParaRPr>
          </a:p>
          <a:p>
            <a:pPr marL="457200" indent="-457200">
              <a:spcBef>
                <a:spcPts val="600"/>
              </a:spcBef>
              <a:buFont typeface="+mj-lt"/>
              <a:buAutoNum type="alphaLcPeriod"/>
            </a:pPr>
            <a:r>
              <a:rPr lang="pt-BR" sz="2400" b="1" dirty="0" smtClean="0">
                <a:latin typeface="Century Gothic" pitchFamily="34" charset="0"/>
              </a:rPr>
              <a:t>Menggunakan </a:t>
            </a:r>
            <a:r>
              <a:rPr lang="pt-BR" sz="2400" b="1" dirty="0">
                <a:latin typeface="Century Gothic" pitchFamily="34" charset="0"/>
              </a:rPr>
              <a:t>bentuk soal </a:t>
            </a:r>
            <a:r>
              <a:rPr lang="pt-BR" sz="2400" b="1" dirty="0" smtClean="0">
                <a:latin typeface="Century Gothic" pitchFamily="34" charset="0"/>
              </a:rPr>
              <a:t>beragam</a:t>
            </a:r>
            <a:r>
              <a:rPr lang="pt-BR" sz="2400" dirty="0">
                <a:latin typeface="Century Gothic" pitchFamily="34" charset="0"/>
              </a:rPr>
              <a:t>: </a:t>
            </a:r>
            <a:r>
              <a:rPr lang="pt-BR" sz="2400" dirty="0" smtClean="0">
                <a:latin typeface="Century Gothic" pitchFamily="34" charset="0"/>
              </a:rPr>
              <a:t>(1) pilihan ganda, (2) p</a:t>
            </a:r>
            <a:r>
              <a:rPr lang="sv-SE" sz="2400" dirty="0" smtClean="0">
                <a:latin typeface="Century Gothic" pitchFamily="34" charset="0"/>
              </a:rPr>
              <a:t>ilihan </a:t>
            </a:r>
            <a:r>
              <a:rPr lang="sv-SE" sz="2400" dirty="0">
                <a:latin typeface="Century Gothic" pitchFamily="34" charset="0"/>
              </a:rPr>
              <a:t>ganda kompleks (benar/salah, atau ya/tidak</a:t>
            </a:r>
            <a:r>
              <a:rPr lang="sv-SE" sz="2400" dirty="0" smtClean="0">
                <a:latin typeface="Century Gothic" pitchFamily="34" charset="0"/>
              </a:rPr>
              <a:t>), (3) i</a:t>
            </a:r>
            <a:r>
              <a:rPr lang="nn-NO" sz="2400" dirty="0" smtClean="0">
                <a:latin typeface="Century Gothic" pitchFamily="34" charset="0"/>
              </a:rPr>
              <a:t>sian </a:t>
            </a:r>
            <a:r>
              <a:rPr lang="nn-NO" sz="2400" dirty="0">
                <a:latin typeface="Century Gothic" pitchFamily="34" charset="0"/>
              </a:rPr>
              <a:t>singkat atau </a:t>
            </a:r>
            <a:r>
              <a:rPr lang="nn-NO" sz="2400" dirty="0" smtClean="0">
                <a:latin typeface="Century Gothic" pitchFamily="34" charset="0"/>
              </a:rPr>
              <a:t>melengkapi, (4) jawaban singkat, dan (5) uraian.</a:t>
            </a:r>
            <a:endParaRPr lang="en-US" sz="2400" dirty="0">
              <a:latin typeface="Century Gothic" pitchFamily="34" charset="0"/>
            </a:endParaRP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 algn="r"/>
            <a:fld id="{D4C49B74-5DB2-4B03-B1D2-7F6A3C51C318}" type="slidenum">
              <a:rPr lang="en-US" smtClean="0"/>
              <a:pPr algn="r"/>
              <a:t>63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5361167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356176" y="927688"/>
            <a:ext cx="8215370" cy="557075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533400" lvl="1" indent="-514350" eaLnBrk="1" hangingPunct="1">
              <a:spcBef>
                <a:spcPts val="600"/>
              </a:spcBef>
              <a:buFont typeface="Wingdings" pitchFamily="2" charset="2"/>
              <a:buChar char="F"/>
            </a:pPr>
            <a:r>
              <a:rPr lang="en-US" sz="2800" dirty="0" err="1" smtClean="0">
                <a:latin typeface="Berlin Sans FB" pitchFamily="34" charset="0"/>
              </a:rPr>
              <a:t>Bersifat</a:t>
            </a:r>
            <a:r>
              <a:rPr lang="en-US" sz="2800" dirty="0" smtClean="0">
                <a:latin typeface="Berlin Sans FB" pitchFamily="34" charset="0"/>
              </a:rPr>
              <a:t> </a:t>
            </a:r>
            <a:r>
              <a:rPr lang="en-US" sz="2800" dirty="0" err="1">
                <a:latin typeface="Berlin Sans FB" pitchFamily="34" charset="0"/>
              </a:rPr>
              <a:t>divergen</a:t>
            </a:r>
            <a:r>
              <a:rPr lang="en-US" sz="2800" dirty="0">
                <a:latin typeface="Berlin Sans FB" pitchFamily="34" charset="0"/>
              </a:rPr>
              <a:t>, </a:t>
            </a:r>
            <a:r>
              <a:rPr lang="en-US" sz="2800" dirty="0" err="1">
                <a:latin typeface="Berlin Sans FB" pitchFamily="34" charset="0"/>
              </a:rPr>
              <a:t>memungkinkan</a:t>
            </a:r>
            <a:r>
              <a:rPr lang="en-US" sz="2800" dirty="0">
                <a:latin typeface="Berlin Sans FB" pitchFamily="34" charset="0"/>
              </a:rPr>
              <a:t> </a:t>
            </a:r>
            <a:r>
              <a:rPr lang="en-US" sz="2800" dirty="0" err="1">
                <a:latin typeface="Berlin Sans FB" pitchFamily="34" charset="0"/>
              </a:rPr>
              <a:t>munculnya</a:t>
            </a:r>
            <a:r>
              <a:rPr lang="en-US" sz="2800" dirty="0">
                <a:latin typeface="Berlin Sans FB" pitchFamily="34" charset="0"/>
              </a:rPr>
              <a:t> </a:t>
            </a:r>
            <a:r>
              <a:rPr lang="en-US" sz="2800" dirty="0" err="1">
                <a:latin typeface="Berlin Sans FB" pitchFamily="34" charset="0"/>
              </a:rPr>
              <a:t>beberapa</a:t>
            </a:r>
            <a:r>
              <a:rPr lang="en-US" sz="2800" dirty="0">
                <a:latin typeface="Berlin Sans FB" pitchFamily="34" charset="0"/>
              </a:rPr>
              <a:t> </a:t>
            </a:r>
            <a:r>
              <a:rPr lang="en-US" sz="2800" dirty="0" err="1">
                <a:latin typeface="Berlin Sans FB" pitchFamily="34" charset="0"/>
              </a:rPr>
              <a:t>alternatif</a:t>
            </a:r>
            <a:r>
              <a:rPr lang="en-US" sz="2800" dirty="0">
                <a:latin typeface="Berlin Sans FB" pitchFamily="34" charset="0"/>
              </a:rPr>
              <a:t> </a:t>
            </a:r>
            <a:r>
              <a:rPr lang="en-US" sz="2800" dirty="0" err="1">
                <a:latin typeface="Berlin Sans FB" pitchFamily="34" charset="0"/>
              </a:rPr>
              <a:t>respons</a:t>
            </a:r>
            <a:r>
              <a:rPr lang="en-US" sz="2800" dirty="0">
                <a:latin typeface="Berlin Sans FB" pitchFamily="34" charset="0"/>
              </a:rPr>
              <a:t> </a:t>
            </a:r>
            <a:r>
              <a:rPr lang="en-US" sz="2800" dirty="0" err="1">
                <a:latin typeface="Berlin Sans FB" pitchFamily="34" charset="0"/>
              </a:rPr>
              <a:t>atau</a:t>
            </a:r>
            <a:r>
              <a:rPr lang="en-US" sz="2800" dirty="0">
                <a:latin typeface="Berlin Sans FB" pitchFamily="34" charset="0"/>
              </a:rPr>
              <a:t> </a:t>
            </a:r>
            <a:r>
              <a:rPr lang="en-US" sz="2800" dirty="0" err="1" smtClean="0">
                <a:latin typeface="Berlin Sans FB" pitchFamily="34" charset="0"/>
              </a:rPr>
              <a:t>jawaban</a:t>
            </a:r>
            <a:endParaRPr lang="en-US" sz="2800" dirty="0">
              <a:latin typeface="Berlin Sans FB" pitchFamily="34" charset="0"/>
            </a:endParaRPr>
          </a:p>
          <a:p>
            <a:pPr marL="533400" lvl="1" indent="-514350" eaLnBrk="1" hangingPunct="1">
              <a:spcBef>
                <a:spcPts val="600"/>
              </a:spcBef>
              <a:buFont typeface="Wingdings" pitchFamily="2" charset="2"/>
              <a:buChar char="F"/>
            </a:pPr>
            <a:r>
              <a:rPr lang="en-US" sz="2800" dirty="0" err="1" smtClean="0">
                <a:latin typeface="Berlin Sans FB" pitchFamily="34" charset="0"/>
              </a:rPr>
              <a:t>Tidak</a:t>
            </a:r>
            <a:r>
              <a:rPr lang="en-US" sz="2800" dirty="0" smtClean="0">
                <a:latin typeface="Berlin Sans FB" pitchFamily="34" charset="0"/>
              </a:rPr>
              <a:t> </a:t>
            </a:r>
            <a:r>
              <a:rPr lang="en-US" sz="2800" dirty="0" err="1">
                <a:latin typeface="Berlin Sans FB" pitchFamily="34" charset="0"/>
              </a:rPr>
              <a:t>hanya</a:t>
            </a:r>
            <a:r>
              <a:rPr lang="en-US" sz="2800" dirty="0">
                <a:latin typeface="Berlin Sans FB" pitchFamily="34" charset="0"/>
              </a:rPr>
              <a:t> </a:t>
            </a:r>
            <a:r>
              <a:rPr lang="en-US" sz="2800" dirty="0" err="1">
                <a:latin typeface="Berlin Sans FB" pitchFamily="34" charset="0"/>
              </a:rPr>
              <a:t>mengukur</a:t>
            </a:r>
            <a:r>
              <a:rPr lang="en-US" sz="2800" dirty="0">
                <a:latin typeface="Berlin Sans FB" pitchFamily="34" charset="0"/>
              </a:rPr>
              <a:t> </a:t>
            </a:r>
            <a:r>
              <a:rPr lang="en-US" sz="2800" dirty="0" err="1">
                <a:latin typeface="Berlin Sans FB" pitchFamily="34" charset="0"/>
              </a:rPr>
              <a:t>kompetensi</a:t>
            </a:r>
            <a:r>
              <a:rPr lang="en-US" sz="2800" dirty="0">
                <a:latin typeface="Berlin Sans FB" pitchFamily="34" charset="0"/>
              </a:rPr>
              <a:t> </a:t>
            </a:r>
            <a:r>
              <a:rPr lang="en-US" sz="2800" dirty="0" err="1">
                <a:latin typeface="Berlin Sans FB" pitchFamily="34" charset="0"/>
              </a:rPr>
              <a:t>pengetahuan</a:t>
            </a:r>
            <a:r>
              <a:rPr lang="en-US" sz="2800" dirty="0">
                <a:latin typeface="Berlin Sans FB" pitchFamily="34" charset="0"/>
              </a:rPr>
              <a:t>, </a:t>
            </a:r>
            <a:r>
              <a:rPr lang="en-US" sz="2800" dirty="0" err="1">
                <a:latin typeface="Berlin Sans FB" pitchFamily="34" charset="0"/>
              </a:rPr>
              <a:t>tetapi</a:t>
            </a:r>
            <a:r>
              <a:rPr lang="en-US" sz="2800" dirty="0">
                <a:latin typeface="Berlin Sans FB" pitchFamily="34" charset="0"/>
              </a:rPr>
              <a:t> </a:t>
            </a:r>
            <a:r>
              <a:rPr lang="en-US" sz="2800" dirty="0" err="1">
                <a:latin typeface="Berlin Sans FB" pitchFamily="34" charset="0"/>
              </a:rPr>
              <a:t>juga</a:t>
            </a:r>
            <a:r>
              <a:rPr lang="en-US" sz="2800" dirty="0">
                <a:latin typeface="Berlin Sans FB" pitchFamily="34" charset="0"/>
              </a:rPr>
              <a:t> </a:t>
            </a:r>
            <a:r>
              <a:rPr lang="en-US" sz="2800" dirty="0" err="1">
                <a:latin typeface="Berlin Sans FB" pitchFamily="34" charset="0"/>
              </a:rPr>
              <a:t>keterampilan</a:t>
            </a:r>
            <a:r>
              <a:rPr lang="en-US" sz="2800" dirty="0">
                <a:latin typeface="Berlin Sans FB" pitchFamily="34" charset="0"/>
              </a:rPr>
              <a:t> proses, </a:t>
            </a:r>
            <a:r>
              <a:rPr lang="en-US" sz="2800" dirty="0" err="1">
                <a:latin typeface="Berlin Sans FB" pitchFamily="34" charset="0"/>
              </a:rPr>
              <a:t>dan</a:t>
            </a:r>
            <a:r>
              <a:rPr lang="en-US" sz="2800" dirty="0">
                <a:latin typeface="Berlin Sans FB" pitchFamily="34" charset="0"/>
              </a:rPr>
              <a:t> </a:t>
            </a:r>
            <a:r>
              <a:rPr lang="en-US" sz="2800" dirty="0" err="1" smtClean="0">
                <a:latin typeface="Berlin Sans FB" pitchFamily="34" charset="0"/>
              </a:rPr>
              <a:t>sikap</a:t>
            </a:r>
            <a:endParaRPr lang="en-US" sz="2800" dirty="0">
              <a:latin typeface="Berlin Sans FB" pitchFamily="34" charset="0"/>
            </a:endParaRPr>
          </a:p>
          <a:p>
            <a:pPr marL="533400" lvl="1" indent="-514350" eaLnBrk="1" hangingPunct="1">
              <a:spcBef>
                <a:spcPts val="600"/>
              </a:spcBef>
              <a:buFont typeface="Wingdings" pitchFamily="2" charset="2"/>
              <a:buChar char="F"/>
            </a:pPr>
            <a:r>
              <a:rPr lang="en-US" sz="2800" dirty="0" smtClean="0">
                <a:latin typeface="Berlin Sans FB" pitchFamily="34" charset="0"/>
              </a:rPr>
              <a:t>Stem </a:t>
            </a:r>
            <a:r>
              <a:rPr lang="en-US" sz="2800" dirty="0" err="1">
                <a:latin typeface="Berlin Sans FB" pitchFamily="34" charset="0"/>
              </a:rPr>
              <a:t>soal</a:t>
            </a:r>
            <a:r>
              <a:rPr lang="en-US" sz="2800" dirty="0">
                <a:latin typeface="Berlin Sans FB" pitchFamily="34" charset="0"/>
              </a:rPr>
              <a:t> </a:t>
            </a:r>
            <a:r>
              <a:rPr lang="en-US" sz="2800" dirty="0" err="1">
                <a:latin typeface="Berlin Sans FB" pitchFamily="34" charset="0"/>
              </a:rPr>
              <a:t>menggunakan</a:t>
            </a:r>
            <a:r>
              <a:rPr lang="en-US" sz="2800" dirty="0">
                <a:latin typeface="Berlin Sans FB" pitchFamily="34" charset="0"/>
              </a:rPr>
              <a:t> stimulus </a:t>
            </a:r>
            <a:r>
              <a:rPr lang="en-US" sz="2800" dirty="0" err="1">
                <a:latin typeface="Berlin Sans FB" pitchFamily="34" charset="0"/>
              </a:rPr>
              <a:t>berupa</a:t>
            </a:r>
            <a:r>
              <a:rPr lang="en-US" sz="2800" dirty="0">
                <a:latin typeface="Berlin Sans FB" pitchFamily="34" charset="0"/>
              </a:rPr>
              <a:t> </a:t>
            </a:r>
            <a:r>
              <a:rPr lang="en-US" sz="2800" dirty="0" err="1">
                <a:latin typeface="Berlin Sans FB" pitchFamily="34" charset="0"/>
              </a:rPr>
              <a:t>konteks</a:t>
            </a:r>
            <a:r>
              <a:rPr lang="en-US" sz="2800" dirty="0">
                <a:latin typeface="Berlin Sans FB" pitchFamily="34" charset="0"/>
              </a:rPr>
              <a:t> </a:t>
            </a:r>
            <a:r>
              <a:rPr lang="en-US" sz="2800" dirty="0" err="1">
                <a:latin typeface="Berlin Sans FB" pitchFamily="34" charset="0"/>
              </a:rPr>
              <a:t>kehidupan</a:t>
            </a:r>
            <a:r>
              <a:rPr lang="en-US" sz="2800" dirty="0">
                <a:latin typeface="Berlin Sans FB" pitchFamily="34" charset="0"/>
              </a:rPr>
              <a:t> </a:t>
            </a:r>
            <a:r>
              <a:rPr lang="en-US" sz="2800" dirty="0" err="1">
                <a:latin typeface="Berlin Sans FB" pitchFamily="34" charset="0"/>
              </a:rPr>
              <a:t>nyata</a:t>
            </a:r>
            <a:r>
              <a:rPr lang="en-US" sz="2800" dirty="0">
                <a:latin typeface="Berlin Sans FB" pitchFamily="34" charset="0"/>
              </a:rPr>
              <a:t> </a:t>
            </a:r>
            <a:r>
              <a:rPr lang="en-US" sz="2800" dirty="0" err="1">
                <a:latin typeface="Berlin Sans FB" pitchFamily="34" charset="0"/>
              </a:rPr>
              <a:t>atau</a:t>
            </a:r>
            <a:r>
              <a:rPr lang="en-US" sz="2800" dirty="0">
                <a:latin typeface="Berlin Sans FB" pitchFamily="34" charset="0"/>
              </a:rPr>
              <a:t> </a:t>
            </a:r>
            <a:r>
              <a:rPr lang="en-US" sz="2800" dirty="0" err="1">
                <a:latin typeface="Berlin Sans FB" pitchFamily="34" charset="0"/>
              </a:rPr>
              <a:t>fenomena</a:t>
            </a:r>
            <a:r>
              <a:rPr lang="en-US" sz="2800" dirty="0">
                <a:latin typeface="Berlin Sans FB" pitchFamily="34" charset="0"/>
              </a:rPr>
              <a:t> yang </a:t>
            </a:r>
            <a:r>
              <a:rPr lang="en-US" sz="2800" dirty="0" err="1">
                <a:latin typeface="Berlin Sans FB" pitchFamily="34" charset="0"/>
              </a:rPr>
              <a:t>dekat</a:t>
            </a:r>
            <a:r>
              <a:rPr lang="en-US" sz="2800" dirty="0">
                <a:latin typeface="Berlin Sans FB" pitchFamily="34" charset="0"/>
              </a:rPr>
              <a:t> </a:t>
            </a:r>
            <a:r>
              <a:rPr lang="en-US" sz="2800" dirty="0" err="1">
                <a:latin typeface="Berlin Sans FB" pitchFamily="34" charset="0"/>
              </a:rPr>
              <a:t>dengan</a:t>
            </a:r>
            <a:r>
              <a:rPr lang="en-US" sz="2800" dirty="0">
                <a:latin typeface="Berlin Sans FB" pitchFamily="34" charset="0"/>
              </a:rPr>
              <a:t> </a:t>
            </a:r>
            <a:r>
              <a:rPr lang="en-US" sz="2800" dirty="0" err="1">
                <a:latin typeface="Berlin Sans FB" pitchFamily="34" charset="0"/>
              </a:rPr>
              <a:t>kehidupan</a:t>
            </a:r>
            <a:r>
              <a:rPr lang="en-US" sz="2800" dirty="0">
                <a:latin typeface="Berlin Sans FB" pitchFamily="34" charset="0"/>
              </a:rPr>
              <a:t> </a:t>
            </a:r>
            <a:r>
              <a:rPr lang="en-US" sz="2800" dirty="0" err="1" smtClean="0">
                <a:latin typeface="Berlin Sans FB" pitchFamily="34" charset="0"/>
              </a:rPr>
              <a:t>siswa</a:t>
            </a:r>
            <a:endParaRPr lang="en-US" sz="2800" dirty="0" smtClean="0">
              <a:latin typeface="Berlin Sans FB" pitchFamily="34" charset="0"/>
            </a:endParaRPr>
          </a:p>
          <a:p>
            <a:pPr marL="533400" lvl="1" indent="-514350" eaLnBrk="1" hangingPunct="1">
              <a:spcBef>
                <a:spcPts val="600"/>
              </a:spcBef>
              <a:buFont typeface="Wingdings" pitchFamily="2" charset="2"/>
              <a:buChar char="F"/>
            </a:pPr>
            <a:r>
              <a:rPr lang="en-US" sz="2800" dirty="0" err="1" smtClean="0">
                <a:latin typeface="Berlin Sans FB" pitchFamily="34" charset="0"/>
              </a:rPr>
              <a:t>Tidak</a:t>
            </a:r>
            <a:r>
              <a:rPr lang="en-US" sz="2800" dirty="0" smtClean="0">
                <a:latin typeface="Berlin Sans FB" pitchFamily="34" charset="0"/>
              </a:rPr>
              <a:t> </a:t>
            </a:r>
            <a:r>
              <a:rPr lang="en-US" sz="2800" dirty="0" err="1">
                <a:latin typeface="Berlin Sans FB" pitchFamily="34" charset="0"/>
              </a:rPr>
              <a:t>hanya</a:t>
            </a:r>
            <a:r>
              <a:rPr lang="en-US" sz="2800" dirty="0">
                <a:latin typeface="Berlin Sans FB" pitchFamily="34" charset="0"/>
              </a:rPr>
              <a:t> </a:t>
            </a:r>
            <a:r>
              <a:rPr lang="en-US" sz="2800" dirty="0" err="1">
                <a:latin typeface="Berlin Sans FB" pitchFamily="34" charset="0"/>
              </a:rPr>
              <a:t>mengukur</a:t>
            </a:r>
            <a:r>
              <a:rPr lang="en-US" sz="2800" dirty="0">
                <a:latin typeface="Berlin Sans FB" pitchFamily="34" charset="0"/>
              </a:rPr>
              <a:t> </a:t>
            </a:r>
            <a:r>
              <a:rPr lang="en-US" sz="2800" dirty="0" err="1">
                <a:latin typeface="Berlin Sans FB" pitchFamily="34" charset="0"/>
              </a:rPr>
              <a:t>pengetahuan</a:t>
            </a:r>
            <a:r>
              <a:rPr lang="en-US" sz="2800" dirty="0">
                <a:latin typeface="Berlin Sans FB" pitchFamily="34" charset="0"/>
              </a:rPr>
              <a:t> </a:t>
            </a:r>
            <a:r>
              <a:rPr lang="en-US" sz="2800" dirty="0" err="1">
                <a:latin typeface="Berlin Sans FB" pitchFamily="34" charset="0"/>
              </a:rPr>
              <a:t>tentang</a:t>
            </a:r>
            <a:r>
              <a:rPr lang="en-US" sz="2800" dirty="0">
                <a:latin typeface="Berlin Sans FB" pitchFamily="34" charset="0"/>
              </a:rPr>
              <a:t> IPA, </a:t>
            </a:r>
            <a:r>
              <a:rPr lang="en-US" sz="2800" dirty="0" err="1">
                <a:latin typeface="Berlin Sans FB" pitchFamily="34" charset="0"/>
              </a:rPr>
              <a:t>tetapi</a:t>
            </a:r>
            <a:r>
              <a:rPr lang="en-US" sz="2800" dirty="0">
                <a:latin typeface="Berlin Sans FB" pitchFamily="34" charset="0"/>
              </a:rPr>
              <a:t> </a:t>
            </a:r>
            <a:r>
              <a:rPr lang="en-US" sz="2800" dirty="0" err="1">
                <a:latin typeface="Berlin Sans FB" pitchFamily="34" charset="0"/>
              </a:rPr>
              <a:t>juga</a:t>
            </a:r>
            <a:r>
              <a:rPr lang="en-US" sz="2800" dirty="0">
                <a:latin typeface="Berlin Sans FB" pitchFamily="34" charset="0"/>
              </a:rPr>
              <a:t> </a:t>
            </a:r>
            <a:r>
              <a:rPr lang="en-US" sz="2800" dirty="0" err="1">
                <a:latin typeface="Berlin Sans FB" pitchFamily="34" charset="0"/>
              </a:rPr>
              <a:t>mengukur</a:t>
            </a:r>
            <a:r>
              <a:rPr lang="en-US" sz="2800" dirty="0">
                <a:latin typeface="Berlin Sans FB" pitchFamily="34" charset="0"/>
              </a:rPr>
              <a:t> </a:t>
            </a:r>
            <a:r>
              <a:rPr lang="en-US" sz="2800" dirty="0" err="1">
                <a:latin typeface="Berlin Sans FB" pitchFamily="34" charset="0"/>
              </a:rPr>
              <a:t>sikap</a:t>
            </a:r>
            <a:r>
              <a:rPr lang="en-US" sz="2800" dirty="0">
                <a:latin typeface="Berlin Sans FB" pitchFamily="34" charset="0"/>
              </a:rPr>
              <a:t> </a:t>
            </a:r>
            <a:r>
              <a:rPr lang="en-US" sz="2800" dirty="0" err="1">
                <a:latin typeface="Berlin Sans FB" pitchFamily="34" charset="0"/>
              </a:rPr>
              <a:t>dan</a:t>
            </a:r>
            <a:r>
              <a:rPr lang="en-US" sz="2800" dirty="0">
                <a:latin typeface="Berlin Sans FB" pitchFamily="34" charset="0"/>
              </a:rPr>
              <a:t> </a:t>
            </a:r>
            <a:r>
              <a:rPr lang="en-US" sz="2800" dirty="0" err="1">
                <a:latin typeface="Berlin Sans FB" pitchFamily="34" charset="0"/>
              </a:rPr>
              <a:t>bagaimana</a:t>
            </a:r>
            <a:r>
              <a:rPr lang="en-US" sz="2800" dirty="0">
                <a:latin typeface="Berlin Sans FB" pitchFamily="34" charset="0"/>
              </a:rPr>
              <a:t> </a:t>
            </a:r>
            <a:r>
              <a:rPr lang="en-US" sz="2800" dirty="0" err="1">
                <a:latin typeface="Berlin Sans FB" pitchFamily="34" charset="0"/>
              </a:rPr>
              <a:t>menggunakan</a:t>
            </a:r>
            <a:r>
              <a:rPr lang="en-US" sz="2800" dirty="0">
                <a:latin typeface="Berlin Sans FB" pitchFamily="34" charset="0"/>
              </a:rPr>
              <a:t> </a:t>
            </a:r>
            <a:r>
              <a:rPr lang="en-US" sz="2800" dirty="0" err="1">
                <a:latin typeface="Berlin Sans FB" pitchFamily="34" charset="0"/>
              </a:rPr>
              <a:t>pengetahuan</a:t>
            </a:r>
            <a:r>
              <a:rPr lang="en-US" sz="2800" dirty="0">
                <a:latin typeface="Berlin Sans FB" pitchFamily="34" charset="0"/>
              </a:rPr>
              <a:t> </a:t>
            </a:r>
            <a:r>
              <a:rPr lang="en-US" sz="2800" dirty="0" err="1">
                <a:latin typeface="Berlin Sans FB" pitchFamily="34" charset="0"/>
              </a:rPr>
              <a:t>tersebut</a:t>
            </a:r>
            <a:r>
              <a:rPr lang="en-US" sz="2800" dirty="0">
                <a:latin typeface="Berlin Sans FB" pitchFamily="34" charset="0"/>
              </a:rPr>
              <a:t> </a:t>
            </a:r>
            <a:r>
              <a:rPr lang="en-US" sz="2800" dirty="0" err="1" smtClean="0">
                <a:latin typeface="Berlin Sans FB" pitchFamily="34" charset="0"/>
              </a:rPr>
              <a:t>dalam</a:t>
            </a:r>
            <a:r>
              <a:rPr lang="en-US" sz="2800" dirty="0" smtClean="0">
                <a:latin typeface="Berlin Sans FB" pitchFamily="34" charset="0"/>
              </a:rPr>
              <a:t> </a:t>
            </a:r>
            <a:r>
              <a:rPr lang="en-US" sz="2800" dirty="0" err="1" smtClean="0">
                <a:latin typeface="Berlin Sans FB" pitchFamily="34" charset="0"/>
              </a:rPr>
              <a:t>kehidupan</a:t>
            </a:r>
            <a:r>
              <a:rPr lang="en-US" sz="2800" dirty="0" smtClean="0">
                <a:latin typeface="Berlin Sans FB" pitchFamily="34" charset="0"/>
              </a:rPr>
              <a:t> </a:t>
            </a:r>
            <a:r>
              <a:rPr lang="en-US" sz="2800" dirty="0" err="1" smtClean="0">
                <a:latin typeface="Berlin Sans FB" pitchFamily="34" charset="0"/>
              </a:rPr>
              <a:t>nyata</a:t>
            </a:r>
            <a:endParaRPr lang="en-US" sz="2800" dirty="0" smtClean="0">
              <a:latin typeface="Berlin Sans FB" pitchFamily="34" charset="0"/>
            </a:endParaRPr>
          </a:p>
          <a:p>
            <a:pPr marL="533400" lvl="1" indent="-514350" eaLnBrk="1" hangingPunct="1">
              <a:spcBef>
                <a:spcPts val="600"/>
              </a:spcBef>
              <a:buFont typeface="Wingdings" pitchFamily="2" charset="2"/>
              <a:buChar char="F"/>
            </a:pPr>
            <a:r>
              <a:rPr lang="en-US" sz="2800" dirty="0" err="1" smtClean="0">
                <a:latin typeface="Berlin Sans FB" pitchFamily="34" charset="0"/>
              </a:rPr>
              <a:t>Tidak</a:t>
            </a:r>
            <a:r>
              <a:rPr lang="en-US" sz="2800" dirty="0" smtClean="0">
                <a:latin typeface="Berlin Sans FB" pitchFamily="34" charset="0"/>
              </a:rPr>
              <a:t> </a:t>
            </a:r>
            <a:r>
              <a:rPr lang="en-US" sz="2800" dirty="0" err="1" smtClean="0">
                <a:latin typeface="Berlin Sans FB" pitchFamily="34" charset="0"/>
              </a:rPr>
              <a:t>cukup</a:t>
            </a:r>
            <a:r>
              <a:rPr lang="en-US" sz="2800" dirty="0" smtClean="0">
                <a:latin typeface="Berlin Sans FB" pitchFamily="34" charset="0"/>
              </a:rPr>
              <a:t> </a:t>
            </a:r>
            <a:r>
              <a:rPr lang="en-US" sz="2800" dirty="0" err="1" smtClean="0">
                <a:latin typeface="Berlin Sans FB" pitchFamily="34" charset="0"/>
              </a:rPr>
              <a:t>hanya</a:t>
            </a:r>
            <a:r>
              <a:rPr lang="en-US" sz="2800" dirty="0" smtClean="0">
                <a:latin typeface="Berlin Sans FB" pitchFamily="34" charset="0"/>
              </a:rPr>
              <a:t> </a:t>
            </a:r>
            <a:r>
              <a:rPr lang="en-US" sz="2800" dirty="0" err="1">
                <a:latin typeface="Berlin Sans FB" pitchFamily="34" charset="0"/>
              </a:rPr>
              <a:t>berbentuk</a:t>
            </a:r>
            <a:r>
              <a:rPr lang="en-US" sz="2800" dirty="0">
                <a:latin typeface="Berlin Sans FB" pitchFamily="34" charset="0"/>
              </a:rPr>
              <a:t> </a:t>
            </a:r>
            <a:r>
              <a:rPr lang="en-US" sz="2800" dirty="0" err="1">
                <a:latin typeface="Berlin Sans FB" pitchFamily="34" charset="0"/>
              </a:rPr>
              <a:t>pilihan</a:t>
            </a:r>
            <a:r>
              <a:rPr lang="en-US" sz="2800" dirty="0">
                <a:latin typeface="Berlin Sans FB" pitchFamily="34" charset="0"/>
              </a:rPr>
              <a:t> </a:t>
            </a:r>
            <a:r>
              <a:rPr lang="en-US" sz="2800" dirty="0" err="1" smtClean="0">
                <a:latin typeface="Berlin Sans FB" pitchFamily="34" charset="0"/>
              </a:rPr>
              <a:t>ganda</a:t>
            </a:r>
            <a:endParaRPr lang="id-ID" sz="2800" dirty="0">
              <a:latin typeface="Berlin Sans FB" pitchFamily="34" charset="0"/>
            </a:endParaRPr>
          </a:p>
        </p:txBody>
      </p:sp>
      <p:sp>
        <p:nvSpPr>
          <p:cNvPr id="5" name="Title 1"/>
          <p:cNvSpPr>
            <a:spLocks noGrp="1"/>
          </p:cNvSpPr>
          <p:nvPr>
            <p:ph type="title"/>
          </p:nvPr>
        </p:nvSpPr>
        <p:spPr>
          <a:xfrm>
            <a:off x="6568" y="1"/>
            <a:ext cx="9144000" cy="761999"/>
          </a:xfrm>
          <a:solidFill>
            <a:schemeClr val="accent1">
              <a:lumMod val="20000"/>
              <a:lumOff val="80000"/>
            </a:schemeClr>
          </a:solidFill>
        </p:spPr>
        <p:txBody>
          <a:bodyPr>
            <a:normAutofit/>
          </a:bodyPr>
          <a:lstStyle/>
          <a:p>
            <a:r>
              <a:rPr lang="en-US" dirty="0" smtClean="0">
                <a:ln>
                  <a:solidFill>
                    <a:schemeClr val="tx1"/>
                  </a:solidFill>
                </a:ln>
                <a:solidFill>
                  <a:srgbClr val="000099"/>
                </a:solidFill>
                <a:latin typeface="Berlin Sans FB" pitchFamily="34" charset="0"/>
                <a:cs typeface="Arial" pitchFamily="34" charset="0"/>
              </a:rPr>
              <a:t>RAMBU-RAMBU SOAL HOTS</a:t>
            </a:r>
            <a:endParaRPr lang="id-ID" dirty="0">
              <a:ln>
                <a:solidFill>
                  <a:schemeClr val="tx1"/>
                </a:solidFill>
              </a:ln>
              <a:solidFill>
                <a:srgbClr val="000099"/>
              </a:solidFill>
              <a:latin typeface="Berlin Sans FB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2957140309"/>
      </p:ext>
    </p:extLst>
  </p:cSld>
  <p:clrMapOvr>
    <a:masterClrMapping/>
  </p:clrMapOvr>
  <p:transition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7" name="Rectangle 1"/>
          <p:cNvSpPr>
            <a:spLocks noChangeArrowheads="1"/>
          </p:cNvSpPr>
          <p:nvPr/>
        </p:nvSpPr>
        <p:spPr bwMode="auto">
          <a:xfrm>
            <a:off x="256125" y="71414"/>
            <a:ext cx="8673593" cy="10156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2000" b="1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Berlin Sans FB Demi" pitchFamily="34" charset="0"/>
                <a:ea typeface="Calibri" pitchFamily="34" charset="0"/>
                <a:cs typeface="Times New Roman" pitchFamily="18" charset="0"/>
              </a:rPr>
              <a:t>Tabel</a:t>
            </a:r>
            <a:r>
              <a:rPr kumimoji="0" lang="en-US" sz="20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Berlin Sans FB Demi" pitchFamily="34" charset="0"/>
                <a:ea typeface="Calibri" pitchFamily="34" charset="0"/>
                <a:cs typeface="Times New Roman" pitchFamily="18" charset="0"/>
              </a:rPr>
              <a:t> </a:t>
            </a:r>
            <a:r>
              <a:rPr kumimoji="0" lang="en-US" sz="2000" b="1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Berlin Sans FB Demi" pitchFamily="34" charset="0"/>
                <a:ea typeface="Calibri" pitchFamily="34" charset="0"/>
                <a:cs typeface="Times New Roman" pitchFamily="18" charset="0"/>
              </a:rPr>
              <a:t>berikut</a:t>
            </a:r>
            <a:r>
              <a:rPr kumimoji="0" lang="en-US" sz="20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Berlin Sans FB Demi" pitchFamily="34" charset="0"/>
                <a:ea typeface="Calibri" pitchFamily="34" charset="0"/>
                <a:cs typeface="Times New Roman" pitchFamily="18" charset="0"/>
              </a:rPr>
              <a:t> </a:t>
            </a:r>
            <a:r>
              <a:rPr kumimoji="0" lang="en-US" sz="2000" b="1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Berlin Sans FB Demi" pitchFamily="34" charset="0"/>
                <a:ea typeface="Calibri" pitchFamily="34" charset="0"/>
                <a:cs typeface="Times New Roman" pitchFamily="18" charset="0"/>
              </a:rPr>
              <a:t>mengklasifikasi</a:t>
            </a:r>
            <a:r>
              <a:rPr kumimoji="0" lang="en-US" sz="20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Berlin Sans FB Demi" pitchFamily="34" charset="0"/>
                <a:ea typeface="Calibri" pitchFamily="34" charset="0"/>
                <a:cs typeface="Times New Roman" pitchFamily="18" charset="0"/>
              </a:rPr>
              <a:t> </a:t>
            </a:r>
            <a:r>
              <a:rPr kumimoji="0" lang="en-US" sz="2000" b="1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Berlin Sans FB Demi" pitchFamily="34" charset="0"/>
                <a:ea typeface="Calibri" pitchFamily="34" charset="0"/>
                <a:cs typeface="Times New Roman" pitchFamily="18" charset="0"/>
              </a:rPr>
              <a:t>instruksi-instruksi</a:t>
            </a:r>
            <a:r>
              <a:rPr kumimoji="0" lang="en-US" sz="20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Berlin Sans FB Demi" pitchFamily="34" charset="0"/>
                <a:ea typeface="Calibri" pitchFamily="34" charset="0"/>
                <a:cs typeface="Times New Roman" pitchFamily="18" charset="0"/>
              </a:rPr>
              <a:t> </a:t>
            </a:r>
            <a:endParaRPr kumimoji="0" lang="id-ID" sz="20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Berlin Sans FB Demi" pitchFamily="34" charset="0"/>
              <a:ea typeface="Calibri" pitchFamily="34" charset="0"/>
              <a:cs typeface="Times New Roman" pitchFamily="18" charset="0"/>
            </a:endParaRP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20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Berlin Sans FB Demi" pitchFamily="34" charset="0"/>
                <a:ea typeface="Calibri" pitchFamily="34" charset="0"/>
                <a:cs typeface="Times New Roman" pitchFamily="18" charset="0"/>
              </a:rPr>
              <a:t>yang </a:t>
            </a:r>
            <a:r>
              <a:rPr kumimoji="0" lang="en-US" sz="2000" b="1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Berlin Sans FB Demi" pitchFamily="34" charset="0"/>
                <a:ea typeface="Calibri" pitchFamily="34" charset="0"/>
                <a:cs typeface="Times New Roman" pitchFamily="18" charset="0"/>
              </a:rPr>
              <a:t>umum</a:t>
            </a:r>
            <a:r>
              <a:rPr kumimoji="0" lang="en-US" sz="20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Berlin Sans FB Demi" pitchFamily="34" charset="0"/>
                <a:ea typeface="Calibri" pitchFamily="34" charset="0"/>
                <a:cs typeface="Times New Roman" pitchFamily="18" charset="0"/>
              </a:rPr>
              <a:t> </a:t>
            </a:r>
            <a:r>
              <a:rPr kumimoji="0" lang="en-US" sz="2000" b="1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Berlin Sans FB Demi" pitchFamily="34" charset="0"/>
                <a:ea typeface="Calibri" pitchFamily="34" charset="0"/>
                <a:cs typeface="Times New Roman" pitchFamily="18" charset="0"/>
              </a:rPr>
              <a:t>digunakan</a:t>
            </a:r>
            <a:r>
              <a:rPr kumimoji="0" lang="en-US" sz="20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Berlin Sans FB Demi" pitchFamily="34" charset="0"/>
                <a:ea typeface="Calibri" pitchFamily="34" charset="0"/>
                <a:cs typeface="Times New Roman" pitchFamily="18" charset="0"/>
              </a:rPr>
              <a:t> </a:t>
            </a:r>
            <a:r>
              <a:rPr kumimoji="0" lang="en-US" sz="2000" b="1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Berlin Sans FB Demi" pitchFamily="34" charset="0"/>
                <a:ea typeface="Calibri" pitchFamily="34" charset="0"/>
                <a:cs typeface="Times New Roman" pitchFamily="18" charset="0"/>
              </a:rPr>
              <a:t>dalam</a:t>
            </a:r>
            <a:r>
              <a:rPr kumimoji="0" lang="en-US" sz="20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Berlin Sans FB Demi" pitchFamily="34" charset="0"/>
                <a:ea typeface="Calibri" pitchFamily="34" charset="0"/>
                <a:cs typeface="Times New Roman" pitchFamily="18" charset="0"/>
              </a:rPr>
              <a:t> </a:t>
            </a:r>
            <a:r>
              <a:rPr kumimoji="0" lang="en-US" sz="2000" b="1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Berlin Sans FB Demi" pitchFamily="34" charset="0"/>
                <a:ea typeface="Calibri" pitchFamily="34" charset="0"/>
                <a:cs typeface="Times New Roman" pitchFamily="18" charset="0"/>
              </a:rPr>
              <a:t>soal</a:t>
            </a:r>
            <a:r>
              <a:rPr kumimoji="0" lang="en-US" sz="20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Berlin Sans FB Demi" pitchFamily="34" charset="0"/>
                <a:ea typeface="Calibri" pitchFamily="34" charset="0"/>
                <a:cs typeface="Times New Roman" pitchFamily="18" charset="0"/>
              </a:rPr>
              <a:t>/</a:t>
            </a:r>
            <a:r>
              <a:rPr kumimoji="0" lang="en-US" sz="2000" b="1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Berlin Sans FB Demi" pitchFamily="34" charset="0"/>
                <a:ea typeface="Calibri" pitchFamily="34" charset="0"/>
                <a:cs typeface="Times New Roman" pitchFamily="18" charset="0"/>
              </a:rPr>
              <a:t>pertanyaan</a:t>
            </a:r>
            <a:r>
              <a:rPr kumimoji="0" lang="en-US" sz="20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Berlin Sans FB Demi" pitchFamily="34" charset="0"/>
                <a:ea typeface="Calibri" pitchFamily="34" charset="0"/>
                <a:cs typeface="Times New Roman" pitchFamily="18" charset="0"/>
              </a:rPr>
              <a:t> </a:t>
            </a:r>
            <a:r>
              <a:rPr kumimoji="0" lang="en-US" sz="2000" b="1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Berlin Sans FB Demi" pitchFamily="34" charset="0"/>
                <a:ea typeface="Calibri" pitchFamily="34" charset="0"/>
                <a:cs typeface="Times New Roman" pitchFamily="18" charset="0"/>
              </a:rPr>
              <a:t>sesuai</a:t>
            </a:r>
            <a:r>
              <a:rPr kumimoji="0" lang="en-US" sz="20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Berlin Sans FB Demi" pitchFamily="34" charset="0"/>
                <a:ea typeface="Calibri" pitchFamily="34" charset="0"/>
                <a:cs typeface="Times New Roman" pitchFamily="18" charset="0"/>
              </a:rPr>
              <a:t> </a:t>
            </a: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2000" b="1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Berlin Sans FB Demi" pitchFamily="34" charset="0"/>
                <a:ea typeface="Calibri" pitchFamily="34" charset="0"/>
                <a:cs typeface="Times New Roman" pitchFamily="18" charset="0"/>
              </a:rPr>
              <a:t>kategori</a:t>
            </a:r>
            <a:r>
              <a:rPr kumimoji="0" lang="en-US" sz="20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Berlin Sans FB Demi" pitchFamily="34" charset="0"/>
                <a:ea typeface="Calibri" pitchFamily="34" charset="0"/>
                <a:cs typeface="Times New Roman" pitchFamily="18" charset="0"/>
              </a:rPr>
              <a:t> Bloom</a:t>
            </a:r>
            <a:r>
              <a:rPr kumimoji="0" lang="en-US" sz="2000" b="1" i="0" u="none" strike="noStrike" cap="none" normalizeH="0" dirty="0" smtClean="0">
                <a:ln>
                  <a:noFill/>
                </a:ln>
                <a:solidFill>
                  <a:schemeClr val="tx1"/>
                </a:solidFill>
                <a:effectLst/>
                <a:latin typeface="Berlin Sans FB Demi" pitchFamily="34" charset="0"/>
                <a:ea typeface="Calibri" pitchFamily="34" charset="0"/>
                <a:cs typeface="Times New Roman" pitchFamily="18" charset="0"/>
              </a:rPr>
              <a:t> </a:t>
            </a:r>
            <a:r>
              <a:rPr kumimoji="0" lang="en-US" sz="20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Berlin Sans FB Demi" pitchFamily="34" charset="0"/>
                <a:ea typeface="Calibri" pitchFamily="34" charset="0"/>
                <a:cs typeface="Times New Roman" pitchFamily="18" charset="0"/>
              </a:rPr>
              <a:t>taxonomy.</a:t>
            </a:r>
            <a:endParaRPr kumimoji="0" lang="en-US" sz="2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Berlin Sans FB Demi" pitchFamily="34" charset="0"/>
              <a:cs typeface="Arial" pitchFamily="34" charset="0"/>
            </a:endParaRPr>
          </a:p>
        </p:txBody>
      </p:sp>
      <p:graphicFrame>
        <p:nvGraphicFramePr>
          <p:cNvPr id="3" name="Table 2"/>
          <p:cNvGraphicFramePr>
            <a:graphicFrameLocks noGrp="1"/>
          </p:cNvGraphicFramePr>
          <p:nvPr/>
        </p:nvGraphicFramePr>
        <p:xfrm>
          <a:off x="152400" y="1247762"/>
          <a:ext cx="8777318" cy="5286388"/>
        </p:xfrm>
        <a:graphic>
          <a:graphicData uri="http://schemas.openxmlformats.org/drawingml/2006/table">
            <a:tbl>
              <a:tblPr/>
              <a:tblGrid>
                <a:gridCol w="1498681"/>
                <a:gridCol w="1707334"/>
                <a:gridCol w="1347896"/>
                <a:gridCol w="1526425"/>
                <a:gridCol w="1359620"/>
                <a:gridCol w="1337362"/>
              </a:tblGrid>
              <a:tr h="656418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id-ID" sz="1800" b="1" dirty="0" smtClean="0">
                          <a:latin typeface="Agency FB" pitchFamily="34" charset="0"/>
                          <a:ea typeface="Calibri"/>
                          <a:cs typeface="Times New Roman"/>
                        </a:rPr>
                        <a:t>Mengingat (Remember)</a:t>
                      </a:r>
                      <a:endParaRPr lang="en-US" sz="1800" b="1" dirty="0" smtClean="0">
                        <a:latin typeface="Agency FB" pitchFamily="34" charset="0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800" b="1" dirty="0" err="1" smtClean="0">
                          <a:latin typeface="Agency FB" pitchFamily="34" charset="0"/>
                          <a:ea typeface="Calibri"/>
                          <a:cs typeface="Times New Roman"/>
                        </a:rPr>
                        <a:t>Pemahaman</a:t>
                      </a:r>
                      <a:r>
                        <a:rPr lang="en-US" sz="1800" b="1" dirty="0" smtClean="0">
                          <a:latin typeface="Agency FB" pitchFamily="34" charset="0"/>
                          <a:ea typeface="Calibri"/>
                          <a:cs typeface="Times New Roman"/>
                        </a:rPr>
                        <a:t> (</a:t>
                      </a:r>
                      <a:r>
                        <a:rPr lang="id-ID" sz="1800" b="1" dirty="0" smtClean="0">
                          <a:latin typeface="Agency FB" pitchFamily="34" charset="0"/>
                          <a:ea typeface="Calibri"/>
                          <a:cs typeface="Times New Roman"/>
                        </a:rPr>
                        <a:t>Understand</a:t>
                      </a:r>
                      <a:r>
                        <a:rPr lang="en-US" sz="1800" b="1" dirty="0" smtClean="0">
                          <a:latin typeface="Agency FB" pitchFamily="34" charset="0"/>
                          <a:ea typeface="Calibri"/>
                          <a:cs typeface="Times New Roman"/>
                        </a:rPr>
                        <a:t>)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800" b="1" dirty="0" err="1" smtClean="0">
                          <a:latin typeface="Agency FB" pitchFamily="34" charset="0"/>
                          <a:ea typeface="Calibri"/>
                          <a:cs typeface="Times New Roman"/>
                        </a:rPr>
                        <a:t>Aplikasi</a:t>
                      </a:r>
                      <a:r>
                        <a:rPr lang="en-US" sz="1800" b="1" dirty="0" smtClean="0">
                          <a:latin typeface="Agency FB" pitchFamily="34" charset="0"/>
                          <a:ea typeface="Calibri"/>
                          <a:cs typeface="Times New Roman"/>
                        </a:rPr>
                        <a:t> (Application)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800" b="1" dirty="0" err="1" smtClean="0">
                          <a:latin typeface="Agency FB" pitchFamily="34" charset="0"/>
                          <a:ea typeface="Calibri"/>
                          <a:cs typeface="Times New Roman"/>
                        </a:rPr>
                        <a:t>Analisa</a:t>
                      </a:r>
                      <a:r>
                        <a:rPr lang="en-US" sz="1800" b="1" dirty="0" smtClean="0">
                          <a:latin typeface="Agency FB" pitchFamily="34" charset="0"/>
                          <a:ea typeface="Calibri"/>
                          <a:cs typeface="Times New Roman"/>
                        </a:rPr>
                        <a:t> </a:t>
                      </a:r>
                      <a:endParaRPr lang="id-ID" sz="1800" b="1" dirty="0" smtClean="0">
                        <a:latin typeface="Agency FB" pitchFamily="34" charset="0"/>
                        <a:ea typeface="Calibri"/>
                        <a:cs typeface="Times New Roman"/>
                      </a:endParaRP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800" b="1" dirty="0" smtClean="0">
                          <a:latin typeface="Agency FB" pitchFamily="34" charset="0"/>
                          <a:ea typeface="Calibri"/>
                          <a:cs typeface="Times New Roman"/>
                        </a:rPr>
                        <a:t>(Analysis)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id-ID" sz="1800" b="1" dirty="0" smtClean="0">
                          <a:solidFill>
                            <a:srgbClr val="000000"/>
                          </a:solidFill>
                          <a:latin typeface="Agency FB" pitchFamily="34" charset="0"/>
                          <a:ea typeface="Times New Roman"/>
                          <a:cs typeface="Times New Roman"/>
                        </a:rPr>
                        <a:t>Evaluasi</a:t>
                      </a: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800" b="1" dirty="0" smtClean="0">
                          <a:solidFill>
                            <a:srgbClr val="000000"/>
                          </a:solidFill>
                          <a:latin typeface="Agency FB" pitchFamily="34" charset="0"/>
                          <a:ea typeface="Times New Roman"/>
                          <a:cs typeface="Times New Roman"/>
                        </a:rPr>
                        <a:t>(</a:t>
                      </a:r>
                      <a:r>
                        <a:rPr lang="id-ID" sz="1800" b="1" dirty="0" smtClean="0">
                          <a:solidFill>
                            <a:srgbClr val="000000"/>
                          </a:solidFill>
                          <a:latin typeface="Agency FB" pitchFamily="34" charset="0"/>
                          <a:ea typeface="Times New Roman"/>
                          <a:cs typeface="Times New Roman"/>
                        </a:rPr>
                        <a:t>Evaluate</a:t>
                      </a:r>
                      <a:r>
                        <a:rPr lang="en-US" sz="1800" b="1" dirty="0" smtClean="0">
                          <a:solidFill>
                            <a:srgbClr val="000000"/>
                          </a:solidFill>
                          <a:latin typeface="Agency FB" pitchFamily="34" charset="0"/>
                          <a:ea typeface="Times New Roman"/>
                          <a:cs typeface="Times New Roman"/>
                        </a:rPr>
                        <a:t>)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id-ID" sz="1800" b="1" dirty="0" smtClean="0">
                          <a:latin typeface="Agency FB" pitchFamily="34" charset="0"/>
                          <a:ea typeface="Calibri"/>
                          <a:cs typeface="Times New Roman"/>
                        </a:rPr>
                        <a:t>Kreasi</a:t>
                      </a: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800" b="1" dirty="0" smtClean="0">
                          <a:latin typeface="Agency FB" pitchFamily="34" charset="0"/>
                          <a:ea typeface="Calibri"/>
                          <a:cs typeface="Times New Roman"/>
                        </a:rPr>
                        <a:t>(</a:t>
                      </a:r>
                      <a:r>
                        <a:rPr lang="id-ID" sz="1800" b="1" dirty="0" smtClean="0">
                          <a:latin typeface="Agency FB" pitchFamily="34" charset="0"/>
                          <a:ea typeface="Calibri"/>
                          <a:cs typeface="Times New Roman"/>
                        </a:rPr>
                        <a:t>Create</a:t>
                      </a:r>
                      <a:r>
                        <a:rPr lang="en-US" sz="1800" b="1" dirty="0" smtClean="0">
                          <a:latin typeface="Agency FB" pitchFamily="34" charset="0"/>
                          <a:ea typeface="Calibri"/>
                          <a:cs typeface="Times New Roman"/>
                        </a:rPr>
                        <a:t>)</a:t>
                      </a:r>
                      <a:endParaRPr lang="en-AU" sz="1800" dirty="0">
                        <a:latin typeface="Agency FB" pitchFamily="34" charset="0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</a:tr>
              <a:tr h="4629970">
                <a:tc>
                  <a:txBody>
                    <a:bodyPr/>
                    <a:lstStyle/>
                    <a:p>
                      <a:pPr>
                        <a:spcBef>
                          <a:spcPts val="200"/>
                        </a:spcBef>
                        <a:spcAft>
                          <a:spcPts val="0"/>
                        </a:spcAft>
                        <a:buFont typeface="Arial" pitchFamily="34" charset="0"/>
                        <a:buChar char="•"/>
                      </a:pPr>
                      <a:r>
                        <a:rPr lang="en-AU" sz="2000" dirty="0" err="1" smtClean="0">
                          <a:solidFill>
                            <a:srgbClr val="000000"/>
                          </a:solidFill>
                          <a:latin typeface="Agency FB" pitchFamily="34" charset="0"/>
                          <a:ea typeface="Times New Roman"/>
                          <a:cs typeface="Times New Roman"/>
                        </a:rPr>
                        <a:t>Uraikan</a:t>
                      </a:r>
                      <a:r>
                        <a:rPr lang="en-AU" sz="2000" dirty="0" smtClean="0">
                          <a:solidFill>
                            <a:srgbClr val="000000"/>
                          </a:solidFill>
                          <a:latin typeface="Agency FB" pitchFamily="34" charset="0"/>
                          <a:ea typeface="Times New Roman"/>
                          <a:cs typeface="Times New Roman"/>
                        </a:rPr>
                        <a:t>  </a:t>
                      </a:r>
                      <a:endParaRPr lang="en-AU" sz="2000" dirty="0">
                        <a:solidFill>
                          <a:srgbClr val="000000"/>
                        </a:solidFill>
                        <a:latin typeface="Agency FB" pitchFamily="34" charset="0"/>
                        <a:ea typeface="Times New Roman"/>
                        <a:cs typeface="Times New Roman"/>
                      </a:endParaRPr>
                    </a:p>
                    <a:p>
                      <a:pPr>
                        <a:spcBef>
                          <a:spcPts val="200"/>
                        </a:spcBef>
                        <a:spcAft>
                          <a:spcPts val="0"/>
                        </a:spcAft>
                        <a:buFont typeface="Arial" pitchFamily="34" charset="0"/>
                        <a:buChar char="•"/>
                      </a:pPr>
                      <a:r>
                        <a:rPr lang="en-US" sz="2000" dirty="0" err="1" smtClean="0">
                          <a:latin typeface="Agency FB" pitchFamily="34" charset="0"/>
                          <a:ea typeface="Calibri"/>
                          <a:cs typeface="Times New Roman"/>
                        </a:rPr>
                        <a:t>Identifikasi</a:t>
                      </a:r>
                      <a:endParaRPr lang="en-AU" sz="2000" dirty="0">
                        <a:latin typeface="Agency FB" pitchFamily="34" charset="0"/>
                        <a:ea typeface="Calibri"/>
                        <a:cs typeface="Times New Roman"/>
                      </a:endParaRPr>
                    </a:p>
                    <a:p>
                      <a:pPr>
                        <a:spcBef>
                          <a:spcPts val="200"/>
                        </a:spcBef>
                        <a:spcAft>
                          <a:spcPts val="0"/>
                        </a:spcAft>
                        <a:buFont typeface="Arial" pitchFamily="34" charset="0"/>
                        <a:buChar char="•"/>
                      </a:pPr>
                      <a:r>
                        <a:rPr lang="en-US" sz="2000" dirty="0" err="1" smtClean="0">
                          <a:latin typeface="Agency FB" pitchFamily="34" charset="0"/>
                          <a:ea typeface="Calibri"/>
                          <a:cs typeface="Times New Roman"/>
                        </a:rPr>
                        <a:t>Urutkan</a:t>
                      </a:r>
                      <a:endParaRPr lang="en-US" sz="2000" dirty="0" smtClean="0">
                        <a:latin typeface="Agency FB" pitchFamily="34" charset="0"/>
                        <a:ea typeface="Calibri"/>
                        <a:cs typeface="Times New Roman"/>
                      </a:endParaRPr>
                    </a:p>
                    <a:p>
                      <a:pPr>
                        <a:spcBef>
                          <a:spcPts val="200"/>
                        </a:spcBef>
                        <a:spcAft>
                          <a:spcPts val="0"/>
                        </a:spcAft>
                        <a:buFont typeface="Arial" pitchFamily="34" charset="0"/>
                        <a:buChar char="•"/>
                      </a:pPr>
                      <a:r>
                        <a:rPr lang="en-US" sz="2000" dirty="0" err="1" smtClean="0">
                          <a:latin typeface="Agency FB" pitchFamily="34" charset="0"/>
                          <a:ea typeface="Calibri"/>
                          <a:cs typeface="Times New Roman"/>
                        </a:rPr>
                        <a:t>Sebutkan</a:t>
                      </a:r>
                      <a:r>
                        <a:rPr lang="en-US" sz="2000" dirty="0" smtClean="0">
                          <a:latin typeface="Agency FB" pitchFamily="34" charset="0"/>
                          <a:ea typeface="Calibri"/>
                          <a:cs typeface="Times New Roman"/>
                        </a:rPr>
                        <a:t> </a:t>
                      </a:r>
                      <a:endParaRPr lang="en-AU" sz="2000" dirty="0">
                        <a:latin typeface="Agency FB" pitchFamily="34" charset="0"/>
                        <a:ea typeface="Calibri"/>
                        <a:cs typeface="Times New Roman"/>
                      </a:endParaRPr>
                    </a:p>
                    <a:p>
                      <a:pPr>
                        <a:spcBef>
                          <a:spcPts val="200"/>
                        </a:spcBef>
                        <a:spcAft>
                          <a:spcPts val="0"/>
                        </a:spcAft>
                        <a:buFont typeface="Arial" pitchFamily="34" charset="0"/>
                        <a:buChar char="•"/>
                      </a:pPr>
                      <a:r>
                        <a:rPr lang="en-US" sz="2000" dirty="0" err="1" smtClean="0">
                          <a:latin typeface="Agency FB" pitchFamily="34" charset="0"/>
                          <a:ea typeface="Calibri"/>
                          <a:cs typeface="Times New Roman"/>
                        </a:rPr>
                        <a:t>Ingat</a:t>
                      </a:r>
                      <a:r>
                        <a:rPr lang="en-US" sz="2000" dirty="0" smtClean="0">
                          <a:latin typeface="Agency FB" pitchFamily="34" charset="0"/>
                          <a:ea typeface="Calibri"/>
                          <a:cs typeface="Times New Roman"/>
                        </a:rPr>
                        <a:t> </a:t>
                      </a:r>
                      <a:r>
                        <a:rPr lang="en-US" sz="2000" dirty="0" err="1" smtClean="0">
                          <a:latin typeface="Agency FB" pitchFamily="34" charset="0"/>
                          <a:ea typeface="Calibri"/>
                          <a:cs typeface="Times New Roman"/>
                        </a:rPr>
                        <a:t>kembali</a:t>
                      </a:r>
                      <a:endParaRPr lang="en-US" sz="2000" dirty="0" smtClean="0">
                        <a:latin typeface="Agency FB" pitchFamily="34" charset="0"/>
                        <a:ea typeface="Calibri"/>
                        <a:cs typeface="Times New Roman"/>
                      </a:endParaRPr>
                    </a:p>
                    <a:p>
                      <a:pPr>
                        <a:spcBef>
                          <a:spcPts val="200"/>
                        </a:spcBef>
                        <a:spcAft>
                          <a:spcPts val="0"/>
                        </a:spcAft>
                        <a:buFont typeface="Arial" pitchFamily="34" charset="0"/>
                        <a:buChar char="•"/>
                      </a:pPr>
                      <a:r>
                        <a:rPr lang="en-US" sz="2000" dirty="0" err="1" smtClean="0">
                          <a:latin typeface="Agency FB" pitchFamily="34" charset="0"/>
                          <a:ea typeface="Calibri"/>
                          <a:cs typeface="Times New Roman"/>
                        </a:rPr>
                        <a:t>Kenali</a:t>
                      </a:r>
                      <a:r>
                        <a:rPr lang="en-US" sz="2000" dirty="0" smtClean="0">
                          <a:latin typeface="Agency FB" pitchFamily="34" charset="0"/>
                          <a:ea typeface="Calibri"/>
                          <a:cs typeface="Times New Roman"/>
                        </a:rPr>
                        <a:t> </a:t>
                      </a:r>
                    </a:p>
                    <a:p>
                      <a:pPr>
                        <a:spcBef>
                          <a:spcPts val="200"/>
                        </a:spcBef>
                        <a:spcAft>
                          <a:spcPts val="0"/>
                        </a:spcAft>
                        <a:buFont typeface="Arial" pitchFamily="34" charset="0"/>
                        <a:buChar char="•"/>
                      </a:pPr>
                      <a:r>
                        <a:rPr lang="en-US" sz="2000" dirty="0" err="1" smtClean="0">
                          <a:latin typeface="Agency FB" pitchFamily="34" charset="0"/>
                          <a:ea typeface="Calibri"/>
                          <a:cs typeface="Times New Roman"/>
                        </a:rPr>
                        <a:t>Catat</a:t>
                      </a:r>
                      <a:r>
                        <a:rPr lang="en-US" sz="2000" dirty="0" smtClean="0">
                          <a:latin typeface="Agency FB" pitchFamily="34" charset="0"/>
                          <a:ea typeface="Calibri"/>
                          <a:cs typeface="Times New Roman"/>
                        </a:rPr>
                        <a:t> </a:t>
                      </a:r>
                    </a:p>
                    <a:p>
                      <a:pPr>
                        <a:spcBef>
                          <a:spcPts val="200"/>
                        </a:spcBef>
                        <a:spcAft>
                          <a:spcPts val="0"/>
                        </a:spcAft>
                        <a:buFont typeface="Arial" pitchFamily="34" charset="0"/>
                        <a:buChar char="•"/>
                      </a:pPr>
                      <a:r>
                        <a:rPr lang="en-US" sz="2000" dirty="0" err="1" smtClean="0">
                          <a:latin typeface="Agency FB" pitchFamily="34" charset="0"/>
                          <a:ea typeface="Calibri"/>
                          <a:cs typeface="Times New Roman"/>
                        </a:rPr>
                        <a:t>Hubungkan</a:t>
                      </a:r>
                      <a:r>
                        <a:rPr lang="en-US" sz="2000" dirty="0" smtClean="0">
                          <a:latin typeface="Agency FB" pitchFamily="34" charset="0"/>
                          <a:ea typeface="Calibri"/>
                          <a:cs typeface="Times New Roman"/>
                        </a:rPr>
                        <a:t> </a:t>
                      </a:r>
                      <a:endParaRPr lang="en-AU" sz="2000" dirty="0">
                        <a:latin typeface="Agency FB" pitchFamily="34" charset="0"/>
                        <a:ea typeface="Calibri"/>
                        <a:cs typeface="Times New Roman"/>
                      </a:endParaRPr>
                    </a:p>
                    <a:p>
                      <a:pPr>
                        <a:spcBef>
                          <a:spcPts val="200"/>
                        </a:spcBef>
                        <a:spcAft>
                          <a:spcPts val="0"/>
                        </a:spcAft>
                        <a:buFont typeface="Arial" pitchFamily="34" charset="0"/>
                        <a:buChar char="•"/>
                      </a:pPr>
                      <a:r>
                        <a:rPr lang="en-US" sz="2000" dirty="0" err="1" smtClean="0">
                          <a:latin typeface="Agency FB" pitchFamily="34" charset="0"/>
                          <a:ea typeface="Calibri"/>
                          <a:cs typeface="Times New Roman"/>
                        </a:rPr>
                        <a:t>Ulangi</a:t>
                      </a:r>
                      <a:endParaRPr lang="en-US" sz="2000" dirty="0" smtClean="0">
                        <a:latin typeface="Agency FB" pitchFamily="34" charset="0"/>
                        <a:ea typeface="Calibri"/>
                        <a:cs typeface="Times New Roman"/>
                      </a:endParaRPr>
                    </a:p>
                    <a:p>
                      <a:pPr>
                        <a:spcBef>
                          <a:spcPts val="200"/>
                        </a:spcBef>
                        <a:spcAft>
                          <a:spcPts val="0"/>
                        </a:spcAft>
                        <a:buFont typeface="Arial" pitchFamily="34" charset="0"/>
                        <a:buChar char="•"/>
                      </a:pPr>
                      <a:r>
                        <a:rPr lang="en-US" sz="2000" dirty="0" err="1" smtClean="0">
                          <a:latin typeface="Agency FB" pitchFamily="34" charset="0"/>
                          <a:ea typeface="Calibri"/>
                          <a:cs typeface="Times New Roman"/>
                        </a:rPr>
                        <a:t>Garis</a:t>
                      </a:r>
                      <a:r>
                        <a:rPr lang="en-US" sz="2000" dirty="0" smtClean="0">
                          <a:latin typeface="Agency FB" pitchFamily="34" charset="0"/>
                          <a:ea typeface="Calibri"/>
                          <a:cs typeface="Times New Roman"/>
                        </a:rPr>
                        <a:t> </a:t>
                      </a:r>
                      <a:r>
                        <a:rPr lang="en-US" sz="2000" dirty="0" err="1" smtClean="0">
                          <a:latin typeface="Agency FB" pitchFamily="34" charset="0"/>
                          <a:ea typeface="Calibri"/>
                          <a:cs typeface="Times New Roman"/>
                        </a:rPr>
                        <a:t>bawahi</a:t>
                      </a:r>
                      <a:r>
                        <a:rPr lang="en-US" sz="2000" dirty="0" smtClean="0">
                          <a:latin typeface="Agency FB" pitchFamily="34" charset="0"/>
                          <a:ea typeface="Calibri"/>
                          <a:cs typeface="Times New Roman"/>
                        </a:rPr>
                        <a:t> </a:t>
                      </a:r>
                    </a:p>
                    <a:p>
                      <a:pPr>
                        <a:spcBef>
                          <a:spcPts val="200"/>
                        </a:spcBef>
                        <a:spcAft>
                          <a:spcPts val="0"/>
                        </a:spcAft>
                        <a:buFont typeface="Arial" pitchFamily="34" charset="0"/>
                        <a:buChar char="•"/>
                      </a:pPr>
                      <a:endParaRPr lang="en-AU" sz="2000" dirty="0">
                        <a:solidFill>
                          <a:srgbClr val="000000"/>
                        </a:solidFill>
                        <a:latin typeface="Agency FB" pitchFamily="34" charset="0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95250" indent="-95250">
                        <a:spcBef>
                          <a:spcPts val="200"/>
                        </a:spcBef>
                        <a:spcAft>
                          <a:spcPts val="0"/>
                        </a:spcAft>
                        <a:buFont typeface="Arial" pitchFamily="34" charset="0"/>
                        <a:buChar char="•"/>
                      </a:pPr>
                      <a:r>
                        <a:rPr lang="en-US" sz="2000" dirty="0" err="1" smtClean="0">
                          <a:latin typeface="Agency FB" pitchFamily="34" charset="0"/>
                          <a:ea typeface="Calibri"/>
                          <a:cs typeface="Times New Roman"/>
                        </a:rPr>
                        <a:t>Berikan</a:t>
                      </a:r>
                      <a:r>
                        <a:rPr lang="en-US" sz="2000" dirty="0" smtClean="0">
                          <a:latin typeface="Agency FB" pitchFamily="34" charset="0"/>
                          <a:ea typeface="Calibri"/>
                          <a:cs typeface="Times New Roman"/>
                        </a:rPr>
                        <a:t> </a:t>
                      </a:r>
                      <a:r>
                        <a:rPr lang="en-US" sz="2000" dirty="0" err="1" smtClean="0">
                          <a:latin typeface="Agency FB" pitchFamily="34" charset="0"/>
                          <a:ea typeface="Calibri"/>
                          <a:cs typeface="Times New Roman"/>
                        </a:rPr>
                        <a:t>contoh</a:t>
                      </a:r>
                      <a:r>
                        <a:rPr lang="en-US" sz="2000" dirty="0" smtClean="0">
                          <a:latin typeface="Agency FB" pitchFamily="34" charset="0"/>
                          <a:ea typeface="Calibri"/>
                          <a:cs typeface="Times New Roman"/>
                        </a:rPr>
                        <a:t> </a:t>
                      </a:r>
                      <a:r>
                        <a:rPr lang="en-US" sz="2000" dirty="0" err="1" smtClean="0">
                          <a:latin typeface="Agency FB" pitchFamily="34" charset="0"/>
                          <a:ea typeface="Calibri"/>
                          <a:cs typeface="Times New Roman"/>
                        </a:rPr>
                        <a:t>Uraikan</a:t>
                      </a:r>
                      <a:r>
                        <a:rPr lang="en-US" sz="2000" dirty="0" smtClean="0">
                          <a:latin typeface="Agency FB" pitchFamily="34" charset="0"/>
                          <a:ea typeface="Calibri"/>
                          <a:cs typeface="Times New Roman"/>
                        </a:rPr>
                        <a:t>  </a:t>
                      </a:r>
                    </a:p>
                    <a:p>
                      <a:pPr marL="95250" indent="-95250">
                        <a:spcBef>
                          <a:spcPts val="200"/>
                        </a:spcBef>
                        <a:spcAft>
                          <a:spcPts val="0"/>
                        </a:spcAft>
                        <a:buFont typeface="Arial" pitchFamily="34" charset="0"/>
                        <a:buChar char="•"/>
                      </a:pPr>
                      <a:r>
                        <a:rPr lang="en-US" sz="2000" dirty="0" smtClean="0">
                          <a:latin typeface="Agency FB" pitchFamily="34" charset="0"/>
                          <a:ea typeface="Calibri"/>
                          <a:cs typeface="Times New Roman"/>
                        </a:rPr>
                        <a:t> </a:t>
                      </a:r>
                      <a:r>
                        <a:rPr lang="en-US" sz="2000" dirty="0" err="1" smtClean="0">
                          <a:latin typeface="Agency FB" pitchFamily="34" charset="0"/>
                          <a:ea typeface="Calibri"/>
                          <a:cs typeface="Times New Roman"/>
                        </a:rPr>
                        <a:t>Tentukan</a:t>
                      </a:r>
                      <a:r>
                        <a:rPr lang="en-US" sz="2000" dirty="0" smtClean="0">
                          <a:latin typeface="Agency FB" pitchFamily="34" charset="0"/>
                          <a:ea typeface="Calibri"/>
                          <a:cs typeface="Times New Roman"/>
                        </a:rPr>
                        <a:t> </a:t>
                      </a:r>
                    </a:p>
                    <a:p>
                      <a:pPr marL="95250" indent="-95250">
                        <a:spcBef>
                          <a:spcPts val="200"/>
                        </a:spcBef>
                        <a:spcAft>
                          <a:spcPts val="0"/>
                        </a:spcAft>
                        <a:buFont typeface="Arial" pitchFamily="34" charset="0"/>
                        <a:buChar char="•"/>
                      </a:pPr>
                      <a:r>
                        <a:rPr lang="en-US" sz="2000" dirty="0" err="1" smtClean="0">
                          <a:latin typeface="Agency FB" pitchFamily="34" charset="0"/>
                          <a:ea typeface="Calibri"/>
                          <a:cs typeface="Times New Roman"/>
                        </a:rPr>
                        <a:t>Jelaskan</a:t>
                      </a:r>
                      <a:r>
                        <a:rPr lang="en-US" sz="2000" dirty="0" smtClean="0">
                          <a:latin typeface="Agency FB" pitchFamily="34" charset="0"/>
                          <a:ea typeface="Calibri"/>
                          <a:cs typeface="Times New Roman"/>
                        </a:rPr>
                        <a:t> </a:t>
                      </a:r>
                      <a:r>
                        <a:rPr lang="en-US" sz="2000" dirty="0" err="1" smtClean="0">
                          <a:latin typeface="Agency FB" pitchFamily="34" charset="0"/>
                          <a:ea typeface="Calibri"/>
                          <a:cs typeface="Times New Roman"/>
                        </a:rPr>
                        <a:t>Ekspresikan</a:t>
                      </a:r>
                      <a:r>
                        <a:rPr lang="en-US" sz="2000" baseline="0" dirty="0" smtClean="0">
                          <a:latin typeface="Agency FB" pitchFamily="34" charset="0"/>
                          <a:ea typeface="Calibri"/>
                          <a:cs typeface="Times New Roman"/>
                        </a:rPr>
                        <a:t> </a:t>
                      </a:r>
                      <a:endParaRPr lang="id-ID" sz="2000" baseline="0" dirty="0" smtClean="0">
                        <a:latin typeface="Agency FB" pitchFamily="34" charset="0"/>
                        <a:ea typeface="Calibri"/>
                        <a:cs typeface="Times New Roman"/>
                      </a:endParaRPr>
                    </a:p>
                    <a:p>
                      <a:pPr marL="95250" indent="-95250">
                        <a:spcBef>
                          <a:spcPts val="200"/>
                        </a:spcBef>
                        <a:spcAft>
                          <a:spcPts val="0"/>
                        </a:spcAft>
                        <a:buFont typeface="Arial" pitchFamily="34" charset="0"/>
                        <a:buChar char="•"/>
                      </a:pPr>
                      <a:r>
                        <a:rPr lang="id-ID" sz="2000" baseline="0" dirty="0" smtClean="0">
                          <a:latin typeface="Agency FB" pitchFamily="34" charset="0"/>
                          <a:ea typeface="Calibri"/>
                          <a:cs typeface="Times New Roman"/>
                        </a:rPr>
                        <a:t>J</a:t>
                      </a:r>
                      <a:r>
                        <a:rPr lang="en-US" sz="2000" baseline="0" dirty="0" err="1" smtClean="0">
                          <a:latin typeface="Agency FB" pitchFamily="34" charset="0"/>
                          <a:ea typeface="Calibri"/>
                          <a:cs typeface="Times New Roman"/>
                        </a:rPr>
                        <a:t>elaskan</a:t>
                      </a:r>
                      <a:r>
                        <a:rPr lang="en-US" sz="2000" baseline="0" dirty="0" smtClean="0">
                          <a:latin typeface="Agency FB" pitchFamily="34" charset="0"/>
                          <a:ea typeface="Calibri"/>
                          <a:cs typeface="Times New Roman"/>
                        </a:rPr>
                        <a:t> </a:t>
                      </a:r>
                      <a:r>
                        <a:rPr lang="en-US" sz="2000" baseline="0" dirty="0" err="1" smtClean="0">
                          <a:latin typeface="Agency FB" pitchFamily="34" charset="0"/>
                          <a:ea typeface="Calibri"/>
                          <a:cs typeface="Times New Roman"/>
                        </a:rPr>
                        <a:t>dengan</a:t>
                      </a:r>
                      <a:r>
                        <a:rPr lang="en-US" sz="2000" baseline="0" dirty="0" smtClean="0">
                          <a:latin typeface="Agency FB" pitchFamily="34" charset="0"/>
                          <a:ea typeface="Calibri"/>
                          <a:cs typeface="Times New Roman"/>
                        </a:rPr>
                        <a:t> </a:t>
                      </a:r>
                      <a:r>
                        <a:rPr lang="en-US" sz="2000" baseline="0" dirty="0" err="1" smtClean="0">
                          <a:latin typeface="Agency FB" pitchFamily="34" charset="0"/>
                          <a:ea typeface="Calibri"/>
                          <a:cs typeface="Times New Roman"/>
                        </a:rPr>
                        <a:t>kata-kata</a:t>
                      </a:r>
                      <a:r>
                        <a:rPr lang="en-US" sz="2000" baseline="0" dirty="0" smtClean="0">
                          <a:latin typeface="Agency FB" pitchFamily="34" charset="0"/>
                          <a:ea typeface="Calibri"/>
                          <a:cs typeface="Times New Roman"/>
                        </a:rPr>
                        <a:t> </a:t>
                      </a:r>
                      <a:r>
                        <a:rPr lang="en-US" sz="2000" baseline="0" dirty="0" err="1" smtClean="0">
                          <a:latin typeface="Agency FB" pitchFamily="34" charset="0"/>
                          <a:ea typeface="Calibri"/>
                          <a:cs typeface="Times New Roman"/>
                        </a:rPr>
                        <a:t>sendiri</a:t>
                      </a:r>
                      <a:r>
                        <a:rPr lang="en-US" sz="2000" baseline="0" dirty="0" smtClean="0">
                          <a:latin typeface="Agency FB" pitchFamily="34" charset="0"/>
                          <a:ea typeface="Calibri"/>
                          <a:cs typeface="Times New Roman"/>
                        </a:rPr>
                        <a:t> </a:t>
                      </a:r>
                      <a:endParaRPr lang="id-ID" sz="2000" baseline="0" dirty="0" smtClean="0">
                        <a:latin typeface="Agency FB" pitchFamily="34" charset="0"/>
                        <a:ea typeface="Calibri"/>
                        <a:cs typeface="Times New Roman"/>
                      </a:endParaRPr>
                    </a:p>
                    <a:p>
                      <a:pPr marL="95250" indent="-95250">
                        <a:spcBef>
                          <a:spcPts val="200"/>
                        </a:spcBef>
                        <a:spcAft>
                          <a:spcPts val="0"/>
                        </a:spcAft>
                        <a:buFont typeface="Arial" pitchFamily="34" charset="0"/>
                        <a:buChar char="•"/>
                      </a:pPr>
                      <a:r>
                        <a:rPr lang="id-ID" sz="2000" baseline="0" dirty="0" smtClean="0">
                          <a:latin typeface="Agency FB" pitchFamily="34" charset="0"/>
                          <a:ea typeface="Calibri"/>
                          <a:cs typeface="Times New Roman"/>
                        </a:rPr>
                        <a:t>I</a:t>
                      </a:r>
                      <a:r>
                        <a:rPr lang="en-US" sz="2000" baseline="0" dirty="0" err="1" smtClean="0">
                          <a:latin typeface="Agency FB" pitchFamily="34" charset="0"/>
                          <a:ea typeface="Calibri"/>
                          <a:cs typeface="Times New Roman"/>
                        </a:rPr>
                        <a:t>dentifikasi</a:t>
                      </a:r>
                      <a:r>
                        <a:rPr lang="en-US" sz="2000" baseline="0" dirty="0" smtClean="0">
                          <a:latin typeface="Agency FB" pitchFamily="34" charset="0"/>
                          <a:ea typeface="Calibri"/>
                          <a:cs typeface="Times New Roman"/>
                        </a:rPr>
                        <a:t> </a:t>
                      </a:r>
                    </a:p>
                    <a:p>
                      <a:pPr marL="95250" indent="-95250">
                        <a:spcBef>
                          <a:spcPts val="200"/>
                        </a:spcBef>
                        <a:spcAft>
                          <a:spcPts val="0"/>
                        </a:spcAft>
                        <a:buFont typeface="Arial" pitchFamily="34" charset="0"/>
                        <a:buChar char="•"/>
                      </a:pPr>
                      <a:r>
                        <a:rPr lang="en-US" sz="2000" baseline="0" dirty="0" err="1" smtClean="0">
                          <a:latin typeface="Agency FB" pitchFamily="34" charset="0"/>
                          <a:ea typeface="Calibri"/>
                          <a:cs typeface="Times New Roman"/>
                        </a:rPr>
                        <a:t>Temukan</a:t>
                      </a:r>
                      <a:r>
                        <a:rPr lang="en-US" sz="2000" baseline="0" dirty="0" smtClean="0">
                          <a:latin typeface="Agency FB" pitchFamily="34" charset="0"/>
                          <a:ea typeface="Calibri"/>
                          <a:cs typeface="Times New Roman"/>
                        </a:rPr>
                        <a:t> </a:t>
                      </a:r>
                    </a:p>
                    <a:p>
                      <a:pPr marL="95250" indent="-95250">
                        <a:spcBef>
                          <a:spcPts val="200"/>
                        </a:spcBef>
                        <a:spcAft>
                          <a:spcPts val="0"/>
                        </a:spcAft>
                        <a:buFont typeface="Arial" pitchFamily="34" charset="0"/>
                        <a:buChar char="•"/>
                      </a:pPr>
                      <a:r>
                        <a:rPr lang="en-US" sz="2000" baseline="0" dirty="0" err="1" smtClean="0">
                          <a:latin typeface="Agency FB" pitchFamily="34" charset="0"/>
                          <a:ea typeface="Calibri"/>
                          <a:cs typeface="Times New Roman"/>
                        </a:rPr>
                        <a:t>Ulangi</a:t>
                      </a:r>
                      <a:endParaRPr lang="en-US" sz="2000" baseline="0" dirty="0" smtClean="0">
                        <a:latin typeface="Agency FB" pitchFamily="34" charset="0"/>
                        <a:ea typeface="Calibri"/>
                        <a:cs typeface="Times New Roman"/>
                      </a:endParaRPr>
                    </a:p>
                    <a:p>
                      <a:pPr marL="95250" indent="-95250">
                        <a:spcBef>
                          <a:spcPts val="200"/>
                        </a:spcBef>
                        <a:spcAft>
                          <a:spcPts val="0"/>
                        </a:spcAft>
                        <a:buFont typeface="Arial" pitchFamily="34" charset="0"/>
                        <a:buChar char="•"/>
                      </a:pPr>
                      <a:r>
                        <a:rPr lang="en-US" sz="2000" dirty="0" err="1" smtClean="0">
                          <a:latin typeface="Agency FB" pitchFamily="34" charset="0"/>
                          <a:ea typeface="Calibri"/>
                          <a:cs typeface="Times New Roman"/>
                        </a:rPr>
                        <a:t>Pilih</a:t>
                      </a:r>
                      <a:r>
                        <a:rPr lang="en-US" sz="2000" dirty="0" smtClean="0">
                          <a:latin typeface="Agency FB" pitchFamily="34" charset="0"/>
                          <a:ea typeface="Calibri"/>
                          <a:cs typeface="Times New Roman"/>
                        </a:rPr>
                        <a:t> </a:t>
                      </a:r>
                    </a:p>
                    <a:p>
                      <a:pPr marL="95250" indent="-95250">
                        <a:spcBef>
                          <a:spcPts val="200"/>
                        </a:spcBef>
                        <a:spcAft>
                          <a:spcPts val="0"/>
                        </a:spcAft>
                        <a:buFont typeface="Arial" pitchFamily="34" charset="0"/>
                        <a:buChar char="•"/>
                      </a:pPr>
                      <a:r>
                        <a:rPr lang="en-US" sz="2000" dirty="0" err="1" smtClean="0">
                          <a:latin typeface="Agency FB" pitchFamily="34" charset="0"/>
                          <a:ea typeface="Calibri"/>
                          <a:cs typeface="Times New Roman"/>
                        </a:rPr>
                        <a:t>Sebutkan</a:t>
                      </a:r>
                      <a:endParaRPr lang="en-US" sz="2000" dirty="0" smtClean="0">
                        <a:latin typeface="Agency FB" pitchFamily="34" charset="0"/>
                        <a:ea typeface="Calibri"/>
                        <a:cs typeface="Times New Roman"/>
                      </a:endParaRPr>
                    </a:p>
                    <a:p>
                      <a:pPr marL="95250" indent="-95250">
                        <a:spcBef>
                          <a:spcPts val="200"/>
                        </a:spcBef>
                        <a:spcAft>
                          <a:spcPts val="0"/>
                        </a:spcAft>
                        <a:buFont typeface="Arial" pitchFamily="34" charset="0"/>
                        <a:buChar char="•"/>
                      </a:pPr>
                      <a:r>
                        <a:rPr lang="en-US" sz="2000" dirty="0" err="1" smtClean="0">
                          <a:latin typeface="Agency FB" pitchFamily="34" charset="0"/>
                          <a:ea typeface="Calibri"/>
                          <a:cs typeface="Times New Roman"/>
                        </a:rPr>
                        <a:t>Terjemahkan</a:t>
                      </a:r>
                      <a:r>
                        <a:rPr lang="en-US" sz="2000" dirty="0" smtClean="0">
                          <a:latin typeface="Agency FB" pitchFamily="34" charset="0"/>
                          <a:ea typeface="Calibri"/>
                          <a:cs typeface="Times New Roman"/>
                        </a:rPr>
                        <a:t>  </a:t>
                      </a:r>
                      <a:endParaRPr lang="en-AU" sz="2000" dirty="0">
                        <a:latin typeface="Agency FB" pitchFamily="34" charset="0"/>
                        <a:ea typeface="Calibri"/>
                        <a:cs typeface="Times New Roman"/>
                      </a:endParaRPr>
                    </a:p>
                    <a:p>
                      <a:pPr marL="95250" indent="-95250">
                        <a:spcBef>
                          <a:spcPts val="200"/>
                        </a:spcBef>
                        <a:spcAft>
                          <a:spcPts val="0"/>
                        </a:spcAft>
                        <a:buFont typeface="Arial" pitchFamily="34" charset="0"/>
                        <a:buChar char="•"/>
                      </a:pPr>
                      <a:endParaRPr lang="en-AU" sz="2000" dirty="0">
                        <a:latin typeface="Agency FB" pitchFamily="34" charset="0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95250" indent="-95250">
                        <a:spcBef>
                          <a:spcPts val="200"/>
                        </a:spcBef>
                        <a:spcAft>
                          <a:spcPts val="0"/>
                        </a:spcAft>
                        <a:buFont typeface="Arial" pitchFamily="34" charset="0"/>
                        <a:buChar char="•"/>
                      </a:pPr>
                      <a:r>
                        <a:rPr lang="en-US" sz="2000" dirty="0" err="1" smtClean="0">
                          <a:latin typeface="Agency FB" pitchFamily="34" charset="0"/>
                          <a:ea typeface="Calibri"/>
                          <a:cs typeface="Times New Roman"/>
                        </a:rPr>
                        <a:t>Aplikasikan</a:t>
                      </a:r>
                      <a:r>
                        <a:rPr lang="en-US" sz="2000" dirty="0" smtClean="0">
                          <a:latin typeface="Agency FB" pitchFamily="34" charset="0"/>
                          <a:ea typeface="Calibri"/>
                          <a:cs typeface="Times New Roman"/>
                        </a:rPr>
                        <a:t> </a:t>
                      </a:r>
                      <a:endParaRPr lang="id-ID" sz="2000" dirty="0" smtClean="0">
                        <a:latin typeface="Agency FB" pitchFamily="34" charset="0"/>
                        <a:ea typeface="Calibri"/>
                        <a:cs typeface="Times New Roman"/>
                      </a:endParaRPr>
                    </a:p>
                    <a:p>
                      <a:pPr marL="95250" indent="-95250">
                        <a:spcBef>
                          <a:spcPts val="200"/>
                        </a:spcBef>
                        <a:spcAft>
                          <a:spcPts val="0"/>
                        </a:spcAft>
                        <a:buFont typeface="Arial" pitchFamily="34" charset="0"/>
                        <a:buChar char="•"/>
                      </a:pPr>
                      <a:r>
                        <a:rPr lang="id-ID" sz="2000" dirty="0" smtClean="0">
                          <a:latin typeface="Agency FB" pitchFamily="34" charset="0"/>
                          <a:ea typeface="Calibri"/>
                          <a:cs typeface="Times New Roman"/>
                        </a:rPr>
                        <a:t>T</a:t>
                      </a:r>
                      <a:r>
                        <a:rPr lang="en-US" sz="2000" dirty="0" err="1" smtClean="0">
                          <a:latin typeface="Agency FB" pitchFamily="34" charset="0"/>
                          <a:ea typeface="Calibri"/>
                          <a:cs typeface="Times New Roman"/>
                        </a:rPr>
                        <a:t>unjukkan</a:t>
                      </a:r>
                      <a:r>
                        <a:rPr lang="en-US" sz="2000" dirty="0" smtClean="0">
                          <a:latin typeface="Agency FB" pitchFamily="34" charset="0"/>
                          <a:ea typeface="Calibri"/>
                          <a:cs typeface="Times New Roman"/>
                        </a:rPr>
                        <a:t> </a:t>
                      </a:r>
                      <a:endParaRPr lang="id-ID" sz="2000" dirty="0" smtClean="0">
                        <a:latin typeface="Agency FB" pitchFamily="34" charset="0"/>
                        <a:ea typeface="Calibri"/>
                        <a:cs typeface="Times New Roman"/>
                      </a:endParaRPr>
                    </a:p>
                    <a:p>
                      <a:pPr marL="95250" indent="-95250">
                        <a:spcBef>
                          <a:spcPts val="200"/>
                        </a:spcBef>
                        <a:spcAft>
                          <a:spcPts val="0"/>
                        </a:spcAft>
                        <a:buFont typeface="Arial" pitchFamily="34" charset="0"/>
                        <a:buChar char="•"/>
                      </a:pPr>
                      <a:r>
                        <a:rPr lang="id-ID" sz="2000" dirty="0" smtClean="0">
                          <a:latin typeface="Agency FB" pitchFamily="34" charset="0"/>
                          <a:ea typeface="Calibri"/>
                          <a:cs typeface="Times New Roman"/>
                        </a:rPr>
                        <a:t>G</a:t>
                      </a:r>
                      <a:r>
                        <a:rPr lang="en-US" sz="2000" dirty="0" err="1" smtClean="0">
                          <a:latin typeface="Agency FB" pitchFamily="34" charset="0"/>
                          <a:ea typeface="Calibri"/>
                          <a:cs typeface="Times New Roman"/>
                        </a:rPr>
                        <a:t>unakan</a:t>
                      </a:r>
                      <a:r>
                        <a:rPr lang="en-US" sz="2000" dirty="0" smtClean="0">
                          <a:latin typeface="Agency FB" pitchFamily="34" charset="0"/>
                          <a:ea typeface="Calibri"/>
                          <a:cs typeface="Times New Roman"/>
                        </a:rPr>
                        <a:t> </a:t>
                      </a:r>
                    </a:p>
                    <a:p>
                      <a:pPr marL="95250" indent="-95250">
                        <a:spcBef>
                          <a:spcPts val="200"/>
                        </a:spcBef>
                        <a:spcAft>
                          <a:spcPts val="0"/>
                        </a:spcAft>
                        <a:buFont typeface="Arial" pitchFamily="34" charset="0"/>
                        <a:buChar char="•"/>
                      </a:pPr>
                      <a:r>
                        <a:rPr lang="en-US" sz="2000" dirty="0" err="1" smtClean="0">
                          <a:latin typeface="Agency FB" pitchFamily="34" charset="0"/>
                          <a:ea typeface="Calibri"/>
                          <a:cs typeface="Times New Roman"/>
                        </a:rPr>
                        <a:t>Manfaatkan</a:t>
                      </a:r>
                      <a:endParaRPr lang="en-US" sz="2000" dirty="0" smtClean="0">
                        <a:latin typeface="Agency FB" pitchFamily="34" charset="0"/>
                        <a:ea typeface="Calibri"/>
                        <a:cs typeface="Times New Roman"/>
                      </a:endParaRPr>
                    </a:p>
                    <a:p>
                      <a:pPr marL="95250" indent="-95250">
                        <a:spcBef>
                          <a:spcPts val="200"/>
                        </a:spcBef>
                        <a:spcAft>
                          <a:spcPts val="0"/>
                        </a:spcAft>
                        <a:buFont typeface="Arial" pitchFamily="34" charset="0"/>
                        <a:buChar char="•"/>
                      </a:pPr>
                      <a:r>
                        <a:rPr lang="en-US" sz="2000" dirty="0" err="1" smtClean="0">
                          <a:latin typeface="Agency FB" pitchFamily="34" charset="0"/>
                          <a:ea typeface="Calibri"/>
                          <a:cs typeface="Times New Roman"/>
                        </a:rPr>
                        <a:t>Ilustrasikan</a:t>
                      </a:r>
                      <a:endParaRPr lang="en-US" sz="2000" dirty="0" smtClean="0">
                        <a:latin typeface="Agency FB" pitchFamily="34" charset="0"/>
                        <a:ea typeface="Calibri"/>
                        <a:cs typeface="Times New Roman"/>
                      </a:endParaRPr>
                    </a:p>
                    <a:p>
                      <a:pPr marL="95250" indent="-95250">
                        <a:spcBef>
                          <a:spcPts val="200"/>
                        </a:spcBef>
                        <a:spcAft>
                          <a:spcPts val="0"/>
                        </a:spcAft>
                        <a:buFont typeface="Arial" pitchFamily="34" charset="0"/>
                        <a:buChar char="•"/>
                      </a:pPr>
                      <a:r>
                        <a:rPr lang="en-US" sz="2000" dirty="0" err="1" smtClean="0">
                          <a:latin typeface="Agency FB" pitchFamily="34" charset="0"/>
                          <a:ea typeface="Calibri"/>
                          <a:cs typeface="Times New Roman"/>
                        </a:rPr>
                        <a:t>Operasikan</a:t>
                      </a:r>
                      <a:endParaRPr lang="en-US" sz="2000" dirty="0" smtClean="0">
                        <a:latin typeface="Agency FB" pitchFamily="34" charset="0"/>
                        <a:ea typeface="Calibri"/>
                        <a:cs typeface="Times New Roman"/>
                      </a:endParaRPr>
                    </a:p>
                    <a:p>
                      <a:pPr marL="95250" indent="-95250">
                        <a:spcBef>
                          <a:spcPts val="200"/>
                        </a:spcBef>
                        <a:spcAft>
                          <a:spcPts val="0"/>
                        </a:spcAft>
                        <a:buFont typeface="Arial" pitchFamily="34" charset="0"/>
                        <a:buChar char="•"/>
                      </a:pPr>
                      <a:r>
                        <a:rPr lang="en-US" sz="2000" dirty="0" err="1" smtClean="0">
                          <a:latin typeface="Agency FB" pitchFamily="34" charset="0"/>
                          <a:ea typeface="Calibri"/>
                          <a:cs typeface="Times New Roman"/>
                        </a:rPr>
                        <a:t>Terapkan</a:t>
                      </a:r>
                      <a:r>
                        <a:rPr lang="en-US" sz="2000" baseline="0" dirty="0" smtClean="0">
                          <a:latin typeface="Agency FB" pitchFamily="34" charset="0"/>
                          <a:ea typeface="Calibri"/>
                          <a:cs typeface="Times New Roman"/>
                        </a:rPr>
                        <a:t> </a:t>
                      </a:r>
                      <a:endParaRPr lang="en-US" sz="2000" dirty="0" smtClean="0">
                        <a:latin typeface="Agency FB" pitchFamily="34" charset="0"/>
                        <a:ea typeface="Calibri"/>
                        <a:cs typeface="Times New Roman"/>
                      </a:endParaRPr>
                    </a:p>
                    <a:p>
                      <a:pPr marL="95250" indent="-95250">
                        <a:spcBef>
                          <a:spcPts val="200"/>
                        </a:spcBef>
                        <a:spcAft>
                          <a:spcPts val="0"/>
                        </a:spcAft>
                        <a:buFont typeface="Arial" pitchFamily="34" charset="0"/>
                        <a:buChar char="•"/>
                      </a:pPr>
                      <a:endParaRPr lang="en-AU" sz="2000" dirty="0">
                        <a:latin typeface="Agency FB" pitchFamily="34" charset="0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95250" indent="-95250">
                        <a:spcBef>
                          <a:spcPts val="200"/>
                        </a:spcBef>
                        <a:spcAft>
                          <a:spcPts val="0"/>
                        </a:spcAft>
                        <a:buFont typeface="Arial" pitchFamily="34" charset="0"/>
                        <a:buChar char="•"/>
                      </a:pPr>
                      <a:r>
                        <a:rPr lang="en-US" sz="2000" dirty="0" err="1" smtClean="0">
                          <a:solidFill>
                            <a:srgbClr val="0000CC"/>
                          </a:solidFill>
                          <a:latin typeface="Agency FB" pitchFamily="34" charset="0"/>
                          <a:ea typeface="Calibri"/>
                          <a:cs typeface="Times New Roman"/>
                        </a:rPr>
                        <a:t>Analisa</a:t>
                      </a:r>
                      <a:r>
                        <a:rPr lang="en-US" sz="2000" dirty="0" smtClean="0">
                          <a:solidFill>
                            <a:srgbClr val="0000CC"/>
                          </a:solidFill>
                          <a:latin typeface="Agency FB" pitchFamily="34" charset="0"/>
                          <a:ea typeface="Calibri"/>
                          <a:cs typeface="Times New Roman"/>
                        </a:rPr>
                        <a:t> </a:t>
                      </a:r>
                      <a:endParaRPr lang="en-AU" sz="2000" dirty="0">
                        <a:solidFill>
                          <a:srgbClr val="0000CC"/>
                        </a:solidFill>
                        <a:latin typeface="Agency FB" pitchFamily="34" charset="0"/>
                        <a:ea typeface="Calibri"/>
                        <a:cs typeface="Times New Roman"/>
                      </a:endParaRPr>
                    </a:p>
                    <a:p>
                      <a:pPr marL="95250" indent="-95250">
                        <a:spcBef>
                          <a:spcPts val="200"/>
                        </a:spcBef>
                        <a:spcAft>
                          <a:spcPts val="0"/>
                        </a:spcAft>
                        <a:buFont typeface="Arial" pitchFamily="34" charset="0"/>
                        <a:buChar char="•"/>
                      </a:pPr>
                      <a:r>
                        <a:rPr lang="en-US" sz="2000" dirty="0" err="1" smtClean="0">
                          <a:solidFill>
                            <a:srgbClr val="0000CC"/>
                          </a:solidFill>
                          <a:latin typeface="Agency FB" pitchFamily="34" charset="0"/>
                          <a:ea typeface="Calibri"/>
                          <a:cs typeface="Times New Roman"/>
                        </a:rPr>
                        <a:t>Kategorikan</a:t>
                      </a:r>
                      <a:r>
                        <a:rPr lang="en-US" sz="2000" dirty="0" smtClean="0">
                          <a:solidFill>
                            <a:srgbClr val="0000CC"/>
                          </a:solidFill>
                          <a:latin typeface="Agency FB" pitchFamily="34" charset="0"/>
                          <a:ea typeface="Calibri"/>
                          <a:cs typeface="Times New Roman"/>
                        </a:rPr>
                        <a:t> </a:t>
                      </a:r>
                      <a:endParaRPr lang="id-ID" sz="2000" dirty="0" smtClean="0">
                        <a:solidFill>
                          <a:srgbClr val="0000CC"/>
                        </a:solidFill>
                        <a:latin typeface="Agency FB" pitchFamily="34" charset="0"/>
                        <a:ea typeface="Calibri"/>
                        <a:cs typeface="Times New Roman"/>
                      </a:endParaRPr>
                    </a:p>
                    <a:p>
                      <a:pPr marL="95250" indent="-95250">
                        <a:spcBef>
                          <a:spcPts val="200"/>
                        </a:spcBef>
                        <a:spcAft>
                          <a:spcPts val="0"/>
                        </a:spcAft>
                        <a:buFont typeface="Arial" pitchFamily="34" charset="0"/>
                        <a:buChar char="•"/>
                      </a:pPr>
                      <a:r>
                        <a:rPr lang="id-ID" sz="2000" dirty="0" smtClean="0">
                          <a:solidFill>
                            <a:srgbClr val="0000CC"/>
                          </a:solidFill>
                          <a:latin typeface="Agency FB" pitchFamily="34" charset="0"/>
                          <a:ea typeface="Calibri"/>
                          <a:cs typeface="Times New Roman"/>
                        </a:rPr>
                        <a:t>B</a:t>
                      </a:r>
                      <a:r>
                        <a:rPr lang="en-US" sz="2000" dirty="0" err="1" smtClean="0">
                          <a:solidFill>
                            <a:srgbClr val="0000CC"/>
                          </a:solidFill>
                          <a:latin typeface="Agency FB" pitchFamily="34" charset="0"/>
                          <a:ea typeface="Calibri"/>
                          <a:cs typeface="Times New Roman"/>
                        </a:rPr>
                        <a:t>andingkan</a:t>
                      </a:r>
                      <a:r>
                        <a:rPr lang="en-US" sz="2000" dirty="0" smtClean="0">
                          <a:solidFill>
                            <a:srgbClr val="0000CC"/>
                          </a:solidFill>
                          <a:latin typeface="Agency FB" pitchFamily="34" charset="0"/>
                          <a:ea typeface="Calibri"/>
                          <a:cs typeface="Times New Roman"/>
                        </a:rPr>
                        <a:t>  </a:t>
                      </a:r>
                      <a:endParaRPr lang="en-AU" sz="2000" dirty="0">
                        <a:solidFill>
                          <a:srgbClr val="0000CC"/>
                        </a:solidFill>
                        <a:latin typeface="Agency FB" pitchFamily="34" charset="0"/>
                        <a:ea typeface="Calibri"/>
                        <a:cs typeface="Times New Roman"/>
                      </a:endParaRPr>
                    </a:p>
                    <a:p>
                      <a:pPr marL="95250" indent="-95250">
                        <a:spcBef>
                          <a:spcPts val="200"/>
                        </a:spcBef>
                        <a:spcAft>
                          <a:spcPts val="0"/>
                        </a:spcAft>
                        <a:buFont typeface="Arial" pitchFamily="34" charset="0"/>
                        <a:buChar char="•"/>
                      </a:pPr>
                      <a:r>
                        <a:rPr lang="en-US" sz="2000" dirty="0" err="1" smtClean="0">
                          <a:solidFill>
                            <a:srgbClr val="0000CC"/>
                          </a:solidFill>
                          <a:latin typeface="Agency FB" pitchFamily="34" charset="0"/>
                          <a:ea typeface="Calibri"/>
                          <a:cs typeface="Times New Roman"/>
                        </a:rPr>
                        <a:t>Simpulkan</a:t>
                      </a:r>
                      <a:r>
                        <a:rPr lang="en-US" sz="2000" dirty="0" smtClean="0">
                          <a:solidFill>
                            <a:srgbClr val="0000CC"/>
                          </a:solidFill>
                          <a:latin typeface="Agency FB" pitchFamily="34" charset="0"/>
                          <a:ea typeface="Calibri"/>
                          <a:cs typeface="Times New Roman"/>
                        </a:rPr>
                        <a:t> </a:t>
                      </a:r>
                      <a:endParaRPr lang="id-ID" sz="2000" dirty="0" smtClean="0">
                        <a:solidFill>
                          <a:srgbClr val="0000CC"/>
                        </a:solidFill>
                        <a:latin typeface="Agency FB" pitchFamily="34" charset="0"/>
                        <a:ea typeface="Calibri"/>
                        <a:cs typeface="Times New Roman"/>
                      </a:endParaRPr>
                    </a:p>
                    <a:p>
                      <a:pPr marL="95250" indent="-95250">
                        <a:spcBef>
                          <a:spcPts val="200"/>
                        </a:spcBef>
                        <a:spcAft>
                          <a:spcPts val="0"/>
                        </a:spcAft>
                        <a:buFont typeface="Arial" pitchFamily="34" charset="0"/>
                        <a:buChar char="•"/>
                      </a:pPr>
                      <a:r>
                        <a:rPr lang="id-ID" sz="2000" dirty="0" smtClean="0">
                          <a:solidFill>
                            <a:srgbClr val="0000CC"/>
                          </a:solidFill>
                          <a:latin typeface="Agency FB" pitchFamily="34" charset="0"/>
                          <a:ea typeface="Calibri"/>
                          <a:cs typeface="Times New Roman"/>
                        </a:rPr>
                        <a:t>B</a:t>
                      </a:r>
                      <a:r>
                        <a:rPr lang="en-US" sz="2000" dirty="0" err="1" smtClean="0">
                          <a:solidFill>
                            <a:srgbClr val="0000CC"/>
                          </a:solidFill>
                          <a:latin typeface="Agency FB" pitchFamily="34" charset="0"/>
                          <a:ea typeface="Calibri"/>
                          <a:cs typeface="Times New Roman"/>
                        </a:rPr>
                        <a:t>edakan</a:t>
                      </a:r>
                      <a:r>
                        <a:rPr lang="en-US" sz="2000" dirty="0" smtClean="0">
                          <a:solidFill>
                            <a:srgbClr val="0000CC"/>
                          </a:solidFill>
                          <a:latin typeface="Agency FB" pitchFamily="34" charset="0"/>
                          <a:ea typeface="Calibri"/>
                          <a:cs typeface="Times New Roman"/>
                        </a:rPr>
                        <a:t> </a:t>
                      </a:r>
                    </a:p>
                    <a:p>
                      <a:pPr marL="95250" indent="-95250">
                        <a:spcBef>
                          <a:spcPts val="200"/>
                        </a:spcBef>
                        <a:spcAft>
                          <a:spcPts val="0"/>
                        </a:spcAft>
                        <a:buFont typeface="Arial" pitchFamily="34" charset="0"/>
                        <a:buChar char="•"/>
                      </a:pPr>
                      <a:r>
                        <a:rPr lang="en-US" sz="2000" dirty="0" err="1" smtClean="0">
                          <a:solidFill>
                            <a:srgbClr val="0000CC"/>
                          </a:solidFill>
                          <a:latin typeface="Agency FB" pitchFamily="34" charset="0"/>
                          <a:ea typeface="Calibri"/>
                          <a:cs typeface="Times New Roman"/>
                        </a:rPr>
                        <a:t>Temukan</a:t>
                      </a:r>
                      <a:r>
                        <a:rPr lang="en-US" sz="2000" baseline="0" dirty="0" smtClean="0">
                          <a:solidFill>
                            <a:srgbClr val="0000CC"/>
                          </a:solidFill>
                          <a:latin typeface="Agency FB" pitchFamily="34" charset="0"/>
                          <a:ea typeface="Calibri"/>
                          <a:cs typeface="Times New Roman"/>
                        </a:rPr>
                        <a:t> </a:t>
                      </a:r>
                      <a:endParaRPr lang="id-ID" sz="2000" baseline="0" dirty="0" smtClean="0">
                        <a:solidFill>
                          <a:srgbClr val="0000CC"/>
                        </a:solidFill>
                        <a:latin typeface="Agency FB" pitchFamily="34" charset="0"/>
                        <a:ea typeface="Calibri"/>
                        <a:cs typeface="Times New Roman"/>
                      </a:endParaRPr>
                    </a:p>
                    <a:p>
                      <a:pPr marL="95250" indent="-95250">
                        <a:spcBef>
                          <a:spcPts val="200"/>
                        </a:spcBef>
                        <a:spcAft>
                          <a:spcPts val="0"/>
                        </a:spcAft>
                        <a:buFont typeface="Arial" pitchFamily="34" charset="0"/>
                        <a:buChar char="•"/>
                      </a:pPr>
                      <a:r>
                        <a:rPr lang="id-ID" sz="2000" baseline="0" dirty="0" smtClean="0">
                          <a:solidFill>
                            <a:srgbClr val="0000CC"/>
                          </a:solidFill>
                          <a:latin typeface="Agency FB" pitchFamily="34" charset="0"/>
                          <a:ea typeface="Calibri"/>
                          <a:cs typeface="Times New Roman"/>
                        </a:rPr>
                        <a:t>G</a:t>
                      </a:r>
                      <a:r>
                        <a:rPr lang="en-US" sz="2000" baseline="0" dirty="0" err="1" smtClean="0">
                          <a:solidFill>
                            <a:srgbClr val="0000CC"/>
                          </a:solidFill>
                          <a:latin typeface="Agency FB" pitchFamily="34" charset="0"/>
                          <a:ea typeface="Calibri"/>
                          <a:cs typeface="Times New Roman"/>
                        </a:rPr>
                        <a:t>ambarkan</a:t>
                      </a:r>
                      <a:endParaRPr lang="en-US" sz="2000" baseline="0" dirty="0" smtClean="0">
                        <a:solidFill>
                          <a:srgbClr val="0000CC"/>
                        </a:solidFill>
                        <a:latin typeface="Agency FB" pitchFamily="34" charset="0"/>
                        <a:ea typeface="Calibri"/>
                        <a:cs typeface="Times New Roman"/>
                      </a:endParaRPr>
                    </a:p>
                    <a:p>
                      <a:pPr marL="95250" indent="-95250">
                        <a:spcBef>
                          <a:spcPts val="200"/>
                        </a:spcBef>
                        <a:spcAft>
                          <a:spcPts val="0"/>
                        </a:spcAft>
                        <a:buFont typeface="Arial" pitchFamily="34" charset="0"/>
                        <a:buChar char="•"/>
                      </a:pPr>
                      <a:r>
                        <a:rPr lang="en-US" sz="2000" baseline="0" dirty="0" err="1" smtClean="0">
                          <a:solidFill>
                            <a:srgbClr val="0000CC"/>
                          </a:solidFill>
                          <a:latin typeface="Agency FB" pitchFamily="34" charset="0"/>
                          <a:ea typeface="Calibri"/>
                          <a:cs typeface="Times New Roman"/>
                        </a:rPr>
                        <a:t>Artikan</a:t>
                      </a:r>
                      <a:endParaRPr lang="en-US" sz="2000" baseline="0" dirty="0" smtClean="0">
                        <a:solidFill>
                          <a:srgbClr val="0000CC"/>
                        </a:solidFill>
                        <a:latin typeface="Agency FB" pitchFamily="34" charset="0"/>
                        <a:ea typeface="Calibri"/>
                        <a:cs typeface="Times New Roman"/>
                      </a:endParaRPr>
                    </a:p>
                    <a:p>
                      <a:pPr marL="95250" indent="-95250">
                        <a:spcBef>
                          <a:spcPts val="200"/>
                        </a:spcBef>
                        <a:spcAft>
                          <a:spcPts val="0"/>
                        </a:spcAft>
                        <a:buFont typeface="Arial" pitchFamily="34" charset="0"/>
                        <a:buChar char="•"/>
                      </a:pPr>
                      <a:r>
                        <a:rPr lang="en-US" sz="2000" baseline="0" dirty="0" err="1" smtClean="0">
                          <a:solidFill>
                            <a:srgbClr val="0000CC"/>
                          </a:solidFill>
                          <a:latin typeface="Agency FB" pitchFamily="34" charset="0"/>
                          <a:ea typeface="Calibri"/>
                          <a:cs typeface="Times New Roman"/>
                        </a:rPr>
                        <a:t>Telaah</a:t>
                      </a:r>
                      <a:endParaRPr lang="en-US" sz="2000" baseline="0" dirty="0" smtClean="0">
                        <a:solidFill>
                          <a:srgbClr val="0000CC"/>
                        </a:solidFill>
                        <a:latin typeface="Agency FB" pitchFamily="34" charset="0"/>
                        <a:ea typeface="Calibri"/>
                        <a:cs typeface="Times New Roman"/>
                      </a:endParaRPr>
                    </a:p>
                    <a:p>
                      <a:pPr marL="95250" indent="-95250">
                        <a:spcBef>
                          <a:spcPts val="200"/>
                        </a:spcBef>
                        <a:spcAft>
                          <a:spcPts val="0"/>
                        </a:spcAft>
                        <a:buFont typeface="Arial" pitchFamily="34" charset="0"/>
                        <a:buChar char="•"/>
                      </a:pPr>
                      <a:r>
                        <a:rPr lang="en-US" sz="2000" dirty="0" err="1" smtClean="0">
                          <a:solidFill>
                            <a:srgbClr val="0000CC"/>
                          </a:solidFill>
                          <a:latin typeface="Agency FB" pitchFamily="34" charset="0"/>
                          <a:ea typeface="Calibri"/>
                          <a:cs typeface="Times New Roman"/>
                        </a:rPr>
                        <a:t>Prediksi</a:t>
                      </a:r>
                      <a:endParaRPr lang="en-US" sz="2000" dirty="0" smtClean="0">
                        <a:solidFill>
                          <a:srgbClr val="0000CC"/>
                        </a:solidFill>
                        <a:latin typeface="Agency FB" pitchFamily="34" charset="0"/>
                        <a:ea typeface="Calibri"/>
                        <a:cs typeface="Times New Roman"/>
                      </a:endParaRPr>
                    </a:p>
                    <a:p>
                      <a:pPr marL="95250" indent="-95250">
                        <a:spcBef>
                          <a:spcPts val="200"/>
                        </a:spcBef>
                        <a:spcAft>
                          <a:spcPts val="0"/>
                        </a:spcAft>
                        <a:buFont typeface="Arial" pitchFamily="34" charset="0"/>
                        <a:buChar char="•"/>
                      </a:pPr>
                      <a:endParaRPr lang="en-AU" sz="2000" dirty="0">
                        <a:solidFill>
                          <a:srgbClr val="0000CC"/>
                        </a:solidFill>
                        <a:latin typeface="Agency FB" pitchFamily="34" charset="0"/>
                        <a:ea typeface="Calibri"/>
                        <a:cs typeface="Times New Roman"/>
                      </a:endParaRPr>
                    </a:p>
                    <a:p>
                      <a:pPr>
                        <a:spcBef>
                          <a:spcPts val="200"/>
                        </a:spcBef>
                        <a:spcAft>
                          <a:spcPts val="0"/>
                        </a:spcAft>
                        <a:buFont typeface="Arial" pitchFamily="34" charset="0"/>
                        <a:buChar char="•"/>
                      </a:pPr>
                      <a:endParaRPr lang="en-AU" sz="2000" dirty="0">
                        <a:solidFill>
                          <a:srgbClr val="0000CC"/>
                        </a:solidFill>
                        <a:latin typeface="Agency FB" pitchFamily="34" charset="0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95250" indent="-95250">
                        <a:spcBef>
                          <a:spcPts val="200"/>
                        </a:spcBef>
                        <a:spcAft>
                          <a:spcPts val="0"/>
                        </a:spcAft>
                        <a:buFont typeface="Arial" pitchFamily="34" charset="0"/>
                        <a:buChar char="•"/>
                      </a:pPr>
                      <a:r>
                        <a:rPr lang="en-US" sz="2000" dirty="0" err="1" smtClean="0">
                          <a:solidFill>
                            <a:srgbClr val="0000CC"/>
                          </a:solidFill>
                          <a:latin typeface="Agency FB" pitchFamily="34" charset="0"/>
                          <a:ea typeface="Calibri"/>
                          <a:cs typeface="Times New Roman"/>
                        </a:rPr>
                        <a:t>Menilai</a:t>
                      </a:r>
                      <a:r>
                        <a:rPr lang="en-US" sz="2000" dirty="0" smtClean="0">
                          <a:solidFill>
                            <a:srgbClr val="0000CC"/>
                          </a:solidFill>
                          <a:latin typeface="Agency FB" pitchFamily="34" charset="0"/>
                          <a:ea typeface="Calibri"/>
                          <a:cs typeface="Times New Roman"/>
                        </a:rPr>
                        <a:t> </a:t>
                      </a:r>
                    </a:p>
                    <a:p>
                      <a:pPr marL="95250" indent="-95250">
                        <a:spcBef>
                          <a:spcPts val="200"/>
                        </a:spcBef>
                        <a:spcAft>
                          <a:spcPts val="0"/>
                        </a:spcAft>
                        <a:buFont typeface="Arial" pitchFamily="34" charset="0"/>
                        <a:buChar char="•"/>
                      </a:pPr>
                      <a:r>
                        <a:rPr lang="en-US" sz="2000" dirty="0" err="1" smtClean="0">
                          <a:solidFill>
                            <a:srgbClr val="0000CC"/>
                          </a:solidFill>
                          <a:latin typeface="Agency FB" pitchFamily="34" charset="0"/>
                          <a:ea typeface="Calibri"/>
                          <a:cs typeface="Times New Roman"/>
                        </a:rPr>
                        <a:t>Pilih</a:t>
                      </a:r>
                      <a:endParaRPr lang="en-US" sz="2000" dirty="0" smtClean="0">
                        <a:solidFill>
                          <a:srgbClr val="0000CC"/>
                        </a:solidFill>
                        <a:latin typeface="Agency FB" pitchFamily="34" charset="0"/>
                        <a:ea typeface="Calibri"/>
                        <a:cs typeface="Times New Roman"/>
                      </a:endParaRPr>
                    </a:p>
                    <a:p>
                      <a:pPr marL="95250" indent="-95250">
                        <a:spcBef>
                          <a:spcPts val="200"/>
                        </a:spcBef>
                        <a:spcAft>
                          <a:spcPts val="0"/>
                        </a:spcAft>
                        <a:buFont typeface="Arial" pitchFamily="34" charset="0"/>
                        <a:buChar char="•"/>
                      </a:pPr>
                      <a:r>
                        <a:rPr lang="en-US" sz="2000" dirty="0" err="1" smtClean="0">
                          <a:solidFill>
                            <a:srgbClr val="0000CC"/>
                          </a:solidFill>
                          <a:latin typeface="Agency FB" pitchFamily="34" charset="0"/>
                          <a:ea typeface="Calibri"/>
                          <a:cs typeface="Times New Roman"/>
                        </a:rPr>
                        <a:t>Kritik</a:t>
                      </a:r>
                      <a:endParaRPr lang="en-US" sz="2000" dirty="0" smtClean="0">
                        <a:solidFill>
                          <a:srgbClr val="0000CC"/>
                        </a:solidFill>
                        <a:latin typeface="Agency FB" pitchFamily="34" charset="0"/>
                        <a:ea typeface="Calibri"/>
                        <a:cs typeface="Times New Roman"/>
                      </a:endParaRPr>
                    </a:p>
                    <a:p>
                      <a:pPr marL="95250" indent="-95250">
                        <a:spcBef>
                          <a:spcPts val="200"/>
                        </a:spcBef>
                        <a:spcAft>
                          <a:spcPts val="0"/>
                        </a:spcAft>
                        <a:buFont typeface="Arial" pitchFamily="34" charset="0"/>
                        <a:buChar char="•"/>
                      </a:pPr>
                      <a:r>
                        <a:rPr lang="en-US" sz="2000" dirty="0" err="1" smtClean="0">
                          <a:solidFill>
                            <a:srgbClr val="0000CC"/>
                          </a:solidFill>
                          <a:latin typeface="Agency FB" pitchFamily="34" charset="0"/>
                          <a:ea typeface="Calibri"/>
                          <a:cs typeface="Times New Roman"/>
                        </a:rPr>
                        <a:t>Evaluasi</a:t>
                      </a:r>
                      <a:endParaRPr lang="en-US" sz="2000" dirty="0" smtClean="0">
                        <a:solidFill>
                          <a:srgbClr val="0000CC"/>
                        </a:solidFill>
                        <a:latin typeface="Agency FB" pitchFamily="34" charset="0"/>
                        <a:ea typeface="Calibri"/>
                        <a:cs typeface="Times New Roman"/>
                      </a:endParaRPr>
                    </a:p>
                    <a:p>
                      <a:pPr marL="95250" indent="-95250">
                        <a:spcBef>
                          <a:spcPts val="200"/>
                        </a:spcBef>
                        <a:spcAft>
                          <a:spcPts val="0"/>
                        </a:spcAft>
                        <a:buFont typeface="Arial" pitchFamily="34" charset="0"/>
                        <a:buChar char="•"/>
                      </a:pPr>
                      <a:r>
                        <a:rPr lang="en-US" sz="2000" dirty="0" err="1" smtClean="0">
                          <a:solidFill>
                            <a:srgbClr val="0000CC"/>
                          </a:solidFill>
                          <a:latin typeface="Agency FB" pitchFamily="34" charset="0"/>
                          <a:ea typeface="Calibri"/>
                          <a:cs typeface="Times New Roman"/>
                        </a:rPr>
                        <a:t>Telaah</a:t>
                      </a:r>
                      <a:endParaRPr lang="en-US" sz="2000" dirty="0" smtClean="0">
                        <a:solidFill>
                          <a:srgbClr val="0000CC"/>
                        </a:solidFill>
                        <a:latin typeface="Agency FB" pitchFamily="34" charset="0"/>
                        <a:ea typeface="Calibri"/>
                        <a:cs typeface="Times New Roman"/>
                      </a:endParaRPr>
                    </a:p>
                    <a:p>
                      <a:pPr marL="95250" indent="-95250">
                        <a:spcBef>
                          <a:spcPts val="200"/>
                        </a:spcBef>
                        <a:spcAft>
                          <a:spcPts val="0"/>
                        </a:spcAft>
                        <a:buFont typeface="Arial" pitchFamily="34" charset="0"/>
                        <a:buChar char="•"/>
                      </a:pPr>
                      <a:r>
                        <a:rPr lang="id-ID" sz="2000" baseline="0" dirty="0" smtClean="0">
                          <a:solidFill>
                            <a:srgbClr val="0000CC"/>
                          </a:solidFill>
                          <a:latin typeface="Agency FB" pitchFamily="34" charset="0"/>
                          <a:ea typeface="Calibri"/>
                          <a:cs typeface="Times New Roman"/>
                        </a:rPr>
                        <a:t>P</a:t>
                      </a:r>
                      <a:r>
                        <a:rPr lang="en-US" sz="2000" baseline="0" dirty="0" err="1" smtClean="0">
                          <a:solidFill>
                            <a:srgbClr val="0000CC"/>
                          </a:solidFill>
                          <a:latin typeface="Agency FB" pitchFamily="34" charset="0"/>
                          <a:ea typeface="Calibri"/>
                          <a:cs typeface="Times New Roman"/>
                        </a:rPr>
                        <a:t>eringkat</a:t>
                      </a:r>
                      <a:endParaRPr lang="en-US" sz="2000" baseline="0" dirty="0" smtClean="0">
                        <a:solidFill>
                          <a:srgbClr val="0000CC"/>
                        </a:solidFill>
                        <a:latin typeface="Agency FB" pitchFamily="34" charset="0"/>
                        <a:ea typeface="Calibri"/>
                        <a:cs typeface="Times New Roman"/>
                      </a:endParaRPr>
                    </a:p>
                    <a:p>
                      <a:pPr marL="95250" indent="-95250">
                        <a:spcBef>
                          <a:spcPts val="200"/>
                        </a:spcBef>
                        <a:spcAft>
                          <a:spcPts val="0"/>
                        </a:spcAft>
                        <a:buFont typeface="Arial" pitchFamily="34" charset="0"/>
                        <a:buChar char="•"/>
                      </a:pPr>
                      <a:r>
                        <a:rPr lang="en-US" sz="2000" dirty="0" err="1" smtClean="0">
                          <a:solidFill>
                            <a:srgbClr val="0000CC"/>
                          </a:solidFill>
                          <a:latin typeface="Agency FB" pitchFamily="34" charset="0"/>
                          <a:ea typeface="Calibri"/>
                          <a:cs typeface="Times New Roman"/>
                        </a:rPr>
                        <a:t>Kaji</a:t>
                      </a:r>
                      <a:r>
                        <a:rPr lang="en-US" sz="2000" dirty="0" smtClean="0">
                          <a:solidFill>
                            <a:srgbClr val="0000CC"/>
                          </a:solidFill>
                          <a:latin typeface="Agency FB" pitchFamily="34" charset="0"/>
                          <a:ea typeface="Calibri"/>
                          <a:cs typeface="Times New Roman"/>
                        </a:rPr>
                        <a:t> </a:t>
                      </a:r>
                      <a:r>
                        <a:rPr lang="en-US" sz="2000" dirty="0" err="1" smtClean="0">
                          <a:solidFill>
                            <a:srgbClr val="0000CC"/>
                          </a:solidFill>
                          <a:latin typeface="Agency FB" pitchFamily="34" charset="0"/>
                          <a:ea typeface="Calibri"/>
                          <a:cs typeface="Times New Roman"/>
                        </a:rPr>
                        <a:t>ulang</a:t>
                      </a:r>
                      <a:endParaRPr lang="en-US" sz="2000" dirty="0" smtClean="0">
                        <a:solidFill>
                          <a:srgbClr val="0000CC"/>
                        </a:solidFill>
                        <a:latin typeface="Agency FB" pitchFamily="34" charset="0"/>
                        <a:ea typeface="Calibri"/>
                        <a:cs typeface="Times New Roman"/>
                      </a:endParaRPr>
                    </a:p>
                    <a:p>
                      <a:pPr marL="95250" indent="-95250">
                        <a:spcBef>
                          <a:spcPts val="200"/>
                        </a:spcBef>
                        <a:spcAft>
                          <a:spcPts val="0"/>
                        </a:spcAft>
                        <a:buFont typeface="Arial" pitchFamily="34" charset="0"/>
                        <a:buChar char="•"/>
                      </a:pPr>
                      <a:r>
                        <a:rPr lang="en-US" sz="2000" dirty="0" err="1" smtClean="0">
                          <a:solidFill>
                            <a:srgbClr val="0000CC"/>
                          </a:solidFill>
                          <a:latin typeface="Agency FB" pitchFamily="34" charset="0"/>
                          <a:ea typeface="Calibri"/>
                          <a:cs typeface="Times New Roman"/>
                        </a:rPr>
                        <a:t>Cermati</a:t>
                      </a:r>
                      <a:r>
                        <a:rPr lang="en-US" sz="2000" dirty="0" smtClean="0">
                          <a:solidFill>
                            <a:srgbClr val="0000CC"/>
                          </a:solidFill>
                          <a:latin typeface="Agency FB" pitchFamily="34" charset="0"/>
                          <a:ea typeface="Calibri"/>
                          <a:cs typeface="Times New Roman"/>
                        </a:rPr>
                        <a:t> </a:t>
                      </a:r>
                    </a:p>
                    <a:p>
                      <a:pPr marL="95250" indent="-95250">
                        <a:spcBef>
                          <a:spcPts val="200"/>
                        </a:spcBef>
                        <a:spcAft>
                          <a:spcPts val="0"/>
                        </a:spcAft>
                        <a:buFont typeface="Arial" pitchFamily="34" charset="0"/>
                        <a:buChar char="•"/>
                      </a:pPr>
                      <a:r>
                        <a:rPr lang="en-AU" sz="2000" dirty="0" err="1" smtClean="0">
                          <a:solidFill>
                            <a:srgbClr val="0000CC"/>
                          </a:solidFill>
                          <a:latin typeface="Agency FB" pitchFamily="34" charset="0"/>
                          <a:ea typeface="Times New Roman"/>
                          <a:cs typeface="Times New Roman"/>
                        </a:rPr>
                        <a:t>Kumpulkan</a:t>
                      </a:r>
                      <a:endParaRPr lang="en-AU" sz="2000" dirty="0" smtClean="0">
                        <a:solidFill>
                          <a:srgbClr val="0000CC"/>
                        </a:solidFill>
                        <a:latin typeface="Agency FB" pitchFamily="34" charset="0"/>
                        <a:ea typeface="Times New Roman"/>
                        <a:cs typeface="Times New Roman"/>
                      </a:endParaRPr>
                    </a:p>
                    <a:p>
                      <a:pPr marL="95250" indent="-95250">
                        <a:spcBef>
                          <a:spcPts val="200"/>
                        </a:spcBef>
                        <a:spcAft>
                          <a:spcPts val="0"/>
                        </a:spcAft>
                        <a:buFont typeface="Arial" pitchFamily="34" charset="0"/>
                        <a:buChar char="•"/>
                      </a:pPr>
                      <a:r>
                        <a:rPr lang="en-AU" sz="2000" dirty="0" err="1" smtClean="0">
                          <a:solidFill>
                            <a:srgbClr val="0000CC"/>
                          </a:solidFill>
                          <a:latin typeface="Agency FB" pitchFamily="34" charset="0"/>
                          <a:ea typeface="Times New Roman"/>
                          <a:cs typeface="Times New Roman"/>
                        </a:rPr>
                        <a:t>Rumuskan</a:t>
                      </a:r>
                      <a:endParaRPr lang="en-AU" sz="2000" dirty="0" smtClean="0">
                        <a:solidFill>
                          <a:srgbClr val="0000CC"/>
                        </a:solidFill>
                        <a:latin typeface="Agency FB" pitchFamily="34" charset="0"/>
                        <a:ea typeface="Times New Roman"/>
                        <a:cs typeface="Times New Roman"/>
                      </a:endParaRPr>
                    </a:p>
                    <a:p>
                      <a:pPr marL="95250" indent="-95250">
                        <a:spcBef>
                          <a:spcPts val="200"/>
                        </a:spcBef>
                        <a:spcAft>
                          <a:spcPts val="0"/>
                        </a:spcAft>
                        <a:buFont typeface="Arial" pitchFamily="34" charset="0"/>
                        <a:buChar char="•"/>
                      </a:pPr>
                      <a:r>
                        <a:rPr lang="en-AU" sz="2000" dirty="0" err="1" smtClean="0">
                          <a:solidFill>
                            <a:srgbClr val="0000CC"/>
                          </a:solidFill>
                          <a:latin typeface="Agency FB" pitchFamily="34" charset="0"/>
                          <a:ea typeface="Times New Roman"/>
                          <a:cs typeface="Times New Roman"/>
                        </a:rPr>
                        <a:t>Kelola</a:t>
                      </a:r>
                      <a:r>
                        <a:rPr lang="en-AU" sz="2000" dirty="0" smtClean="0">
                          <a:solidFill>
                            <a:srgbClr val="0000CC"/>
                          </a:solidFill>
                          <a:latin typeface="Agency FB" pitchFamily="34" charset="0"/>
                          <a:ea typeface="Times New Roman"/>
                          <a:cs typeface="Times New Roman"/>
                        </a:rPr>
                        <a:t> </a:t>
                      </a:r>
                    </a:p>
                    <a:p>
                      <a:pPr marL="95250" indent="-95250">
                        <a:spcBef>
                          <a:spcPts val="200"/>
                        </a:spcBef>
                        <a:spcAft>
                          <a:spcPts val="0"/>
                        </a:spcAft>
                        <a:buFont typeface="Arial" pitchFamily="34" charset="0"/>
                        <a:buChar char="•"/>
                      </a:pPr>
                      <a:r>
                        <a:rPr lang="en-AU" sz="2000" dirty="0" err="1" smtClean="0">
                          <a:solidFill>
                            <a:srgbClr val="0000CC"/>
                          </a:solidFill>
                          <a:latin typeface="Agency FB" pitchFamily="34" charset="0"/>
                          <a:ea typeface="Times New Roman"/>
                          <a:cs typeface="Times New Roman"/>
                        </a:rPr>
                        <a:t>Modifikasi</a:t>
                      </a:r>
                      <a:endParaRPr lang="en-AU" sz="2000" dirty="0" smtClean="0">
                        <a:solidFill>
                          <a:srgbClr val="0000CC"/>
                        </a:solidFill>
                        <a:latin typeface="Agency FB" pitchFamily="34" charset="0"/>
                        <a:ea typeface="Times New Roman"/>
                        <a:cs typeface="Times New Roman"/>
                      </a:endParaRPr>
                    </a:p>
                    <a:p>
                      <a:pPr marL="95250" indent="-95250">
                        <a:spcBef>
                          <a:spcPts val="200"/>
                        </a:spcBef>
                        <a:spcAft>
                          <a:spcPts val="0"/>
                        </a:spcAft>
                        <a:buFont typeface="Arial" pitchFamily="34" charset="0"/>
                        <a:buChar char="•"/>
                      </a:pPr>
                      <a:r>
                        <a:rPr lang="en-AU" sz="2000" dirty="0" err="1" smtClean="0">
                          <a:solidFill>
                            <a:srgbClr val="0000CC"/>
                          </a:solidFill>
                          <a:latin typeface="Agency FB" pitchFamily="34" charset="0"/>
                          <a:ea typeface="Times New Roman"/>
                          <a:cs typeface="Times New Roman"/>
                        </a:rPr>
                        <a:t>Mengubah</a:t>
                      </a:r>
                      <a:endParaRPr lang="en-AU" sz="2000" dirty="0" smtClean="0">
                        <a:solidFill>
                          <a:srgbClr val="0000CC"/>
                        </a:solidFill>
                        <a:latin typeface="Agency FB" pitchFamily="34" charset="0"/>
                        <a:ea typeface="Times New Roman"/>
                        <a:cs typeface="Times New Roman"/>
                      </a:endParaRPr>
                    </a:p>
                    <a:p>
                      <a:pPr marL="95250" indent="-95250">
                        <a:spcBef>
                          <a:spcPts val="200"/>
                        </a:spcBef>
                        <a:spcAft>
                          <a:spcPts val="0"/>
                        </a:spcAft>
                        <a:buFont typeface="Arial" pitchFamily="34" charset="0"/>
                        <a:buChar char="•"/>
                      </a:pPr>
                      <a:r>
                        <a:rPr lang="en-AU" sz="2000" dirty="0" err="1" smtClean="0">
                          <a:solidFill>
                            <a:srgbClr val="0000CC"/>
                          </a:solidFill>
                          <a:latin typeface="Agency FB" pitchFamily="34" charset="0"/>
                          <a:ea typeface="Times New Roman"/>
                          <a:cs typeface="Times New Roman"/>
                        </a:rPr>
                        <a:t>Sintesa</a:t>
                      </a:r>
                      <a:endParaRPr lang="en-AU" sz="2000" dirty="0" smtClean="0">
                        <a:solidFill>
                          <a:srgbClr val="0000CC"/>
                        </a:solidFill>
                        <a:latin typeface="Agency FB" pitchFamily="34" charset="0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95250" indent="-95250">
                        <a:spcBef>
                          <a:spcPts val="200"/>
                        </a:spcBef>
                        <a:spcAft>
                          <a:spcPts val="0"/>
                        </a:spcAft>
                        <a:buFont typeface="Arial" pitchFamily="34" charset="0"/>
                        <a:buChar char="•"/>
                      </a:pPr>
                      <a:r>
                        <a:rPr lang="id-ID" sz="2000" dirty="0" smtClean="0">
                          <a:solidFill>
                            <a:srgbClr val="0000CC"/>
                          </a:solidFill>
                          <a:latin typeface="Agency FB" pitchFamily="34" charset="0"/>
                          <a:ea typeface="Calibri"/>
                          <a:cs typeface="Times New Roman"/>
                        </a:rPr>
                        <a:t>Buat</a:t>
                      </a:r>
                    </a:p>
                    <a:p>
                      <a:pPr marL="95250" indent="-95250">
                        <a:spcBef>
                          <a:spcPts val="200"/>
                        </a:spcBef>
                        <a:spcAft>
                          <a:spcPts val="0"/>
                        </a:spcAft>
                        <a:buFont typeface="Arial" pitchFamily="34" charset="0"/>
                        <a:buChar char="•"/>
                      </a:pPr>
                      <a:r>
                        <a:rPr lang="id-ID" sz="2000" dirty="0" smtClean="0">
                          <a:solidFill>
                            <a:srgbClr val="0000CC"/>
                          </a:solidFill>
                          <a:latin typeface="Agency FB" pitchFamily="34" charset="0"/>
                          <a:ea typeface="Calibri"/>
                          <a:cs typeface="Times New Roman"/>
                        </a:rPr>
                        <a:t>Bangun</a:t>
                      </a:r>
                    </a:p>
                    <a:p>
                      <a:pPr marL="95250" indent="-95250">
                        <a:spcBef>
                          <a:spcPts val="200"/>
                        </a:spcBef>
                        <a:spcAft>
                          <a:spcPts val="0"/>
                        </a:spcAft>
                        <a:buFont typeface="Arial" pitchFamily="34" charset="0"/>
                        <a:buChar char="•"/>
                      </a:pPr>
                      <a:r>
                        <a:rPr lang="id-ID" sz="2000" dirty="0" smtClean="0">
                          <a:solidFill>
                            <a:srgbClr val="0000CC"/>
                          </a:solidFill>
                          <a:latin typeface="Agency FB" pitchFamily="34" charset="0"/>
                          <a:ea typeface="Calibri"/>
                          <a:cs typeface="Times New Roman"/>
                        </a:rPr>
                        <a:t>Rancang</a:t>
                      </a:r>
                    </a:p>
                    <a:p>
                      <a:pPr marL="95250" indent="-95250">
                        <a:spcBef>
                          <a:spcPts val="200"/>
                        </a:spcBef>
                        <a:spcAft>
                          <a:spcPts val="0"/>
                        </a:spcAft>
                        <a:buFont typeface="Arial" pitchFamily="34" charset="0"/>
                        <a:buChar char="•"/>
                      </a:pPr>
                      <a:r>
                        <a:rPr lang="id-ID" sz="2000" dirty="0" smtClean="0">
                          <a:solidFill>
                            <a:srgbClr val="0000CC"/>
                          </a:solidFill>
                          <a:latin typeface="Agency FB" pitchFamily="34" charset="0"/>
                          <a:ea typeface="Calibri"/>
                          <a:cs typeface="Times New Roman"/>
                        </a:rPr>
                        <a:t>Kembangkan</a:t>
                      </a:r>
                    </a:p>
                    <a:p>
                      <a:pPr marL="95250" indent="-95250">
                        <a:spcBef>
                          <a:spcPts val="200"/>
                        </a:spcBef>
                        <a:spcAft>
                          <a:spcPts val="0"/>
                        </a:spcAft>
                        <a:buFont typeface="Arial" pitchFamily="34" charset="0"/>
                        <a:buChar char="•"/>
                      </a:pPr>
                      <a:r>
                        <a:rPr lang="id-ID" sz="2000" dirty="0" smtClean="0">
                          <a:solidFill>
                            <a:srgbClr val="0000CC"/>
                          </a:solidFill>
                          <a:latin typeface="Agency FB" pitchFamily="34" charset="0"/>
                          <a:ea typeface="Calibri"/>
                          <a:cs typeface="Times New Roman"/>
                        </a:rPr>
                        <a:t>Hasilkan</a:t>
                      </a:r>
                    </a:p>
                    <a:p>
                      <a:pPr marL="95250" indent="-95250">
                        <a:spcBef>
                          <a:spcPts val="200"/>
                        </a:spcBef>
                        <a:spcAft>
                          <a:spcPts val="0"/>
                        </a:spcAft>
                        <a:buFont typeface="Arial" pitchFamily="34" charset="0"/>
                        <a:buChar char="•"/>
                      </a:pPr>
                      <a:r>
                        <a:rPr lang="id-ID" sz="2000" dirty="0" smtClean="0">
                          <a:solidFill>
                            <a:srgbClr val="0000CC"/>
                          </a:solidFill>
                          <a:latin typeface="Agency FB" pitchFamily="34" charset="0"/>
                          <a:ea typeface="Calibri"/>
                          <a:cs typeface="Times New Roman"/>
                        </a:rPr>
                        <a:t>Susun</a:t>
                      </a:r>
                    </a:p>
                    <a:p>
                      <a:pPr marL="95250" indent="-95250">
                        <a:spcBef>
                          <a:spcPts val="200"/>
                        </a:spcBef>
                        <a:spcAft>
                          <a:spcPts val="0"/>
                        </a:spcAft>
                        <a:buFont typeface="Arial" pitchFamily="34" charset="0"/>
                        <a:buChar char="•"/>
                      </a:pPr>
                      <a:r>
                        <a:rPr lang="id-ID" sz="2000" dirty="0" smtClean="0">
                          <a:solidFill>
                            <a:srgbClr val="0000CC"/>
                          </a:solidFill>
                          <a:latin typeface="Agency FB" pitchFamily="34" charset="0"/>
                          <a:ea typeface="Calibri"/>
                          <a:cs typeface="Times New Roman"/>
                        </a:rPr>
                        <a:t>Rakit</a:t>
                      </a:r>
                    </a:p>
                    <a:p>
                      <a:pPr marL="95250" indent="-95250">
                        <a:spcBef>
                          <a:spcPts val="200"/>
                        </a:spcBef>
                        <a:spcAft>
                          <a:spcPts val="0"/>
                        </a:spcAft>
                        <a:buFont typeface="Arial" pitchFamily="34" charset="0"/>
                        <a:buChar char="•"/>
                      </a:pPr>
                      <a:r>
                        <a:rPr lang="id-ID" sz="2000" dirty="0" smtClean="0">
                          <a:solidFill>
                            <a:srgbClr val="0000CC"/>
                          </a:solidFill>
                          <a:latin typeface="Agency FB" pitchFamily="34" charset="0"/>
                          <a:ea typeface="Calibri"/>
                          <a:cs typeface="Times New Roman"/>
                        </a:rPr>
                        <a:t>Bentuk</a:t>
                      </a:r>
                    </a:p>
                    <a:p>
                      <a:pPr marL="95250" indent="-95250">
                        <a:spcBef>
                          <a:spcPts val="200"/>
                        </a:spcBef>
                        <a:spcAft>
                          <a:spcPts val="0"/>
                        </a:spcAft>
                        <a:buFont typeface="Arial" pitchFamily="34" charset="0"/>
                        <a:buChar char="•"/>
                      </a:pPr>
                      <a:endParaRPr lang="en-AU" sz="2000" dirty="0">
                        <a:solidFill>
                          <a:srgbClr val="0000CC"/>
                        </a:solidFill>
                        <a:latin typeface="Agency FB" pitchFamily="34" charset="0"/>
                        <a:ea typeface="Calibri"/>
                        <a:cs typeface="Times New Roman"/>
                      </a:endParaRPr>
                    </a:p>
                    <a:p>
                      <a:pPr marL="95250" indent="-95250">
                        <a:spcBef>
                          <a:spcPts val="200"/>
                        </a:spcBef>
                        <a:spcAft>
                          <a:spcPts val="0"/>
                        </a:spcAft>
                        <a:buFont typeface="Arial" pitchFamily="34" charset="0"/>
                        <a:buChar char="•"/>
                      </a:pPr>
                      <a:endParaRPr lang="en-AU" sz="2000" dirty="0">
                        <a:solidFill>
                          <a:srgbClr val="0000CC"/>
                        </a:solidFill>
                        <a:latin typeface="Agency FB" pitchFamily="34" charset="0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4" name="Slide Number Placeholder 5"/>
          <p:cNvSpPr>
            <a:spLocks noGrp="1"/>
          </p:cNvSpPr>
          <p:nvPr>
            <p:ph type="sldNum" sz="quarter" idx="11"/>
          </p:nvPr>
        </p:nvSpPr>
        <p:spPr>
          <a:xfrm>
            <a:off x="6553200" y="6245225"/>
            <a:ext cx="2133600" cy="476250"/>
          </a:xfrm>
        </p:spPr>
        <p:txBody>
          <a:bodyPr/>
          <a:lstStyle/>
          <a:p>
            <a:pPr algn="r"/>
            <a:fld id="{D4C49B74-5DB2-4B03-B1D2-7F6A3C51C318}" type="slidenum">
              <a:rPr lang="en-US" smtClean="0"/>
              <a:pPr algn="r"/>
              <a:t>65</a:t>
            </a:fld>
            <a:endParaRPr lang="en-US" dirty="0"/>
          </a:p>
        </p:txBody>
      </p:sp>
    </p:spTree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04951" y="742434"/>
            <a:ext cx="8639503" cy="5847552"/>
          </a:xfrm>
        </p:spPr>
        <p:txBody>
          <a:bodyPr>
            <a:noAutofit/>
          </a:bodyPr>
          <a:lstStyle/>
          <a:p>
            <a:pPr marL="268288" indent="-268288" algn="ctr">
              <a:spcBef>
                <a:spcPts val="1200"/>
              </a:spcBef>
              <a:buNone/>
            </a:pPr>
            <a:r>
              <a:rPr lang="en-US" sz="2800" dirty="0" smtClean="0">
                <a:solidFill>
                  <a:srgbClr val="0000CC"/>
                </a:solidFill>
                <a:latin typeface="Berlin Sans FB" pitchFamily="34" charset="0"/>
              </a:rPr>
              <a:t>P</a:t>
            </a:r>
            <a:r>
              <a:rPr lang="id-ID" sz="2800" dirty="0" smtClean="0">
                <a:solidFill>
                  <a:srgbClr val="0000CC"/>
                </a:solidFill>
                <a:latin typeface="Berlin Sans FB" pitchFamily="34" charset="0"/>
              </a:rPr>
              <a:t>ertanyaan</a:t>
            </a:r>
            <a:r>
              <a:rPr lang="en-US" sz="2800" dirty="0" smtClean="0">
                <a:solidFill>
                  <a:srgbClr val="0000CC"/>
                </a:solidFill>
                <a:latin typeface="Berlin Sans FB" pitchFamily="34" charset="0"/>
              </a:rPr>
              <a:t>-</a:t>
            </a:r>
            <a:r>
              <a:rPr lang="en-US" sz="2800" dirty="0" err="1" smtClean="0">
                <a:solidFill>
                  <a:srgbClr val="0000CC"/>
                </a:solidFill>
                <a:latin typeface="Berlin Sans FB" pitchFamily="34" charset="0"/>
              </a:rPr>
              <a:t>pertanyaan</a:t>
            </a:r>
            <a:r>
              <a:rPr lang="id-ID" sz="2800" dirty="0" smtClean="0">
                <a:solidFill>
                  <a:srgbClr val="0000CC"/>
                </a:solidFill>
                <a:latin typeface="Berlin Sans FB" pitchFamily="34" charset="0"/>
              </a:rPr>
              <a:t> untuk merangsang inovasi</a:t>
            </a:r>
          </a:p>
          <a:p>
            <a:pPr marL="268288" indent="-268288" algn="just">
              <a:spcBef>
                <a:spcPts val="1200"/>
              </a:spcBef>
            </a:pPr>
            <a:endParaRPr lang="id-ID" sz="2800" b="1" dirty="0" smtClean="0">
              <a:solidFill>
                <a:srgbClr val="FF0000"/>
              </a:solidFill>
              <a:latin typeface="Berlin Sans FB" pitchFamily="34" charset="0"/>
            </a:endParaRPr>
          </a:p>
          <a:p>
            <a:pPr marL="0" indent="0" algn="just">
              <a:spcBef>
                <a:spcPts val="1200"/>
              </a:spcBef>
              <a:buNone/>
            </a:pPr>
            <a:r>
              <a:rPr lang="id-ID" sz="2800" dirty="0" smtClean="0">
                <a:latin typeface="Berlin Sans FB" pitchFamily="34" charset="0"/>
              </a:rPr>
              <a:t>Teknik </a:t>
            </a:r>
            <a:r>
              <a:rPr lang="id-ID" sz="2800" dirty="0" smtClean="0">
                <a:solidFill>
                  <a:srgbClr val="FF0000"/>
                </a:solidFill>
                <a:latin typeface="Berlin Sans FB" pitchFamily="34" charset="0"/>
              </a:rPr>
              <a:t>kegiatan-kegiatan</a:t>
            </a:r>
            <a:r>
              <a:rPr lang="id-ID" sz="2800" dirty="0" smtClean="0">
                <a:latin typeface="Berlin Sans FB" pitchFamily="34" charset="0"/>
              </a:rPr>
              <a:t> lain yang dapat mengembangkan keterampilan berfikir kritis dan kreatif siswa dalam bentuk menjawab pertanyaan-pertanyaan inovatif: </a:t>
            </a:r>
          </a:p>
          <a:p>
            <a:pPr marL="668338" lvl="1" indent="-268288"/>
            <a:r>
              <a:rPr lang="id-ID" dirty="0" smtClean="0">
                <a:latin typeface="Berlin Sans FB" pitchFamily="34" charset="0"/>
              </a:rPr>
              <a:t>Adakah Cara lain? (</a:t>
            </a:r>
            <a:r>
              <a:rPr lang="id-ID" i="1" dirty="0" smtClean="0">
                <a:latin typeface="Berlin Sans FB" pitchFamily="34" charset="0"/>
              </a:rPr>
              <a:t>What’s another way?</a:t>
            </a:r>
            <a:r>
              <a:rPr lang="id-ID" dirty="0" smtClean="0">
                <a:latin typeface="Berlin Sans FB" pitchFamily="34" charset="0"/>
              </a:rPr>
              <a:t>), </a:t>
            </a:r>
          </a:p>
          <a:p>
            <a:pPr marL="668338" lvl="1" indent="-268288"/>
            <a:r>
              <a:rPr lang="id-ID" dirty="0" smtClean="0">
                <a:latin typeface="Berlin Sans FB" pitchFamily="34" charset="0"/>
              </a:rPr>
              <a:t>Bagaimana jika…? (</a:t>
            </a:r>
            <a:r>
              <a:rPr lang="id-ID" i="1" dirty="0" smtClean="0">
                <a:latin typeface="Berlin Sans FB" pitchFamily="34" charset="0"/>
              </a:rPr>
              <a:t>What if …?</a:t>
            </a:r>
            <a:r>
              <a:rPr lang="id-ID" dirty="0" smtClean="0">
                <a:latin typeface="Berlin Sans FB" pitchFamily="34" charset="0"/>
              </a:rPr>
              <a:t>), </a:t>
            </a:r>
          </a:p>
          <a:p>
            <a:pPr marL="668338" lvl="1" indent="-268288"/>
            <a:r>
              <a:rPr lang="id-ID" dirty="0" smtClean="0">
                <a:latin typeface="Berlin Sans FB" pitchFamily="34" charset="0"/>
              </a:rPr>
              <a:t>Manakah yang salah? (</a:t>
            </a:r>
            <a:r>
              <a:rPr lang="id-ID" i="1" dirty="0" smtClean="0">
                <a:latin typeface="Berlin Sans FB" pitchFamily="34" charset="0"/>
              </a:rPr>
              <a:t>What’s wrong?</a:t>
            </a:r>
            <a:r>
              <a:rPr lang="id-ID" dirty="0" smtClean="0">
                <a:latin typeface="Berlin Sans FB" pitchFamily="34" charset="0"/>
              </a:rPr>
              <a:t>), dan </a:t>
            </a:r>
          </a:p>
          <a:p>
            <a:pPr marL="668338" lvl="1" indent="-268288"/>
            <a:r>
              <a:rPr lang="id-ID" dirty="0" smtClean="0">
                <a:latin typeface="Berlin Sans FB" pitchFamily="34" charset="0"/>
              </a:rPr>
              <a:t>Apakah yang akan dilakukan? (</a:t>
            </a:r>
            <a:r>
              <a:rPr lang="id-ID" i="1" dirty="0" smtClean="0">
                <a:latin typeface="Berlin Sans FB" pitchFamily="34" charset="0"/>
              </a:rPr>
              <a:t>What would you do?</a:t>
            </a:r>
            <a:r>
              <a:rPr lang="id-ID" dirty="0" smtClean="0">
                <a:latin typeface="Berlin Sans FB" pitchFamily="34" charset="0"/>
              </a:rPr>
              <a:t>) </a:t>
            </a:r>
            <a:r>
              <a:rPr lang="id-ID" dirty="0" smtClean="0">
                <a:latin typeface="Agency FB" pitchFamily="34" charset="0"/>
              </a:rPr>
              <a:t>(Krulik &amp; Rudnick, 1999).</a:t>
            </a:r>
            <a:endParaRPr lang="en-AU" dirty="0" smtClean="0">
              <a:latin typeface="Agency FB" pitchFamily="34" charset="0"/>
            </a:endParaRPr>
          </a:p>
          <a:p>
            <a:pPr algn="just">
              <a:buNone/>
            </a:pPr>
            <a:endParaRPr lang="id-ID" sz="2800" dirty="0">
              <a:latin typeface="Berlin Sans FB" pitchFamily="34" charset="0"/>
            </a:endParaRPr>
          </a:p>
          <a:p>
            <a:pPr lvl="1" algn="just">
              <a:buFont typeface="Wingdings" pitchFamily="2" charset="2"/>
              <a:buChar char="à"/>
            </a:pPr>
            <a:endParaRPr lang="id-ID" dirty="0">
              <a:latin typeface="Berlin Sans FB" pitchFamily="34" charset="0"/>
            </a:endParaRPr>
          </a:p>
        </p:txBody>
      </p:sp>
      <p:sp>
        <p:nvSpPr>
          <p:cNvPr id="4" name="Title 1"/>
          <p:cNvSpPr txBox="1">
            <a:spLocks/>
          </p:cNvSpPr>
          <p:nvPr/>
        </p:nvSpPr>
        <p:spPr>
          <a:xfrm>
            <a:off x="0" y="14264"/>
            <a:ext cx="9144000" cy="652486"/>
          </a:xfrm>
          <a:prstGeom prst="rect">
            <a:avLst/>
          </a:prstGeom>
          <a:noFill/>
        </p:spPr>
        <p:txBody>
          <a:bodyPr vert="horz" lIns="91440" tIns="45720" rIns="91440" bIns="45720" rtlCol="0" anchor="ctr">
            <a:normAutofit fontScale="92500" lnSpcReduction="20000"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4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Berlin Sans FB" pitchFamily="34" charset="0"/>
                <a:ea typeface="+mj-ea"/>
                <a:cs typeface="+mj-cs"/>
              </a:rPr>
              <a:t>Higher-Order Thinking Skills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1"/>
          </p:nvPr>
        </p:nvSpPr>
        <p:spPr>
          <a:xfrm>
            <a:off x="6553200" y="6245225"/>
            <a:ext cx="2133600" cy="476250"/>
          </a:xfrm>
        </p:spPr>
        <p:txBody>
          <a:bodyPr/>
          <a:lstStyle/>
          <a:p>
            <a:pPr algn="r"/>
            <a:fld id="{D4C49B74-5DB2-4B03-B1D2-7F6A3C51C318}" type="slidenum">
              <a:rPr lang="en-US" smtClean="0"/>
              <a:pPr algn="r"/>
              <a:t>66</a:t>
            </a:fld>
            <a:endParaRPr lang="en-US" dirty="0"/>
          </a:p>
        </p:txBody>
      </p:sp>
    </p:spTree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 txBox="1">
            <a:spLocks/>
          </p:cNvSpPr>
          <p:nvPr/>
        </p:nvSpPr>
        <p:spPr>
          <a:xfrm>
            <a:off x="220717" y="532642"/>
            <a:ext cx="8694683" cy="6073110"/>
          </a:xfrm>
          <a:prstGeom prst="rect">
            <a:avLst/>
          </a:prstGeom>
        </p:spPr>
        <p:txBody>
          <a:bodyPr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Clr>
                <a:schemeClr val="tx1"/>
              </a:buClr>
              <a:buSzPct val="100000"/>
              <a:buFont typeface="Arial" pitchFamily="34" charset="0"/>
              <a:buNone/>
            </a:pPr>
            <a:r>
              <a:rPr lang="id-ID" sz="2400" dirty="0" smtClean="0">
                <a:ln w="18415" cmpd="sng">
                  <a:solidFill>
                    <a:schemeClr val="tx1"/>
                  </a:solidFill>
                  <a:prstDash val="solid"/>
                </a:ln>
                <a:latin typeface="Berlin Sans FB" pitchFamily="34" charset="0"/>
                <a:cs typeface="Arial" pitchFamily="34" charset="0"/>
              </a:rPr>
              <a:t>HAL-HAL PENTING DALAM MENULIS SOAL </a:t>
            </a:r>
            <a:r>
              <a:rPr lang="id-ID" sz="2400" i="1" dirty="0" smtClean="0">
                <a:ln w="18415" cmpd="sng">
                  <a:solidFill>
                    <a:schemeClr val="tx1"/>
                  </a:solidFill>
                  <a:prstDash val="solid"/>
                </a:ln>
                <a:latin typeface="Berlin Sans FB" pitchFamily="34" charset="0"/>
                <a:cs typeface="Arial" pitchFamily="34" charset="0"/>
              </a:rPr>
              <a:t>HOT</a:t>
            </a:r>
            <a:r>
              <a:rPr lang="en-US" sz="2400" i="1" dirty="0" smtClean="0">
                <a:ln w="18415" cmpd="sng">
                  <a:solidFill>
                    <a:schemeClr val="tx1"/>
                  </a:solidFill>
                  <a:prstDash val="solid"/>
                </a:ln>
                <a:latin typeface="Berlin Sans FB" pitchFamily="34" charset="0"/>
                <a:cs typeface="Arial" pitchFamily="34" charset="0"/>
              </a:rPr>
              <a:t>S</a:t>
            </a:r>
            <a:endParaRPr lang="id-ID" sz="2400" i="1" dirty="0" smtClean="0">
              <a:ln w="18415" cmpd="sng">
                <a:solidFill>
                  <a:schemeClr val="tx1"/>
                </a:solidFill>
                <a:prstDash val="solid"/>
              </a:ln>
              <a:latin typeface="Berlin Sans FB" pitchFamily="34" charset="0"/>
              <a:cs typeface="Arial" pitchFamily="34" charset="0"/>
            </a:endParaRPr>
          </a:p>
          <a:p>
            <a:pPr marL="361950" indent="-361950">
              <a:spcBef>
                <a:spcPts val="1800"/>
              </a:spcBef>
              <a:buClr>
                <a:schemeClr val="tx1"/>
              </a:buClr>
              <a:buSzPct val="100000"/>
              <a:buFont typeface="+mj-lt"/>
              <a:buAutoNum type="arabicPeriod"/>
            </a:pPr>
            <a:r>
              <a:rPr lang="en-US" sz="2000" dirty="0" err="1" smtClean="0">
                <a:latin typeface="Berlin Sans FB" pitchFamily="34" charset="0"/>
              </a:rPr>
              <a:t>Pilih</a:t>
            </a:r>
            <a:r>
              <a:rPr lang="en-US" sz="2000" dirty="0" smtClean="0">
                <a:latin typeface="Berlin Sans FB" pitchFamily="34" charset="0"/>
              </a:rPr>
              <a:t> </a:t>
            </a:r>
            <a:r>
              <a:rPr lang="en-US" sz="2000" dirty="0" err="1" smtClean="0">
                <a:latin typeface="Berlin Sans FB" pitchFamily="34" charset="0"/>
              </a:rPr>
              <a:t>materi</a:t>
            </a:r>
            <a:r>
              <a:rPr lang="en-US" sz="2000" dirty="0" smtClean="0">
                <a:latin typeface="Berlin Sans FB" pitchFamily="34" charset="0"/>
              </a:rPr>
              <a:t> yang </a:t>
            </a:r>
            <a:r>
              <a:rPr lang="en-US" sz="2000" dirty="0" err="1" smtClean="0">
                <a:latin typeface="Berlin Sans FB" pitchFamily="34" charset="0"/>
              </a:rPr>
              <a:t>sesuai</a:t>
            </a:r>
            <a:r>
              <a:rPr lang="en-US" sz="2000" dirty="0" smtClean="0">
                <a:latin typeface="Berlin Sans FB" pitchFamily="34" charset="0"/>
              </a:rPr>
              <a:t> </a:t>
            </a:r>
            <a:r>
              <a:rPr lang="en-US" sz="2000" dirty="0" err="1" smtClean="0">
                <a:latin typeface="Berlin Sans FB" pitchFamily="34" charset="0"/>
              </a:rPr>
              <a:t>dengan</a:t>
            </a:r>
            <a:r>
              <a:rPr lang="en-US" sz="2000" dirty="0" smtClean="0">
                <a:latin typeface="Berlin Sans FB" pitchFamily="34" charset="0"/>
              </a:rPr>
              <a:t> </a:t>
            </a:r>
            <a:r>
              <a:rPr lang="en-US" sz="2000" dirty="0" err="1" smtClean="0">
                <a:latin typeface="Berlin Sans FB" pitchFamily="34" charset="0"/>
              </a:rPr>
              <a:t>indikator</a:t>
            </a:r>
            <a:r>
              <a:rPr lang="en-US" sz="2000" dirty="0" smtClean="0">
                <a:latin typeface="Berlin Sans FB" pitchFamily="34" charset="0"/>
              </a:rPr>
              <a:t> </a:t>
            </a:r>
            <a:r>
              <a:rPr lang="en-US" sz="2000" dirty="0" err="1" smtClean="0">
                <a:latin typeface="Berlin Sans FB" pitchFamily="34" charset="0"/>
              </a:rPr>
              <a:t>soal</a:t>
            </a:r>
            <a:r>
              <a:rPr lang="en-US" sz="2000" dirty="0" smtClean="0">
                <a:latin typeface="Berlin Sans FB" pitchFamily="34" charset="0"/>
              </a:rPr>
              <a:t> (</a:t>
            </a:r>
            <a:r>
              <a:rPr lang="en-US" sz="2000" dirty="0" err="1" smtClean="0">
                <a:latin typeface="Berlin Sans FB" pitchFamily="34" charset="0"/>
              </a:rPr>
              <a:t>disebut</a:t>
            </a:r>
            <a:r>
              <a:rPr lang="en-US" sz="2000" dirty="0" smtClean="0">
                <a:latin typeface="Berlin Sans FB" pitchFamily="34" charset="0"/>
              </a:rPr>
              <a:t> “stimulus”)</a:t>
            </a:r>
            <a:endParaRPr lang="id-ID" sz="2000" dirty="0" smtClean="0">
              <a:latin typeface="Berlin Sans FB" pitchFamily="34" charset="0"/>
            </a:endParaRPr>
          </a:p>
          <a:p>
            <a:pPr marL="361950" indent="-361950">
              <a:buClr>
                <a:schemeClr val="tx1"/>
              </a:buClr>
              <a:buSzPct val="100000"/>
              <a:buFont typeface="+mj-lt"/>
              <a:buAutoNum type="arabicPeriod"/>
            </a:pPr>
            <a:r>
              <a:rPr lang="en-US" sz="2000" dirty="0" err="1" smtClean="0">
                <a:latin typeface="Berlin Sans FB" pitchFamily="34" charset="0"/>
              </a:rPr>
              <a:t>Periksa</a:t>
            </a:r>
            <a:r>
              <a:rPr lang="en-US" sz="2000" dirty="0" smtClean="0">
                <a:latin typeface="Berlin Sans FB" pitchFamily="34" charset="0"/>
              </a:rPr>
              <a:t> </a:t>
            </a:r>
            <a:r>
              <a:rPr lang="en-US" sz="2000" dirty="0" err="1" smtClean="0">
                <a:latin typeface="Berlin Sans FB" pitchFamily="34" charset="0"/>
              </a:rPr>
              <a:t>materi</a:t>
            </a:r>
            <a:r>
              <a:rPr lang="en-US" sz="2000" dirty="0" smtClean="0">
                <a:latin typeface="Berlin Sans FB" pitchFamily="34" charset="0"/>
              </a:rPr>
              <a:t> (stimulus)</a:t>
            </a:r>
          </a:p>
          <a:p>
            <a:pPr marL="1087438" indent="-292100">
              <a:buClr>
                <a:schemeClr val="tx1"/>
              </a:buClr>
            </a:pPr>
            <a:r>
              <a:rPr lang="en-US" sz="2000" dirty="0" err="1" smtClean="0">
                <a:latin typeface="Berlin Sans FB" pitchFamily="34" charset="0"/>
              </a:rPr>
              <a:t>Apakah</a:t>
            </a:r>
            <a:r>
              <a:rPr lang="en-US" sz="2000" dirty="0" smtClean="0">
                <a:latin typeface="Berlin Sans FB" pitchFamily="34" charset="0"/>
              </a:rPr>
              <a:t> </a:t>
            </a:r>
            <a:r>
              <a:rPr lang="en-US" sz="2000" dirty="0" err="1" smtClean="0">
                <a:latin typeface="Berlin Sans FB" pitchFamily="34" charset="0"/>
              </a:rPr>
              <a:t>bermanfaat</a:t>
            </a:r>
            <a:r>
              <a:rPr lang="en-US" sz="2000" dirty="0" smtClean="0">
                <a:latin typeface="Berlin Sans FB" pitchFamily="34" charset="0"/>
              </a:rPr>
              <a:t>?</a:t>
            </a:r>
          </a:p>
          <a:p>
            <a:pPr marL="1087438" indent="-292100">
              <a:buClr>
                <a:schemeClr val="tx1"/>
              </a:buClr>
            </a:pPr>
            <a:r>
              <a:rPr lang="en-US" sz="2000" dirty="0" err="1" smtClean="0">
                <a:latin typeface="Berlin Sans FB" pitchFamily="34" charset="0"/>
              </a:rPr>
              <a:t>Apakah</a:t>
            </a:r>
            <a:r>
              <a:rPr lang="en-US" sz="2000" dirty="0" smtClean="0">
                <a:latin typeface="Berlin Sans FB" pitchFamily="34" charset="0"/>
              </a:rPr>
              <a:t> </a:t>
            </a:r>
            <a:r>
              <a:rPr lang="en-US" sz="2000" dirty="0" err="1" smtClean="0">
                <a:latin typeface="Berlin Sans FB" pitchFamily="34" charset="0"/>
              </a:rPr>
              <a:t>merefleksikan</a:t>
            </a:r>
            <a:r>
              <a:rPr lang="en-US" sz="2000" dirty="0" smtClean="0">
                <a:latin typeface="Berlin Sans FB" pitchFamily="34" charset="0"/>
              </a:rPr>
              <a:t> </a:t>
            </a:r>
            <a:r>
              <a:rPr lang="en-US" sz="2000" dirty="0" err="1" smtClean="0">
                <a:latin typeface="Berlin Sans FB" pitchFamily="34" charset="0"/>
              </a:rPr>
              <a:t>kurikulum</a:t>
            </a:r>
            <a:r>
              <a:rPr lang="en-US" sz="2000" dirty="0" smtClean="0">
                <a:latin typeface="Berlin Sans FB" pitchFamily="34" charset="0"/>
              </a:rPr>
              <a:t>?</a:t>
            </a:r>
          </a:p>
          <a:p>
            <a:pPr marL="1087438" indent="-292100">
              <a:buClr>
                <a:schemeClr val="tx1"/>
              </a:buClr>
            </a:pPr>
            <a:r>
              <a:rPr lang="en-US" sz="2000" dirty="0" err="1" smtClean="0">
                <a:latin typeface="Berlin Sans FB" pitchFamily="34" charset="0"/>
              </a:rPr>
              <a:t>Apakah</a:t>
            </a:r>
            <a:r>
              <a:rPr lang="en-US" sz="2000" dirty="0" smtClean="0">
                <a:latin typeface="Berlin Sans FB" pitchFamily="34" charset="0"/>
              </a:rPr>
              <a:t> </a:t>
            </a:r>
            <a:r>
              <a:rPr lang="en-US" sz="2000" dirty="0" err="1" smtClean="0">
                <a:latin typeface="Berlin Sans FB" pitchFamily="34" charset="0"/>
              </a:rPr>
              <a:t>menarik</a:t>
            </a:r>
            <a:r>
              <a:rPr lang="en-US" sz="2000" dirty="0" smtClean="0">
                <a:latin typeface="Berlin Sans FB" pitchFamily="34" charset="0"/>
              </a:rPr>
              <a:t>? </a:t>
            </a:r>
            <a:r>
              <a:rPr lang="en-US" sz="2000" dirty="0" err="1" smtClean="0">
                <a:latin typeface="Berlin Sans FB" pitchFamily="34" charset="0"/>
              </a:rPr>
              <a:t>Relevan</a:t>
            </a:r>
            <a:r>
              <a:rPr lang="en-US" sz="2000" dirty="0" smtClean="0">
                <a:latin typeface="Berlin Sans FB" pitchFamily="34" charset="0"/>
              </a:rPr>
              <a:t>? </a:t>
            </a:r>
            <a:r>
              <a:rPr lang="en-US" sz="2000" dirty="0" err="1" smtClean="0">
                <a:latin typeface="Berlin Sans FB" pitchFamily="34" charset="0"/>
              </a:rPr>
              <a:t>Cocok</a:t>
            </a:r>
            <a:r>
              <a:rPr lang="en-US" sz="2000" dirty="0" smtClean="0">
                <a:latin typeface="Berlin Sans FB" pitchFamily="34" charset="0"/>
              </a:rPr>
              <a:t>?</a:t>
            </a:r>
          </a:p>
          <a:p>
            <a:pPr marL="1087438" indent="-292100">
              <a:buClr>
                <a:schemeClr val="tx1"/>
              </a:buClr>
            </a:pPr>
            <a:r>
              <a:rPr lang="en-US" sz="2000" dirty="0" err="1" smtClean="0">
                <a:latin typeface="Berlin Sans FB" pitchFamily="34" charset="0"/>
              </a:rPr>
              <a:t>Pertanyaan</a:t>
            </a:r>
            <a:r>
              <a:rPr lang="en-US" sz="2000" dirty="0" smtClean="0">
                <a:latin typeface="Berlin Sans FB" pitchFamily="34" charset="0"/>
              </a:rPr>
              <a:t> </a:t>
            </a:r>
            <a:r>
              <a:rPr lang="en-US" sz="2000" dirty="0" err="1" smtClean="0">
                <a:latin typeface="Berlin Sans FB" pitchFamily="34" charset="0"/>
              </a:rPr>
              <a:t>penting</a:t>
            </a:r>
            <a:r>
              <a:rPr lang="en-US" sz="2000" dirty="0" smtClean="0">
                <a:latin typeface="Berlin Sans FB" pitchFamily="34" charset="0"/>
              </a:rPr>
              <a:t> </a:t>
            </a:r>
            <a:r>
              <a:rPr lang="en-US" sz="2000" dirty="0" err="1" smtClean="0">
                <a:latin typeface="Berlin Sans FB" pitchFamily="34" charset="0"/>
              </a:rPr>
              <a:t>apa</a:t>
            </a:r>
            <a:r>
              <a:rPr lang="en-US" sz="2000" dirty="0" smtClean="0">
                <a:latin typeface="Berlin Sans FB" pitchFamily="34" charset="0"/>
              </a:rPr>
              <a:t> yang </a:t>
            </a:r>
            <a:r>
              <a:rPr lang="en-US" sz="2000" dirty="0" err="1" smtClean="0">
                <a:latin typeface="Berlin Sans FB" pitchFamily="34" charset="0"/>
              </a:rPr>
              <a:t>dapat</a:t>
            </a:r>
            <a:r>
              <a:rPr lang="en-US" sz="2000" dirty="0" smtClean="0">
                <a:latin typeface="Berlin Sans FB" pitchFamily="34" charset="0"/>
              </a:rPr>
              <a:t> </a:t>
            </a:r>
            <a:r>
              <a:rPr lang="en-US" sz="2000" dirty="0" err="1" smtClean="0">
                <a:latin typeface="Berlin Sans FB" pitchFamily="34" charset="0"/>
              </a:rPr>
              <a:t>diidentifikasi</a:t>
            </a:r>
            <a:r>
              <a:rPr lang="en-US" sz="2000" dirty="0" smtClean="0">
                <a:latin typeface="Berlin Sans FB" pitchFamily="34" charset="0"/>
              </a:rPr>
              <a:t> </a:t>
            </a:r>
            <a:r>
              <a:rPr lang="en-US" sz="2000" dirty="0" err="1" smtClean="0">
                <a:latin typeface="Berlin Sans FB" pitchFamily="34" charset="0"/>
              </a:rPr>
              <a:t>dari</a:t>
            </a:r>
            <a:r>
              <a:rPr lang="en-US" sz="2000" dirty="0" smtClean="0">
                <a:latin typeface="Berlin Sans FB" pitchFamily="34" charset="0"/>
              </a:rPr>
              <a:t> stimulus?</a:t>
            </a:r>
          </a:p>
          <a:p>
            <a:pPr marL="361950" indent="-361950">
              <a:buClr>
                <a:schemeClr val="tx1"/>
              </a:buClr>
              <a:buSzPct val="100000"/>
              <a:buFont typeface="+mj-lt"/>
              <a:buAutoNum type="arabicPeriod" startAt="3"/>
            </a:pPr>
            <a:r>
              <a:rPr lang="en-US" sz="2000" i="1" dirty="0" smtClean="0">
                <a:latin typeface="Berlin Sans FB" pitchFamily="34" charset="0"/>
              </a:rPr>
              <a:t>HOTS</a:t>
            </a:r>
            <a:r>
              <a:rPr lang="en-US" sz="2000" dirty="0" smtClean="0">
                <a:latin typeface="Berlin Sans FB" pitchFamily="34" charset="0"/>
              </a:rPr>
              <a:t> </a:t>
            </a:r>
          </a:p>
          <a:p>
            <a:pPr marL="1087438" indent="-292100">
              <a:buClr>
                <a:schemeClr val="tx1"/>
              </a:buClr>
              <a:tabLst>
                <a:tab pos="1650410" algn="l"/>
              </a:tabLst>
            </a:pPr>
            <a:r>
              <a:rPr lang="en-US" sz="2000" dirty="0" err="1" smtClean="0">
                <a:latin typeface="Berlin Sans FB" pitchFamily="34" charset="0"/>
              </a:rPr>
              <a:t>Meng</a:t>
            </a:r>
            <a:r>
              <a:rPr lang="en-US" sz="2000" dirty="0" err="1">
                <a:latin typeface="Berlin Sans FB" pitchFamily="34" charset="0"/>
              </a:rPr>
              <a:t>a</a:t>
            </a:r>
            <a:r>
              <a:rPr lang="en-US" sz="2000" dirty="0" err="1" smtClean="0">
                <a:latin typeface="Berlin Sans FB" pitchFamily="34" charset="0"/>
              </a:rPr>
              <a:t>nalisis</a:t>
            </a:r>
            <a:endParaRPr lang="en-US" sz="2000" dirty="0" smtClean="0">
              <a:latin typeface="Berlin Sans FB" pitchFamily="34" charset="0"/>
            </a:endParaRPr>
          </a:p>
          <a:p>
            <a:pPr marL="1087438" indent="-292100">
              <a:buClr>
                <a:schemeClr val="tx1"/>
              </a:buClr>
              <a:tabLst>
                <a:tab pos="1650410" algn="l"/>
              </a:tabLst>
            </a:pPr>
            <a:r>
              <a:rPr lang="en-US" sz="2000" dirty="0" err="1" smtClean="0">
                <a:latin typeface="Berlin Sans FB" pitchFamily="34" charset="0"/>
              </a:rPr>
              <a:t>Mengevaluasi</a:t>
            </a:r>
            <a:endParaRPr lang="en-US" sz="2000" dirty="0" smtClean="0">
              <a:latin typeface="Berlin Sans FB" pitchFamily="34" charset="0"/>
            </a:endParaRPr>
          </a:p>
          <a:p>
            <a:pPr marL="1087438" indent="-292100">
              <a:buClr>
                <a:schemeClr val="tx1"/>
              </a:buClr>
              <a:tabLst>
                <a:tab pos="1650410" algn="l"/>
              </a:tabLst>
            </a:pPr>
            <a:r>
              <a:rPr lang="en-US" sz="2000" dirty="0" err="1" smtClean="0">
                <a:latin typeface="Berlin Sans FB" pitchFamily="34" charset="0"/>
              </a:rPr>
              <a:t>Mengkreasi</a:t>
            </a:r>
            <a:r>
              <a:rPr lang="en-US" sz="2000" dirty="0" smtClean="0">
                <a:latin typeface="Berlin Sans FB" pitchFamily="34" charset="0"/>
              </a:rPr>
              <a:t> </a:t>
            </a:r>
          </a:p>
          <a:p>
            <a:pPr marL="361950" indent="-361950">
              <a:buClr>
                <a:schemeClr val="tx1"/>
              </a:buClr>
              <a:buSzPct val="100000"/>
              <a:buFont typeface="+mj-lt"/>
              <a:buAutoNum type="arabicPeriod" startAt="4"/>
            </a:pPr>
            <a:r>
              <a:rPr lang="en-US" sz="2000" dirty="0" err="1" smtClean="0">
                <a:latin typeface="Berlin Sans FB" pitchFamily="34" charset="0"/>
              </a:rPr>
              <a:t>Soal</a:t>
            </a:r>
            <a:r>
              <a:rPr lang="en-US" sz="2000" dirty="0" smtClean="0">
                <a:latin typeface="Berlin Sans FB" pitchFamily="34" charset="0"/>
              </a:rPr>
              <a:t> </a:t>
            </a:r>
            <a:r>
              <a:rPr lang="en-US" sz="2000" dirty="0" err="1" smtClean="0">
                <a:latin typeface="Berlin Sans FB" pitchFamily="34" charset="0"/>
              </a:rPr>
              <a:t>pilihan</a:t>
            </a:r>
            <a:r>
              <a:rPr lang="en-US" sz="2000" dirty="0" smtClean="0">
                <a:latin typeface="Berlin Sans FB" pitchFamily="34" charset="0"/>
              </a:rPr>
              <a:t> </a:t>
            </a:r>
            <a:r>
              <a:rPr lang="en-US" sz="2000" dirty="0" err="1" smtClean="0">
                <a:latin typeface="Berlin Sans FB" pitchFamily="34" charset="0"/>
              </a:rPr>
              <a:t>ganda</a:t>
            </a:r>
            <a:r>
              <a:rPr lang="en-US" sz="2000" dirty="0" smtClean="0">
                <a:latin typeface="Berlin Sans FB" pitchFamily="34" charset="0"/>
              </a:rPr>
              <a:t>  </a:t>
            </a:r>
            <a:r>
              <a:rPr lang="en-US" sz="2000" dirty="0" err="1" smtClean="0">
                <a:latin typeface="Berlin Sans FB" pitchFamily="34" charset="0"/>
              </a:rPr>
              <a:t>dapat</a:t>
            </a:r>
            <a:r>
              <a:rPr lang="en-US" sz="2000" dirty="0" smtClean="0">
                <a:latin typeface="Berlin Sans FB" pitchFamily="34" charset="0"/>
              </a:rPr>
              <a:t> </a:t>
            </a:r>
            <a:r>
              <a:rPr lang="en-US" sz="2000" dirty="0" err="1" smtClean="0">
                <a:latin typeface="Berlin Sans FB" pitchFamily="34" charset="0"/>
              </a:rPr>
              <a:t>muncul</a:t>
            </a:r>
            <a:r>
              <a:rPr lang="en-US" sz="2000" dirty="0" smtClean="0">
                <a:latin typeface="Berlin Sans FB" pitchFamily="34" charset="0"/>
              </a:rPr>
              <a:t> </a:t>
            </a:r>
            <a:r>
              <a:rPr lang="en-US" sz="2000" dirty="0" err="1" smtClean="0">
                <a:latin typeface="Berlin Sans FB" pitchFamily="34" charset="0"/>
              </a:rPr>
              <a:t>dari</a:t>
            </a:r>
            <a:r>
              <a:rPr lang="en-US" sz="2000" dirty="0" smtClean="0">
                <a:latin typeface="Berlin Sans FB" pitchFamily="34" charset="0"/>
              </a:rPr>
              <a:t> </a:t>
            </a:r>
            <a:r>
              <a:rPr lang="en-US" sz="2000" dirty="0" err="1" smtClean="0">
                <a:latin typeface="Berlin Sans FB" pitchFamily="34" charset="0"/>
              </a:rPr>
              <a:t>pertanyaan</a:t>
            </a:r>
            <a:r>
              <a:rPr lang="en-US" sz="2000" dirty="0" smtClean="0">
                <a:latin typeface="Berlin Sans FB" pitchFamily="34" charset="0"/>
              </a:rPr>
              <a:t> </a:t>
            </a:r>
            <a:r>
              <a:rPr lang="en-US" sz="2000" i="1" dirty="0" smtClean="0">
                <a:latin typeface="Berlin Sans FB" pitchFamily="34" charset="0"/>
              </a:rPr>
              <a:t>HOTS</a:t>
            </a:r>
            <a:endParaRPr lang="id-ID" sz="2000" i="1" dirty="0" smtClean="0">
              <a:latin typeface="Berlin Sans FB" pitchFamily="34" charset="0"/>
            </a:endParaRPr>
          </a:p>
          <a:p>
            <a:pPr marL="361950" indent="-361950">
              <a:buClr>
                <a:schemeClr val="tx1"/>
              </a:buClr>
              <a:buSzPct val="100000"/>
              <a:buFont typeface="+mj-lt"/>
              <a:buAutoNum type="arabicPeriod" startAt="4"/>
            </a:pPr>
            <a:r>
              <a:rPr lang="en-US" sz="2000" dirty="0" err="1" smtClean="0">
                <a:latin typeface="Berlin Sans FB" pitchFamily="34" charset="0"/>
              </a:rPr>
              <a:t>Untuk</a:t>
            </a:r>
            <a:r>
              <a:rPr lang="en-US" sz="2000" dirty="0" smtClean="0">
                <a:latin typeface="Berlin Sans FB" pitchFamily="34" charset="0"/>
              </a:rPr>
              <a:t> </a:t>
            </a:r>
            <a:r>
              <a:rPr lang="en-US" sz="2000" dirty="0" err="1" smtClean="0">
                <a:latin typeface="Berlin Sans FB" pitchFamily="34" charset="0"/>
              </a:rPr>
              <a:t>mendapatkan</a:t>
            </a:r>
            <a:r>
              <a:rPr lang="en-US" sz="2000" dirty="0" smtClean="0">
                <a:latin typeface="Berlin Sans FB" pitchFamily="34" charset="0"/>
              </a:rPr>
              <a:t> </a:t>
            </a:r>
            <a:r>
              <a:rPr lang="en-US" sz="2000" dirty="0" err="1" smtClean="0">
                <a:latin typeface="Berlin Sans FB" pitchFamily="34" charset="0"/>
              </a:rPr>
              <a:t>soal</a:t>
            </a:r>
            <a:r>
              <a:rPr lang="en-US" sz="2000" dirty="0" smtClean="0">
                <a:latin typeface="Berlin Sans FB" pitchFamily="34" charset="0"/>
              </a:rPr>
              <a:t> PG yang </a:t>
            </a:r>
            <a:r>
              <a:rPr lang="en-US" sz="2000" dirty="0" err="1" smtClean="0">
                <a:latin typeface="Berlin Sans FB" pitchFamily="34" charset="0"/>
              </a:rPr>
              <a:t>baik</a:t>
            </a:r>
            <a:r>
              <a:rPr lang="en-US" sz="2000" dirty="0" smtClean="0">
                <a:latin typeface="Berlin Sans FB" pitchFamily="34" charset="0"/>
              </a:rPr>
              <a:t>:</a:t>
            </a:r>
          </a:p>
          <a:p>
            <a:pPr marL="1087438" indent="-292100">
              <a:buClr>
                <a:schemeClr val="tx1"/>
              </a:buClr>
            </a:pPr>
            <a:r>
              <a:rPr lang="en-US" sz="2000" dirty="0" smtClean="0">
                <a:latin typeface="Berlin Sans FB" pitchFamily="34" charset="0"/>
              </a:rPr>
              <a:t> </a:t>
            </a:r>
            <a:r>
              <a:rPr lang="en-US" sz="2000" dirty="0" err="1" smtClean="0">
                <a:latin typeface="Berlin Sans FB" pitchFamily="34" charset="0"/>
              </a:rPr>
              <a:t>ekstensif</a:t>
            </a:r>
            <a:r>
              <a:rPr lang="en-US" sz="2000" dirty="0" smtClean="0">
                <a:latin typeface="Berlin Sans FB" pitchFamily="34" charset="0"/>
              </a:rPr>
              <a:t> (</a:t>
            </a:r>
            <a:r>
              <a:rPr lang="en-US" sz="2000" dirty="0" err="1" smtClean="0">
                <a:latin typeface="Berlin Sans FB" pitchFamily="34" charset="0"/>
              </a:rPr>
              <a:t>menjangkau</a:t>
            </a:r>
            <a:r>
              <a:rPr lang="en-US" sz="2000" dirty="0" smtClean="0">
                <a:latin typeface="Berlin Sans FB" pitchFamily="34" charset="0"/>
              </a:rPr>
              <a:t> </a:t>
            </a:r>
            <a:r>
              <a:rPr lang="en-US" sz="2000" dirty="0" err="1" smtClean="0">
                <a:latin typeface="Berlin Sans FB" pitchFamily="34" charset="0"/>
              </a:rPr>
              <a:t>secara</a:t>
            </a:r>
            <a:r>
              <a:rPr lang="en-US" sz="2000" dirty="0" smtClean="0">
                <a:latin typeface="Berlin Sans FB" pitchFamily="34" charset="0"/>
              </a:rPr>
              <a:t> </a:t>
            </a:r>
            <a:r>
              <a:rPr lang="en-US" sz="2000" dirty="0" err="1" smtClean="0">
                <a:latin typeface="Berlin Sans FB" pitchFamily="34" charset="0"/>
              </a:rPr>
              <a:t>luas</a:t>
            </a:r>
            <a:r>
              <a:rPr lang="en-US" sz="2000" dirty="0" smtClean="0">
                <a:latin typeface="Berlin Sans FB" pitchFamily="34" charset="0"/>
              </a:rPr>
              <a:t>)</a:t>
            </a:r>
          </a:p>
          <a:p>
            <a:pPr marL="1087438" indent="-292100">
              <a:buClr>
                <a:schemeClr val="tx1"/>
              </a:buClr>
            </a:pPr>
            <a:r>
              <a:rPr lang="en-US" sz="2000" dirty="0" smtClean="0">
                <a:latin typeface="Berlin Sans FB" pitchFamily="34" charset="0"/>
              </a:rPr>
              <a:t> </a:t>
            </a:r>
            <a:r>
              <a:rPr lang="en-US" sz="2000" dirty="0" err="1" smtClean="0">
                <a:latin typeface="Berlin Sans FB" pitchFamily="34" charset="0"/>
              </a:rPr>
              <a:t>ketat</a:t>
            </a:r>
            <a:r>
              <a:rPr lang="en-US" sz="2000" dirty="0" smtClean="0">
                <a:latin typeface="Berlin Sans FB" pitchFamily="34" charset="0"/>
              </a:rPr>
              <a:t> (</a:t>
            </a:r>
            <a:r>
              <a:rPr lang="en-US" sz="2000" dirty="0" err="1" smtClean="0">
                <a:latin typeface="Berlin Sans FB" pitchFamily="34" charset="0"/>
              </a:rPr>
              <a:t>teliti</a:t>
            </a:r>
            <a:r>
              <a:rPr lang="en-US" sz="2000" dirty="0" smtClean="0">
                <a:latin typeface="Berlin Sans FB" pitchFamily="34" charset="0"/>
              </a:rPr>
              <a:t>, </a:t>
            </a:r>
            <a:r>
              <a:rPr lang="en-US" sz="2000" dirty="0" err="1" smtClean="0">
                <a:latin typeface="Berlin Sans FB" pitchFamily="34" charset="0"/>
              </a:rPr>
              <a:t>cermat</a:t>
            </a:r>
            <a:r>
              <a:rPr lang="en-US" sz="2000" dirty="0" smtClean="0">
                <a:latin typeface="Berlin Sans FB" pitchFamily="34" charset="0"/>
              </a:rPr>
              <a:t> </a:t>
            </a:r>
            <a:r>
              <a:rPr lang="en-US" sz="2000" dirty="0" err="1" smtClean="0">
                <a:latin typeface="Berlin Sans FB" pitchFamily="34" charset="0"/>
              </a:rPr>
              <a:t>dan</a:t>
            </a:r>
            <a:r>
              <a:rPr lang="en-US" sz="2000" dirty="0" smtClean="0">
                <a:latin typeface="Berlin Sans FB" pitchFamily="34" charset="0"/>
              </a:rPr>
              <a:t> </a:t>
            </a:r>
            <a:r>
              <a:rPr lang="en-US" sz="2000" dirty="0" err="1" smtClean="0">
                <a:latin typeface="Berlin Sans FB" pitchFamily="34" charset="0"/>
              </a:rPr>
              <a:t>rapi</a:t>
            </a:r>
            <a:r>
              <a:rPr lang="en-US" sz="2000" dirty="0" smtClean="0">
                <a:latin typeface="Berlin Sans FB" pitchFamily="34" charset="0"/>
              </a:rPr>
              <a:t>)</a:t>
            </a:r>
          </a:p>
          <a:p>
            <a:pPr marL="1087438" indent="-292100">
              <a:buClr>
                <a:schemeClr val="tx1"/>
              </a:buClr>
            </a:pPr>
            <a:r>
              <a:rPr lang="en-US" sz="2000" dirty="0" smtClean="0">
                <a:latin typeface="Berlin Sans FB" pitchFamily="34" charset="0"/>
              </a:rPr>
              <a:t> </a:t>
            </a:r>
            <a:r>
              <a:rPr lang="en-US" sz="2000" dirty="0" err="1" smtClean="0">
                <a:latin typeface="Berlin Sans FB" pitchFamily="34" charset="0"/>
              </a:rPr>
              <a:t>dipanelkan</a:t>
            </a:r>
            <a:endParaRPr lang="en-US" sz="2000" dirty="0" smtClean="0">
              <a:latin typeface="Berlin Sans FB" pitchFamily="34" charset="0"/>
            </a:endParaRPr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1"/>
          </p:nvPr>
        </p:nvSpPr>
        <p:spPr>
          <a:xfrm>
            <a:off x="6553200" y="6245225"/>
            <a:ext cx="2133600" cy="476250"/>
          </a:xfrm>
        </p:spPr>
        <p:txBody>
          <a:bodyPr/>
          <a:lstStyle/>
          <a:p>
            <a:pPr algn="r"/>
            <a:fld id="{D4C49B74-5DB2-4B03-B1D2-7F6A3C51C318}" type="slidenum">
              <a:rPr lang="en-US" smtClean="0"/>
              <a:pPr algn="r"/>
              <a:t>67</a:t>
            </a:fld>
            <a:endParaRPr lang="en-US" dirty="0"/>
          </a:p>
        </p:txBody>
      </p:sp>
    </p:spTree>
    <p:extLst>
      <p:ext uri="{BB962C8B-B14F-4D97-AF65-F5344CB8AC3E}">
        <p14:creationId xmlns="" xmlns:p14="http://schemas.microsoft.com/office/powerpoint/2010/main" val="878256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457200" y="1359059"/>
            <a:ext cx="8291264" cy="52629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00050" indent="-400050">
              <a:spcBef>
                <a:spcPts val="600"/>
              </a:spcBef>
              <a:buFont typeface="+mj-lt"/>
              <a:buAutoNum type="alphaLcPeriod"/>
            </a:pPr>
            <a:r>
              <a:rPr lang="en-US" sz="2700" dirty="0" err="1" smtClean="0">
                <a:latin typeface="Berlin Sans FB" pitchFamily="34" charset="0"/>
              </a:rPr>
              <a:t>Pilihlah</a:t>
            </a:r>
            <a:r>
              <a:rPr lang="en-US" sz="2700" dirty="0" smtClean="0">
                <a:latin typeface="Berlin Sans FB" pitchFamily="34" charset="0"/>
              </a:rPr>
              <a:t> </a:t>
            </a:r>
            <a:r>
              <a:rPr lang="en-US" sz="2700" dirty="0" err="1" smtClean="0">
                <a:latin typeface="Berlin Sans FB" pitchFamily="34" charset="0"/>
              </a:rPr>
              <a:t>beberapa</a:t>
            </a:r>
            <a:r>
              <a:rPr lang="en-US" sz="2700" dirty="0" smtClean="0">
                <a:latin typeface="Berlin Sans FB" pitchFamily="34" charset="0"/>
              </a:rPr>
              <a:t> </a:t>
            </a:r>
            <a:r>
              <a:rPr lang="en-US" sz="2700" dirty="0" err="1" smtClean="0">
                <a:latin typeface="Berlin Sans FB" pitchFamily="34" charset="0"/>
              </a:rPr>
              <a:t>informasi</a:t>
            </a:r>
            <a:r>
              <a:rPr lang="en-US" sz="2700" dirty="0" smtClean="0">
                <a:latin typeface="Berlin Sans FB" pitchFamily="34" charset="0"/>
              </a:rPr>
              <a:t>  </a:t>
            </a:r>
            <a:r>
              <a:rPr lang="en-US" sz="2700" dirty="0" err="1" smtClean="0">
                <a:latin typeface="Berlin Sans FB" pitchFamily="34" charset="0"/>
              </a:rPr>
              <a:t>dapat</a:t>
            </a:r>
            <a:r>
              <a:rPr lang="en-US" sz="2700" dirty="0" smtClean="0">
                <a:latin typeface="Berlin Sans FB" pitchFamily="34" charset="0"/>
              </a:rPr>
              <a:t> </a:t>
            </a:r>
            <a:r>
              <a:rPr lang="en-US" sz="2700" dirty="0" err="1" smtClean="0">
                <a:latin typeface="Berlin Sans FB" pitchFamily="34" charset="0"/>
              </a:rPr>
              <a:t>berupa</a:t>
            </a:r>
            <a:r>
              <a:rPr lang="en-US" sz="2700" dirty="0" smtClean="0">
                <a:latin typeface="Berlin Sans FB" pitchFamily="34" charset="0"/>
              </a:rPr>
              <a:t> </a:t>
            </a:r>
            <a:r>
              <a:rPr lang="en-US" sz="2700" dirty="0" err="1" smtClean="0">
                <a:latin typeface="Berlin Sans FB" pitchFamily="34" charset="0"/>
              </a:rPr>
              <a:t>gambar</a:t>
            </a:r>
            <a:r>
              <a:rPr lang="en-US" sz="2700" dirty="0" smtClean="0">
                <a:latin typeface="Berlin Sans FB" pitchFamily="34" charset="0"/>
              </a:rPr>
              <a:t>, </a:t>
            </a:r>
            <a:r>
              <a:rPr lang="en-US" sz="2700" dirty="0" err="1" smtClean="0">
                <a:latin typeface="Berlin Sans FB" pitchFamily="34" charset="0"/>
              </a:rPr>
              <a:t>grafik</a:t>
            </a:r>
            <a:r>
              <a:rPr lang="en-US" sz="2700" dirty="0" smtClean="0">
                <a:latin typeface="Berlin Sans FB" pitchFamily="34" charset="0"/>
              </a:rPr>
              <a:t>, </a:t>
            </a:r>
            <a:r>
              <a:rPr lang="en-US" sz="2700" dirty="0" err="1" smtClean="0">
                <a:latin typeface="Berlin Sans FB" pitchFamily="34" charset="0"/>
              </a:rPr>
              <a:t>tabel</a:t>
            </a:r>
            <a:r>
              <a:rPr lang="en-US" sz="2700" dirty="0" smtClean="0">
                <a:latin typeface="Berlin Sans FB" pitchFamily="34" charset="0"/>
              </a:rPr>
              <a:t>, </a:t>
            </a:r>
            <a:r>
              <a:rPr lang="en-US" sz="2700" dirty="0" err="1" smtClean="0">
                <a:latin typeface="Berlin Sans FB" pitchFamily="34" charset="0"/>
              </a:rPr>
              <a:t>wacana</a:t>
            </a:r>
            <a:r>
              <a:rPr lang="en-US" sz="2700" dirty="0" smtClean="0">
                <a:latin typeface="Berlin Sans FB" pitchFamily="34" charset="0"/>
              </a:rPr>
              <a:t>, </a:t>
            </a:r>
            <a:r>
              <a:rPr lang="en-US" sz="2700" dirty="0" err="1" smtClean="0">
                <a:latin typeface="Berlin Sans FB" pitchFamily="34" charset="0"/>
              </a:rPr>
              <a:t>dll</a:t>
            </a:r>
            <a:r>
              <a:rPr lang="en-US" sz="2700" dirty="0">
                <a:latin typeface="Berlin Sans FB" pitchFamily="34" charset="0"/>
              </a:rPr>
              <a:t> </a:t>
            </a:r>
            <a:r>
              <a:rPr lang="en-US" sz="2700" dirty="0" smtClean="0">
                <a:latin typeface="Berlin Sans FB" pitchFamily="34" charset="0"/>
              </a:rPr>
              <a:t>yang </a:t>
            </a:r>
            <a:r>
              <a:rPr lang="en-US" sz="2700" dirty="0" err="1" smtClean="0">
                <a:latin typeface="Berlin Sans FB" pitchFamily="34" charset="0"/>
              </a:rPr>
              <a:t>memiliki</a:t>
            </a:r>
            <a:r>
              <a:rPr lang="en-US" sz="2700" dirty="0" smtClean="0">
                <a:latin typeface="Berlin Sans FB" pitchFamily="34" charset="0"/>
              </a:rPr>
              <a:t> </a:t>
            </a:r>
            <a:r>
              <a:rPr lang="en-US" sz="2700" dirty="0" err="1" smtClean="0">
                <a:latin typeface="Berlin Sans FB" pitchFamily="34" charset="0"/>
              </a:rPr>
              <a:t>keterkaitan</a:t>
            </a:r>
            <a:r>
              <a:rPr lang="en-US" sz="2700" dirty="0" smtClean="0">
                <a:latin typeface="Berlin Sans FB" pitchFamily="34" charset="0"/>
              </a:rPr>
              <a:t> </a:t>
            </a:r>
            <a:r>
              <a:rPr lang="en-US" sz="2700" dirty="0" err="1" smtClean="0">
                <a:latin typeface="Berlin Sans FB" pitchFamily="34" charset="0"/>
              </a:rPr>
              <a:t>dalam</a:t>
            </a:r>
            <a:r>
              <a:rPr lang="en-US" sz="2700" dirty="0" smtClean="0">
                <a:latin typeface="Berlin Sans FB" pitchFamily="34" charset="0"/>
              </a:rPr>
              <a:t> </a:t>
            </a:r>
            <a:r>
              <a:rPr lang="en-US" sz="2700" dirty="0" err="1" smtClean="0">
                <a:latin typeface="Berlin Sans FB" pitchFamily="34" charset="0"/>
              </a:rPr>
              <a:t>sebuah</a:t>
            </a:r>
            <a:r>
              <a:rPr lang="en-US" sz="2700" dirty="0" smtClean="0">
                <a:latin typeface="Berlin Sans FB" pitchFamily="34" charset="0"/>
              </a:rPr>
              <a:t> </a:t>
            </a:r>
            <a:r>
              <a:rPr lang="en-US" sz="2700" dirty="0" err="1" smtClean="0">
                <a:latin typeface="Berlin Sans FB" pitchFamily="34" charset="0"/>
              </a:rPr>
              <a:t>kasus</a:t>
            </a:r>
            <a:r>
              <a:rPr lang="en-US" sz="2700" dirty="0" smtClean="0">
                <a:latin typeface="Berlin Sans FB" pitchFamily="34" charset="0"/>
              </a:rPr>
              <a:t>.</a:t>
            </a:r>
          </a:p>
          <a:p>
            <a:pPr marL="400050" indent="-400050">
              <a:spcBef>
                <a:spcPts val="600"/>
              </a:spcBef>
              <a:buFont typeface="+mj-lt"/>
              <a:buAutoNum type="alphaLcPeriod"/>
            </a:pPr>
            <a:r>
              <a:rPr lang="en-US" sz="2700" dirty="0" smtClean="0">
                <a:latin typeface="Berlin Sans FB" pitchFamily="34" charset="0"/>
              </a:rPr>
              <a:t>Stimulus </a:t>
            </a:r>
            <a:r>
              <a:rPr lang="en-US" sz="2700" dirty="0" err="1" smtClean="0">
                <a:latin typeface="Berlin Sans FB" pitchFamily="34" charset="0"/>
              </a:rPr>
              <a:t>hendaknya</a:t>
            </a:r>
            <a:r>
              <a:rPr lang="en-US" sz="2700" dirty="0" smtClean="0">
                <a:latin typeface="Berlin Sans FB" pitchFamily="34" charset="0"/>
              </a:rPr>
              <a:t> </a:t>
            </a:r>
            <a:r>
              <a:rPr lang="en-US" sz="2700" dirty="0" err="1" smtClean="0">
                <a:latin typeface="Berlin Sans FB" pitchFamily="34" charset="0"/>
              </a:rPr>
              <a:t>menuntut</a:t>
            </a:r>
            <a:r>
              <a:rPr lang="en-US" sz="2700" dirty="0" smtClean="0">
                <a:latin typeface="Berlin Sans FB" pitchFamily="34" charset="0"/>
              </a:rPr>
              <a:t> </a:t>
            </a:r>
            <a:r>
              <a:rPr lang="en-US" sz="2700" dirty="0" err="1" smtClean="0">
                <a:latin typeface="Berlin Sans FB" pitchFamily="34" charset="0"/>
              </a:rPr>
              <a:t>kemampuan</a:t>
            </a:r>
            <a:r>
              <a:rPr lang="en-US" sz="2700" dirty="0" smtClean="0">
                <a:latin typeface="Berlin Sans FB" pitchFamily="34" charset="0"/>
              </a:rPr>
              <a:t> </a:t>
            </a:r>
            <a:r>
              <a:rPr lang="en-US" sz="2700" dirty="0" err="1" smtClean="0">
                <a:latin typeface="Berlin Sans FB" pitchFamily="34" charset="0"/>
              </a:rPr>
              <a:t>menginterpretasi</a:t>
            </a:r>
            <a:r>
              <a:rPr lang="en-US" sz="2700" dirty="0" smtClean="0">
                <a:latin typeface="Berlin Sans FB" pitchFamily="34" charset="0"/>
              </a:rPr>
              <a:t>, </a:t>
            </a:r>
            <a:r>
              <a:rPr lang="en-US" sz="2700" dirty="0" err="1" smtClean="0">
                <a:latin typeface="Berlin Sans FB" pitchFamily="34" charset="0"/>
              </a:rPr>
              <a:t>mencari</a:t>
            </a:r>
            <a:r>
              <a:rPr lang="en-US" sz="2700" dirty="0" smtClean="0">
                <a:latin typeface="Berlin Sans FB" pitchFamily="34" charset="0"/>
              </a:rPr>
              <a:t> </a:t>
            </a:r>
            <a:r>
              <a:rPr lang="en-US" sz="2700" dirty="0" err="1" smtClean="0">
                <a:latin typeface="Berlin Sans FB" pitchFamily="34" charset="0"/>
              </a:rPr>
              <a:t>hubungan</a:t>
            </a:r>
            <a:r>
              <a:rPr lang="en-US" sz="2700" dirty="0" smtClean="0">
                <a:latin typeface="Berlin Sans FB" pitchFamily="34" charset="0"/>
              </a:rPr>
              <a:t>, </a:t>
            </a:r>
            <a:r>
              <a:rPr lang="en-US" sz="2700" dirty="0" err="1" smtClean="0">
                <a:latin typeface="Berlin Sans FB" pitchFamily="34" charset="0"/>
              </a:rPr>
              <a:t>menganalisis</a:t>
            </a:r>
            <a:r>
              <a:rPr lang="en-US" sz="2700" dirty="0" smtClean="0">
                <a:latin typeface="Berlin Sans FB" pitchFamily="34" charset="0"/>
              </a:rPr>
              <a:t>, </a:t>
            </a:r>
            <a:r>
              <a:rPr lang="en-US" sz="2700" dirty="0" err="1" smtClean="0">
                <a:latin typeface="Berlin Sans FB" pitchFamily="34" charset="0"/>
              </a:rPr>
              <a:t>menyimpulkan</a:t>
            </a:r>
            <a:r>
              <a:rPr lang="en-US" sz="2700" dirty="0" smtClean="0">
                <a:latin typeface="Berlin Sans FB" pitchFamily="34" charset="0"/>
              </a:rPr>
              <a:t>, </a:t>
            </a:r>
            <a:r>
              <a:rPr lang="en-US" sz="2700" dirty="0" err="1" smtClean="0">
                <a:latin typeface="Berlin Sans FB" pitchFamily="34" charset="0"/>
              </a:rPr>
              <a:t>atau</a:t>
            </a:r>
            <a:r>
              <a:rPr lang="en-US" sz="2700" dirty="0" smtClean="0">
                <a:latin typeface="Berlin Sans FB" pitchFamily="34" charset="0"/>
              </a:rPr>
              <a:t> </a:t>
            </a:r>
            <a:r>
              <a:rPr lang="en-US" sz="2700" dirty="0" err="1" smtClean="0">
                <a:latin typeface="Berlin Sans FB" pitchFamily="34" charset="0"/>
              </a:rPr>
              <a:t>menciptakan</a:t>
            </a:r>
            <a:r>
              <a:rPr lang="en-US" sz="2700" dirty="0" smtClean="0">
                <a:latin typeface="Berlin Sans FB" pitchFamily="34" charset="0"/>
              </a:rPr>
              <a:t>.</a:t>
            </a:r>
          </a:p>
          <a:p>
            <a:pPr marL="400050" indent="-400050">
              <a:spcBef>
                <a:spcPts val="600"/>
              </a:spcBef>
              <a:buFont typeface="+mj-lt"/>
              <a:buAutoNum type="alphaLcPeriod"/>
            </a:pPr>
            <a:r>
              <a:rPr lang="en-US" sz="2700" dirty="0" err="1" smtClean="0">
                <a:latin typeface="Berlin Sans FB" pitchFamily="34" charset="0"/>
              </a:rPr>
              <a:t>Pilihlah</a:t>
            </a:r>
            <a:r>
              <a:rPr lang="en-US" sz="2700" dirty="0" smtClean="0">
                <a:latin typeface="Berlin Sans FB" pitchFamily="34" charset="0"/>
              </a:rPr>
              <a:t> </a:t>
            </a:r>
            <a:r>
              <a:rPr lang="en-US" sz="2700" dirty="0" err="1" smtClean="0">
                <a:latin typeface="Berlin Sans FB" pitchFamily="34" charset="0"/>
              </a:rPr>
              <a:t>kasus</a:t>
            </a:r>
            <a:r>
              <a:rPr lang="en-US" sz="2700" dirty="0" smtClean="0">
                <a:latin typeface="Berlin Sans FB" pitchFamily="34" charset="0"/>
              </a:rPr>
              <a:t>/</a:t>
            </a:r>
            <a:r>
              <a:rPr lang="en-US" sz="2700" dirty="0" err="1" smtClean="0">
                <a:latin typeface="Berlin Sans FB" pitchFamily="34" charset="0"/>
              </a:rPr>
              <a:t>permasalahan</a:t>
            </a:r>
            <a:r>
              <a:rPr lang="en-US" sz="2700" dirty="0" smtClean="0">
                <a:latin typeface="Berlin Sans FB" pitchFamily="34" charset="0"/>
              </a:rPr>
              <a:t> </a:t>
            </a:r>
            <a:r>
              <a:rPr lang="en-US" sz="2700" dirty="0" err="1" smtClean="0">
                <a:latin typeface="Berlin Sans FB" pitchFamily="34" charset="0"/>
              </a:rPr>
              <a:t>konstekstual</a:t>
            </a:r>
            <a:r>
              <a:rPr lang="en-US" sz="2700" dirty="0" smtClean="0">
                <a:latin typeface="Berlin Sans FB" pitchFamily="34" charset="0"/>
              </a:rPr>
              <a:t> </a:t>
            </a:r>
            <a:r>
              <a:rPr lang="en-US" sz="2700" dirty="0" err="1" smtClean="0">
                <a:latin typeface="Berlin Sans FB" pitchFamily="34" charset="0"/>
              </a:rPr>
              <a:t>dan</a:t>
            </a:r>
            <a:r>
              <a:rPr lang="en-US" sz="2700" dirty="0" smtClean="0">
                <a:latin typeface="Berlin Sans FB" pitchFamily="34" charset="0"/>
              </a:rPr>
              <a:t> </a:t>
            </a:r>
            <a:r>
              <a:rPr lang="en-US" sz="2700" dirty="0" err="1" smtClean="0">
                <a:latin typeface="Berlin Sans FB" pitchFamily="34" charset="0"/>
              </a:rPr>
              <a:t>menarik</a:t>
            </a:r>
            <a:r>
              <a:rPr lang="en-US" sz="2700" dirty="0" smtClean="0">
                <a:latin typeface="Berlin Sans FB" pitchFamily="34" charset="0"/>
              </a:rPr>
              <a:t> (</a:t>
            </a:r>
            <a:r>
              <a:rPr lang="en-US" sz="2700" dirty="0" err="1" smtClean="0">
                <a:latin typeface="Berlin Sans FB" pitchFamily="34" charset="0"/>
              </a:rPr>
              <a:t>terkini</a:t>
            </a:r>
            <a:r>
              <a:rPr lang="en-US" sz="2700" dirty="0" smtClean="0">
                <a:latin typeface="Berlin Sans FB" pitchFamily="34" charset="0"/>
              </a:rPr>
              <a:t>) </a:t>
            </a:r>
            <a:r>
              <a:rPr lang="en-US" sz="2700" dirty="0" err="1" smtClean="0">
                <a:latin typeface="Berlin Sans FB" pitchFamily="34" charset="0"/>
              </a:rPr>
              <a:t>memotivasi</a:t>
            </a:r>
            <a:r>
              <a:rPr lang="en-US" sz="2700" dirty="0" smtClean="0">
                <a:latin typeface="Berlin Sans FB" pitchFamily="34" charset="0"/>
              </a:rPr>
              <a:t> </a:t>
            </a:r>
            <a:r>
              <a:rPr lang="en-US" sz="2700" dirty="0" err="1" smtClean="0">
                <a:latin typeface="Berlin Sans FB" pitchFamily="34" charset="0"/>
              </a:rPr>
              <a:t>peserta</a:t>
            </a:r>
            <a:r>
              <a:rPr lang="en-US" sz="2700" dirty="0" smtClean="0">
                <a:latin typeface="Berlin Sans FB" pitchFamily="34" charset="0"/>
              </a:rPr>
              <a:t> </a:t>
            </a:r>
            <a:r>
              <a:rPr lang="en-US" sz="2700" dirty="0" err="1" smtClean="0">
                <a:latin typeface="Berlin Sans FB" pitchFamily="34" charset="0"/>
              </a:rPr>
              <a:t>didik</a:t>
            </a:r>
            <a:r>
              <a:rPr lang="en-US" sz="2700" dirty="0" smtClean="0">
                <a:latin typeface="Berlin Sans FB" pitchFamily="34" charset="0"/>
              </a:rPr>
              <a:t> </a:t>
            </a:r>
            <a:r>
              <a:rPr lang="en-US" sz="2700" dirty="0" err="1" smtClean="0">
                <a:latin typeface="Berlin Sans FB" pitchFamily="34" charset="0"/>
              </a:rPr>
              <a:t>untuk</a:t>
            </a:r>
            <a:r>
              <a:rPr lang="en-US" sz="2700" dirty="0" smtClean="0">
                <a:latin typeface="Berlin Sans FB" pitchFamily="34" charset="0"/>
              </a:rPr>
              <a:t> </a:t>
            </a:r>
            <a:r>
              <a:rPr lang="en-US" sz="2700" dirty="0" err="1" smtClean="0">
                <a:latin typeface="Berlin Sans FB" pitchFamily="34" charset="0"/>
              </a:rPr>
              <a:t>membaca</a:t>
            </a:r>
            <a:r>
              <a:rPr lang="en-US" sz="2700" dirty="0" smtClean="0">
                <a:latin typeface="Berlin Sans FB" pitchFamily="34" charset="0"/>
              </a:rPr>
              <a:t>. </a:t>
            </a:r>
            <a:r>
              <a:rPr lang="en-US" sz="2700" dirty="0" err="1" smtClean="0">
                <a:latin typeface="Berlin Sans FB" pitchFamily="34" charset="0"/>
              </a:rPr>
              <a:t>Pengecualian</a:t>
            </a:r>
            <a:r>
              <a:rPr lang="en-US" sz="2700" dirty="0" smtClean="0">
                <a:latin typeface="Berlin Sans FB" pitchFamily="34" charset="0"/>
              </a:rPr>
              <a:t> </a:t>
            </a:r>
            <a:r>
              <a:rPr lang="en-US" sz="2700" dirty="0" err="1" smtClean="0">
                <a:latin typeface="Berlin Sans FB" pitchFamily="34" charset="0"/>
              </a:rPr>
              <a:t>untuk</a:t>
            </a:r>
            <a:r>
              <a:rPr lang="en-US" sz="2700" dirty="0" smtClean="0">
                <a:latin typeface="Berlin Sans FB" pitchFamily="34" charset="0"/>
              </a:rPr>
              <a:t> </a:t>
            </a:r>
            <a:r>
              <a:rPr lang="en-US" sz="2700" dirty="0" err="1" smtClean="0">
                <a:latin typeface="Berlin Sans FB" pitchFamily="34" charset="0"/>
              </a:rPr>
              <a:t>mapel</a:t>
            </a:r>
            <a:r>
              <a:rPr lang="en-US" sz="2700" dirty="0" smtClean="0">
                <a:latin typeface="Berlin Sans FB" pitchFamily="34" charset="0"/>
              </a:rPr>
              <a:t> </a:t>
            </a:r>
            <a:r>
              <a:rPr lang="en-US" sz="2700" dirty="0" err="1" smtClean="0">
                <a:latin typeface="Berlin Sans FB" pitchFamily="34" charset="0"/>
              </a:rPr>
              <a:t>Bahasa</a:t>
            </a:r>
            <a:r>
              <a:rPr lang="en-US" sz="2700" dirty="0" smtClean="0">
                <a:latin typeface="Berlin Sans FB" pitchFamily="34" charset="0"/>
              </a:rPr>
              <a:t>, </a:t>
            </a:r>
            <a:r>
              <a:rPr lang="en-US" sz="2700" dirty="0" err="1" smtClean="0">
                <a:latin typeface="Berlin Sans FB" pitchFamily="34" charset="0"/>
              </a:rPr>
              <a:t>Sejarah</a:t>
            </a:r>
            <a:r>
              <a:rPr lang="en-US" sz="2700" dirty="0" smtClean="0">
                <a:latin typeface="Berlin Sans FB" pitchFamily="34" charset="0"/>
              </a:rPr>
              <a:t> </a:t>
            </a:r>
            <a:r>
              <a:rPr lang="en-US" sz="2700" dirty="0" err="1" smtClean="0">
                <a:latin typeface="Berlin Sans FB" pitchFamily="34" charset="0"/>
              </a:rPr>
              <a:t>boleh</a:t>
            </a:r>
            <a:r>
              <a:rPr lang="en-US" sz="2700" dirty="0" smtClean="0">
                <a:latin typeface="Berlin Sans FB" pitchFamily="34" charset="0"/>
              </a:rPr>
              <a:t> </a:t>
            </a:r>
            <a:r>
              <a:rPr lang="en-US" sz="2700" dirty="0" err="1" smtClean="0">
                <a:latin typeface="Berlin Sans FB" pitchFamily="34" charset="0"/>
              </a:rPr>
              <a:t>tidak</a:t>
            </a:r>
            <a:r>
              <a:rPr lang="en-US" sz="2700" dirty="0" smtClean="0">
                <a:latin typeface="Berlin Sans FB" pitchFamily="34" charset="0"/>
              </a:rPr>
              <a:t> </a:t>
            </a:r>
            <a:r>
              <a:rPr lang="en-US" sz="2700" dirty="0" err="1" smtClean="0">
                <a:latin typeface="Berlin Sans FB" pitchFamily="34" charset="0"/>
              </a:rPr>
              <a:t>kontekstual</a:t>
            </a:r>
            <a:r>
              <a:rPr lang="en-US" sz="2700" dirty="0" smtClean="0">
                <a:latin typeface="Berlin Sans FB" pitchFamily="34" charset="0"/>
              </a:rPr>
              <a:t>.</a:t>
            </a:r>
          </a:p>
          <a:p>
            <a:pPr marL="400050" indent="-400050">
              <a:spcBef>
                <a:spcPts val="600"/>
              </a:spcBef>
              <a:buFont typeface="+mj-lt"/>
              <a:buAutoNum type="alphaLcPeriod"/>
            </a:pPr>
            <a:r>
              <a:rPr lang="en-US" sz="2700" dirty="0" err="1" smtClean="0">
                <a:latin typeface="Berlin Sans FB" pitchFamily="34" charset="0"/>
              </a:rPr>
              <a:t>Terkait</a:t>
            </a:r>
            <a:r>
              <a:rPr lang="en-US" sz="2700" dirty="0" smtClean="0">
                <a:latin typeface="Berlin Sans FB" pitchFamily="34" charset="0"/>
              </a:rPr>
              <a:t> </a:t>
            </a:r>
            <a:r>
              <a:rPr lang="en-US" sz="2700" dirty="0" err="1" smtClean="0">
                <a:latin typeface="Berlin Sans FB" pitchFamily="34" charset="0"/>
              </a:rPr>
              <a:t>langsung</a:t>
            </a:r>
            <a:r>
              <a:rPr lang="en-US" sz="2700" dirty="0" smtClean="0">
                <a:latin typeface="Berlin Sans FB" pitchFamily="34" charset="0"/>
              </a:rPr>
              <a:t> </a:t>
            </a:r>
            <a:r>
              <a:rPr lang="en-US" sz="2700" dirty="0" err="1" smtClean="0">
                <a:latin typeface="Berlin Sans FB" pitchFamily="34" charset="0"/>
              </a:rPr>
              <a:t>dengan</a:t>
            </a:r>
            <a:r>
              <a:rPr lang="en-US" sz="2700" dirty="0" smtClean="0">
                <a:latin typeface="Berlin Sans FB" pitchFamily="34" charset="0"/>
              </a:rPr>
              <a:t> </a:t>
            </a:r>
            <a:r>
              <a:rPr lang="en-US" sz="2700" dirty="0" err="1" smtClean="0">
                <a:latin typeface="Berlin Sans FB" pitchFamily="34" charset="0"/>
              </a:rPr>
              <a:t>pertanyaan</a:t>
            </a:r>
            <a:r>
              <a:rPr lang="en-US" sz="2700" dirty="0" smtClean="0">
                <a:latin typeface="Berlin Sans FB" pitchFamily="34" charset="0"/>
              </a:rPr>
              <a:t> (</a:t>
            </a:r>
            <a:r>
              <a:rPr lang="en-US" sz="2700" dirty="0" err="1" smtClean="0">
                <a:latin typeface="Berlin Sans FB" pitchFamily="34" charset="0"/>
              </a:rPr>
              <a:t>pokok</a:t>
            </a:r>
            <a:r>
              <a:rPr lang="en-US" sz="2700" dirty="0" smtClean="0">
                <a:latin typeface="Berlin Sans FB" pitchFamily="34" charset="0"/>
              </a:rPr>
              <a:t> </a:t>
            </a:r>
            <a:r>
              <a:rPr lang="en-US" sz="2700" dirty="0" err="1" smtClean="0">
                <a:latin typeface="Berlin Sans FB" pitchFamily="34" charset="0"/>
              </a:rPr>
              <a:t>soal</a:t>
            </a:r>
            <a:r>
              <a:rPr lang="en-US" sz="2700" dirty="0" smtClean="0">
                <a:latin typeface="Berlin Sans FB" pitchFamily="34" charset="0"/>
              </a:rPr>
              <a:t>), </a:t>
            </a:r>
            <a:r>
              <a:rPr lang="en-US" sz="2700" dirty="0" err="1" smtClean="0">
                <a:latin typeface="Berlin Sans FB" pitchFamily="34" charset="0"/>
              </a:rPr>
              <a:t>berfungsi</a:t>
            </a:r>
            <a:r>
              <a:rPr lang="en-US" sz="2700" dirty="0" smtClean="0">
                <a:latin typeface="Berlin Sans FB" pitchFamily="34" charset="0"/>
              </a:rPr>
              <a:t>.</a:t>
            </a:r>
            <a:endParaRPr lang="en-US" sz="2700" dirty="0">
              <a:latin typeface="Berlin Sans FB" pitchFamily="34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228600" y="638830"/>
            <a:ext cx="8915400" cy="584775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soft" dir="t">
                <a:rot lat="0" lon="0" rev="10800000"/>
              </a:lightRig>
            </a:scene3d>
            <a:sp3d>
              <a:contourClr>
                <a:srgbClr val="DDDDDD"/>
              </a:contourClr>
            </a:sp3d>
          </a:bodyPr>
          <a:lstStyle/>
          <a:p>
            <a:r>
              <a:rPr lang="en-US" sz="3200" b="1" spc="150" dirty="0" err="1" smtClean="0">
                <a:ln w="11430">
                  <a:noFill/>
                </a:ln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  <a:latin typeface="Berlin Sans FB" pitchFamily="34" charset="0"/>
                <a:cs typeface="Arial Rounded MT Bold"/>
              </a:rPr>
              <a:t>Menyusun</a:t>
            </a:r>
            <a:r>
              <a:rPr lang="en-US" sz="3200" b="1" spc="150" dirty="0" smtClean="0">
                <a:ln w="11430">
                  <a:noFill/>
                </a:ln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  <a:latin typeface="Berlin Sans FB" pitchFamily="34" charset="0"/>
                <a:cs typeface="Arial Rounded MT Bold"/>
              </a:rPr>
              <a:t> Stimulus </a:t>
            </a:r>
            <a:r>
              <a:rPr lang="en-US" sz="3200" b="1" spc="150" dirty="0" err="1" smtClean="0">
                <a:ln w="11430">
                  <a:noFill/>
                </a:ln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  <a:latin typeface="Berlin Sans FB" pitchFamily="34" charset="0"/>
                <a:cs typeface="Arial Rounded MT Bold"/>
              </a:rPr>
              <a:t>Soal</a:t>
            </a:r>
            <a:r>
              <a:rPr lang="en-US" sz="3200" b="1" spc="150" dirty="0" smtClean="0">
                <a:ln w="11430">
                  <a:noFill/>
                </a:ln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  <a:latin typeface="Berlin Sans FB" pitchFamily="34" charset="0"/>
                <a:cs typeface="Arial Rounded MT Bold"/>
              </a:rPr>
              <a:t> HOTS </a:t>
            </a:r>
            <a:endParaRPr lang="en-US" sz="3200" b="1" i="1" dirty="0">
              <a:ln w="12700">
                <a:noFill/>
                <a:prstDash val="solid"/>
              </a:ln>
              <a:latin typeface="Berlin Sans FB" pitchFamily="34" charset="0"/>
            </a:endParaRPr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1"/>
          </p:nvPr>
        </p:nvSpPr>
        <p:spPr>
          <a:xfrm>
            <a:off x="6553200" y="6245225"/>
            <a:ext cx="2133600" cy="476250"/>
          </a:xfrm>
        </p:spPr>
        <p:txBody>
          <a:bodyPr/>
          <a:lstStyle/>
          <a:p>
            <a:pPr algn="r"/>
            <a:fld id="{D4C49B74-5DB2-4B03-B1D2-7F6A3C51C318}" type="slidenum">
              <a:rPr lang="en-US" smtClean="0"/>
              <a:pPr algn="r"/>
              <a:t>68</a:t>
            </a:fld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568" y="14750"/>
            <a:ext cx="9144000" cy="811160"/>
          </a:xfrm>
          <a:solidFill>
            <a:schemeClr val="accent1">
              <a:lumMod val="20000"/>
              <a:lumOff val="80000"/>
            </a:schemeClr>
          </a:solidFill>
        </p:spPr>
        <p:txBody>
          <a:bodyPr>
            <a:normAutofit fontScale="90000"/>
          </a:bodyPr>
          <a:lstStyle/>
          <a:p>
            <a:r>
              <a:rPr lang="it-IT" sz="2800" b="1" dirty="0" smtClean="0">
                <a:ln>
                  <a:solidFill>
                    <a:schemeClr val="tx1"/>
                  </a:solidFill>
                </a:ln>
                <a:latin typeface="Arial" pitchFamily="34" charset="0"/>
                <a:cs typeface="Arial" pitchFamily="34" charset="0"/>
              </a:rPr>
              <a:t>Langkah-langkah Menyusun Soal </a:t>
            </a:r>
            <a:r>
              <a:rPr lang="it-IT" sz="2800" b="1" dirty="0">
                <a:ln>
                  <a:solidFill>
                    <a:schemeClr val="tx1"/>
                  </a:solidFill>
                </a:ln>
                <a:latin typeface="Arial" pitchFamily="34" charset="0"/>
                <a:cs typeface="Arial" pitchFamily="34" charset="0"/>
              </a:rPr>
              <a:t>Standar Internasional</a:t>
            </a:r>
            <a:endParaRPr lang="id-ID" sz="2800" b="1" dirty="0">
              <a:ln>
                <a:solidFill>
                  <a:schemeClr val="tx1"/>
                </a:solidFill>
              </a:ln>
              <a:latin typeface="Arial" pitchFamily="34" charset="0"/>
              <a:cs typeface="Arial" pitchFamily="34" charset="0"/>
            </a:endParaRPr>
          </a:p>
        </p:txBody>
      </p:sp>
      <p:cxnSp>
        <p:nvCxnSpPr>
          <p:cNvPr id="5" name="Straight Connector 4"/>
          <p:cNvCxnSpPr/>
          <p:nvPr/>
        </p:nvCxnSpPr>
        <p:spPr>
          <a:xfrm>
            <a:off x="0" y="870145"/>
            <a:ext cx="9144000" cy="0"/>
          </a:xfrm>
          <a:prstGeom prst="line">
            <a:avLst/>
          </a:prstGeom>
          <a:ln w="254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Rectangle 2"/>
          <p:cNvSpPr/>
          <p:nvPr/>
        </p:nvSpPr>
        <p:spPr>
          <a:xfrm>
            <a:off x="353961" y="1487537"/>
            <a:ext cx="8377084" cy="37702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514350" indent="-514350">
              <a:spcBef>
                <a:spcPts val="600"/>
              </a:spcBef>
              <a:buFont typeface="+mj-lt"/>
              <a:buAutoNum type="arabicPeriod"/>
            </a:pPr>
            <a:r>
              <a:rPr lang="en-US" sz="2800" dirty="0" err="1" smtClean="0">
                <a:latin typeface="Arial" pitchFamily="34" charset="0"/>
                <a:cs typeface="Arial" pitchFamily="34" charset="0"/>
              </a:rPr>
              <a:t>Menganalisis</a:t>
            </a:r>
            <a:r>
              <a:rPr lang="en-US" sz="2800" dirty="0" smtClean="0">
                <a:latin typeface="Arial" pitchFamily="34" charset="0"/>
                <a:cs typeface="Arial" pitchFamily="34" charset="0"/>
              </a:rPr>
              <a:t> KD yang </a:t>
            </a:r>
            <a:r>
              <a:rPr lang="en-US" sz="2800" dirty="0" err="1" smtClean="0">
                <a:latin typeface="Arial" pitchFamily="34" charset="0"/>
                <a:cs typeface="Arial" pitchFamily="34" charset="0"/>
              </a:rPr>
              <a:t>dapat</a:t>
            </a:r>
            <a:r>
              <a:rPr lang="en-US" sz="2800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en-US" sz="2800" dirty="0" err="1" smtClean="0">
                <a:latin typeface="Arial" pitchFamily="34" charset="0"/>
                <a:cs typeface="Arial" pitchFamily="34" charset="0"/>
              </a:rPr>
              <a:t>dibuatkan</a:t>
            </a:r>
            <a:r>
              <a:rPr lang="en-US" sz="2800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en-US" sz="2800" dirty="0" err="1" smtClean="0">
                <a:latin typeface="Arial" pitchFamily="34" charset="0"/>
                <a:cs typeface="Arial" pitchFamily="34" charset="0"/>
              </a:rPr>
              <a:t>soal</a:t>
            </a:r>
            <a:r>
              <a:rPr lang="en-US" sz="2800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en-US" sz="2800" dirty="0" err="1" smtClean="0">
                <a:latin typeface="Arial" pitchFamily="34" charset="0"/>
                <a:cs typeface="Arial" pitchFamily="34" charset="0"/>
              </a:rPr>
              <a:t>standar</a:t>
            </a:r>
            <a:r>
              <a:rPr lang="en-US" sz="2800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en-US" sz="2800" dirty="0" err="1" smtClean="0">
                <a:latin typeface="Arial" pitchFamily="34" charset="0"/>
                <a:cs typeface="Arial" pitchFamily="34" charset="0"/>
              </a:rPr>
              <a:t>internasional</a:t>
            </a:r>
            <a:r>
              <a:rPr lang="en-US" sz="2800" dirty="0" smtClean="0">
                <a:latin typeface="Arial" pitchFamily="34" charset="0"/>
                <a:cs typeface="Arial" pitchFamily="34" charset="0"/>
              </a:rPr>
              <a:t>.</a:t>
            </a:r>
          </a:p>
          <a:p>
            <a:pPr marL="514350" indent="-514350">
              <a:spcBef>
                <a:spcPts val="600"/>
              </a:spcBef>
              <a:buFont typeface="+mj-lt"/>
              <a:buAutoNum type="arabicPeriod"/>
            </a:pPr>
            <a:r>
              <a:rPr lang="en-US" sz="2800" dirty="0" err="1" smtClean="0">
                <a:latin typeface="Arial" pitchFamily="34" charset="0"/>
                <a:cs typeface="Arial" pitchFamily="34" charset="0"/>
              </a:rPr>
              <a:t>Menyusun</a:t>
            </a:r>
            <a:r>
              <a:rPr lang="en-US" sz="2800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en-US" sz="2800" dirty="0" err="1">
                <a:latin typeface="Arial" pitchFamily="34" charset="0"/>
                <a:cs typeface="Arial" pitchFamily="34" charset="0"/>
              </a:rPr>
              <a:t>kisi-kisi</a:t>
            </a:r>
            <a:r>
              <a:rPr lang="en-US" sz="2800" dirty="0">
                <a:latin typeface="Arial" pitchFamily="34" charset="0"/>
                <a:cs typeface="Arial" pitchFamily="34" charset="0"/>
              </a:rPr>
              <a:t> </a:t>
            </a:r>
            <a:r>
              <a:rPr lang="en-US" sz="2800" dirty="0" err="1">
                <a:latin typeface="Arial" pitchFamily="34" charset="0"/>
                <a:cs typeface="Arial" pitchFamily="34" charset="0"/>
              </a:rPr>
              <a:t>soal</a:t>
            </a:r>
            <a:r>
              <a:rPr lang="en-US" sz="2800" dirty="0">
                <a:latin typeface="Arial" pitchFamily="34" charset="0"/>
                <a:cs typeface="Arial" pitchFamily="34" charset="0"/>
              </a:rPr>
              <a:t>.</a:t>
            </a:r>
          </a:p>
          <a:p>
            <a:pPr marL="514350" indent="-514350">
              <a:spcBef>
                <a:spcPts val="600"/>
              </a:spcBef>
              <a:buFont typeface="+mj-lt"/>
              <a:buAutoNum type="arabicPeriod"/>
            </a:pPr>
            <a:r>
              <a:rPr lang="en-US" sz="2800" dirty="0" err="1" smtClean="0">
                <a:latin typeface="Arial" pitchFamily="34" charset="0"/>
                <a:cs typeface="Arial" pitchFamily="34" charset="0"/>
              </a:rPr>
              <a:t>Menulis</a:t>
            </a:r>
            <a:r>
              <a:rPr lang="en-US" sz="2800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en-US" sz="2800" dirty="0" err="1">
                <a:latin typeface="Arial" pitchFamily="34" charset="0"/>
                <a:cs typeface="Arial" pitchFamily="34" charset="0"/>
              </a:rPr>
              <a:t>butir</a:t>
            </a:r>
            <a:r>
              <a:rPr lang="en-US" sz="2800" dirty="0">
                <a:latin typeface="Arial" pitchFamily="34" charset="0"/>
                <a:cs typeface="Arial" pitchFamily="34" charset="0"/>
              </a:rPr>
              <a:t> </a:t>
            </a:r>
            <a:r>
              <a:rPr lang="en-US" sz="2800" dirty="0" err="1">
                <a:latin typeface="Arial" pitchFamily="34" charset="0"/>
                <a:cs typeface="Arial" pitchFamily="34" charset="0"/>
              </a:rPr>
              <a:t>pertanyaan</a:t>
            </a:r>
            <a:r>
              <a:rPr lang="en-US" sz="2800" dirty="0">
                <a:latin typeface="Arial" pitchFamily="34" charset="0"/>
                <a:cs typeface="Arial" pitchFamily="34" charset="0"/>
              </a:rPr>
              <a:t> </a:t>
            </a:r>
            <a:r>
              <a:rPr lang="en-US" sz="2800" dirty="0" err="1">
                <a:latin typeface="Arial" pitchFamily="34" charset="0"/>
                <a:cs typeface="Arial" pitchFamily="34" charset="0"/>
              </a:rPr>
              <a:t>sesuai</a:t>
            </a:r>
            <a:r>
              <a:rPr lang="en-US" sz="2800" dirty="0">
                <a:latin typeface="Arial" pitchFamily="34" charset="0"/>
                <a:cs typeface="Arial" pitchFamily="34" charset="0"/>
              </a:rPr>
              <a:t> </a:t>
            </a:r>
            <a:r>
              <a:rPr lang="en-US" sz="2800" dirty="0" err="1">
                <a:latin typeface="Arial" pitchFamily="34" charset="0"/>
                <a:cs typeface="Arial" pitchFamily="34" charset="0"/>
              </a:rPr>
              <a:t>dengan</a:t>
            </a:r>
            <a:r>
              <a:rPr lang="en-US" sz="2800" dirty="0">
                <a:latin typeface="Arial" pitchFamily="34" charset="0"/>
                <a:cs typeface="Arial" pitchFamily="34" charset="0"/>
              </a:rPr>
              <a:t> </a:t>
            </a:r>
            <a:r>
              <a:rPr lang="en-US" sz="2800" dirty="0" err="1">
                <a:latin typeface="Arial" pitchFamily="34" charset="0"/>
                <a:cs typeface="Arial" pitchFamily="34" charset="0"/>
              </a:rPr>
              <a:t>kisi-kisi</a:t>
            </a:r>
            <a:r>
              <a:rPr lang="en-US" sz="2800" dirty="0">
                <a:latin typeface="Arial" pitchFamily="34" charset="0"/>
                <a:cs typeface="Arial" pitchFamily="34" charset="0"/>
              </a:rPr>
              <a:t> </a:t>
            </a:r>
            <a:r>
              <a:rPr lang="en-US" sz="2800" dirty="0" err="1">
                <a:latin typeface="Arial" pitchFamily="34" charset="0"/>
                <a:cs typeface="Arial" pitchFamily="34" charset="0"/>
              </a:rPr>
              <a:t>soal</a:t>
            </a:r>
            <a:r>
              <a:rPr lang="en-US" sz="2800" dirty="0">
                <a:latin typeface="Arial" pitchFamily="34" charset="0"/>
                <a:cs typeface="Arial" pitchFamily="34" charset="0"/>
              </a:rPr>
              <a:t>. </a:t>
            </a:r>
            <a:r>
              <a:rPr lang="en-US" sz="2800" dirty="0" err="1">
                <a:latin typeface="Arial" pitchFamily="34" charset="0"/>
                <a:cs typeface="Arial" pitchFamily="34" charset="0"/>
              </a:rPr>
              <a:t>Butir-butir</a:t>
            </a:r>
            <a:r>
              <a:rPr lang="en-US" sz="2800" dirty="0">
                <a:latin typeface="Arial" pitchFamily="34" charset="0"/>
                <a:cs typeface="Arial" pitchFamily="34" charset="0"/>
              </a:rPr>
              <a:t> </a:t>
            </a:r>
            <a:r>
              <a:rPr lang="en-US" sz="2800" dirty="0" err="1">
                <a:latin typeface="Arial" pitchFamily="34" charset="0"/>
                <a:cs typeface="Arial" pitchFamily="34" charset="0"/>
              </a:rPr>
              <a:t>pertanyaan</a:t>
            </a:r>
            <a:r>
              <a:rPr lang="en-US" sz="2800" dirty="0">
                <a:latin typeface="Arial" pitchFamily="34" charset="0"/>
                <a:cs typeface="Arial" pitchFamily="34" charset="0"/>
              </a:rPr>
              <a:t> </a:t>
            </a:r>
            <a:r>
              <a:rPr lang="en-US" sz="2800" dirty="0" err="1">
                <a:latin typeface="Arial" pitchFamily="34" charset="0"/>
                <a:cs typeface="Arial" pitchFamily="34" charset="0"/>
              </a:rPr>
              <a:t>ditulis</a:t>
            </a:r>
            <a:r>
              <a:rPr lang="en-US" sz="2800" dirty="0">
                <a:latin typeface="Arial" pitchFamily="34" charset="0"/>
                <a:cs typeface="Arial" pitchFamily="34" charset="0"/>
              </a:rPr>
              <a:t> </a:t>
            </a:r>
            <a:r>
              <a:rPr lang="en-US" sz="2800" dirty="0" smtClean="0">
                <a:latin typeface="Arial" pitchFamily="34" charset="0"/>
                <a:cs typeface="Arial" pitchFamily="34" charset="0"/>
              </a:rPr>
              <a:t>agar </a:t>
            </a:r>
            <a:r>
              <a:rPr lang="en-US" sz="2800" dirty="0" err="1">
                <a:latin typeface="Arial" pitchFamily="34" charset="0"/>
                <a:cs typeface="Arial" pitchFamily="34" charset="0"/>
              </a:rPr>
              <a:t>sesuai</a:t>
            </a:r>
            <a:r>
              <a:rPr lang="en-US" sz="2800" dirty="0">
                <a:latin typeface="Arial" pitchFamily="34" charset="0"/>
                <a:cs typeface="Arial" pitchFamily="34" charset="0"/>
              </a:rPr>
              <a:t> </a:t>
            </a:r>
            <a:r>
              <a:rPr lang="en-US" sz="2800" dirty="0" err="1">
                <a:latin typeface="Arial" pitchFamily="34" charset="0"/>
                <a:cs typeface="Arial" pitchFamily="34" charset="0"/>
              </a:rPr>
              <a:t>dengan</a:t>
            </a:r>
            <a:r>
              <a:rPr lang="en-US" sz="2800" dirty="0">
                <a:latin typeface="Arial" pitchFamily="34" charset="0"/>
                <a:cs typeface="Arial" pitchFamily="34" charset="0"/>
              </a:rPr>
              <a:t> </a:t>
            </a:r>
            <a:r>
              <a:rPr lang="en-US" sz="2800" dirty="0" err="1">
                <a:latin typeface="Arial" pitchFamily="34" charset="0"/>
                <a:cs typeface="Arial" pitchFamily="34" charset="0"/>
              </a:rPr>
              <a:t>kaidah</a:t>
            </a:r>
            <a:r>
              <a:rPr lang="en-US" sz="2800" dirty="0">
                <a:latin typeface="Arial" pitchFamily="34" charset="0"/>
                <a:cs typeface="Arial" pitchFamily="34" charset="0"/>
              </a:rPr>
              <a:t> </a:t>
            </a:r>
            <a:r>
              <a:rPr lang="en-US" sz="2800" dirty="0" err="1">
                <a:latin typeface="Arial" pitchFamily="34" charset="0"/>
                <a:cs typeface="Arial" pitchFamily="34" charset="0"/>
              </a:rPr>
              <a:t>penulisan</a:t>
            </a:r>
            <a:r>
              <a:rPr lang="en-US" sz="2800" dirty="0">
                <a:latin typeface="Arial" pitchFamily="34" charset="0"/>
                <a:cs typeface="Arial" pitchFamily="34" charset="0"/>
              </a:rPr>
              <a:t> </a:t>
            </a:r>
            <a:r>
              <a:rPr lang="en-US" sz="2800" dirty="0" err="1">
                <a:latin typeface="Arial" pitchFamily="34" charset="0"/>
                <a:cs typeface="Arial" pitchFamily="34" charset="0"/>
              </a:rPr>
              <a:t>butir</a:t>
            </a:r>
            <a:r>
              <a:rPr lang="en-US" sz="2800" dirty="0">
                <a:latin typeface="Arial" pitchFamily="34" charset="0"/>
                <a:cs typeface="Arial" pitchFamily="34" charset="0"/>
              </a:rPr>
              <a:t> </a:t>
            </a:r>
            <a:r>
              <a:rPr lang="en-US" sz="2800" dirty="0" err="1">
                <a:latin typeface="Arial" pitchFamily="34" charset="0"/>
                <a:cs typeface="Arial" pitchFamily="34" charset="0"/>
              </a:rPr>
              <a:t>soal</a:t>
            </a:r>
            <a:r>
              <a:rPr lang="en-US" sz="2800" dirty="0">
                <a:latin typeface="Arial" pitchFamily="34" charset="0"/>
                <a:cs typeface="Arial" pitchFamily="34" charset="0"/>
              </a:rPr>
              <a:t>. </a:t>
            </a:r>
          </a:p>
          <a:p>
            <a:pPr marL="514350" indent="-514350">
              <a:spcBef>
                <a:spcPts val="600"/>
              </a:spcBef>
              <a:buFont typeface="+mj-lt"/>
              <a:buAutoNum type="arabicPeriod"/>
            </a:pPr>
            <a:r>
              <a:rPr lang="en-US" sz="2800" dirty="0" err="1" smtClean="0">
                <a:latin typeface="Arial" pitchFamily="34" charset="0"/>
                <a:cs typeface="Arial" pitchFamily="34" charset="0"/>
              </a:rPr>
              <a:t>Membuat</a:t>
            </a:r>
            <a:r>
              <a:rPr lang="en-US" sz="2800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en-US" sz="2800" dirty="0" err="1">
                <a:latin typeface="Arial" pitchFamily="34" charset="0"/>
                <a:cs typeface="Arial" pitchFamily="34" charset="0"/>
              </a:rPr>
              <a:t>pedoman</a:t>
            </a:r>
            <a:r>
              <a:rPr lang="en-US" sz="2800" dirty="0">
                <a:latin typeface="Arial" pitchFamily="34" charset="0"/>
                <a:cs typeface="Arial" pitchFamily="34" charset="0"/>
              </a:rPr>
              <a:t> </a:t>
            </a:r>
            <a:r>
              <a:rPr lang="en-US" sz="2800" dirty="0" err="1">
                <a:latin typeface="Arial" pitchFamily="34" charset="0"/>
                <a:cs typeface="Arial" pitchFamily="34" charset="0"/>
              </a:rPr>
              <a:t>penskoran</a:t>
            </a:r>
            <a:r>
              <a:rPr lang="en-US" sz="2800" dirty="0">
                <a:latin typeface="Arial" pitchFamily="34" charset="0"/>
                <a:cs typeface="Arial" pitchFamily="34" charset="0"/>
              </a:rPr>
              <a:t> </a:t>
            </a:r>
            <a:r>
              <a:rPr lang="en-US" sz="2800" dirty="0" err="1">
                <a:latin typeface="Arial" pitchFamily="34" charset="0"/>
                <a:cs typeface="Arial" pitchFamily="34" charset="0"/>
              </a:rPr>
              <a:t>atau</a:t>
            </a:r>
            <a:r>
              <a:rPr lang="en-US" sz="2800" dirty="0">
                <a:latin typeface="Arial" pitchFamily="34" charset="0"/>
                <a:cs typeface="Arial" pitchFamily="34" charset="0"/>
              </a:rPr>
              <a:t> </a:t>
            </a:r>
            <a:r>
              <a:rPr lang="en-US" sz="2800" dirty="0" err="1">
                <a:latin typeface="Arial" pitchFamily="34" charset="0"/>
                <a:cs typeface="Arial" pitchFamily="34" charset="0"/>
              </a:rPr>
              <a:t>kunci</a:t>
            </a:r>
            <a:r>
              <a:rPr lang="en-US" sz="2800" dirty="0">
                <a:latin typeface="Arial" pitchFamily="34" charset="0"/>
                <a:cs typeface="Arial" pitchFamily="34" charset="0"/>
              </a:rPr>
              <a:t> </a:t>
            </a:r>
            <a:r>
              <a:rPr lang="en-US" sz="2800" dirty="0" err="1" smtClean="0">
                <a:latin typeface="Arial" pitchFamily="34" charset="0"/>
                <a:cs typeface="Arial" pitchFamily="34" charset="0"/>
              </a:rPr>
              <a:t>jawaban</a:t>
            </a:r>
            <a:r>
              <a:rPr lang="en-US" sz="2800" dirty="0" smtClean="0">
                <a:latin typeface="Arial" pitchFamily="34" charset="0"/>
                <a:cs typeface="Arial" pitchFamily="34" charset="0"/>
              </a:rPr>
              <a:t>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 algn="r"/>
            <a:fld id="{D4C49B74-5DB2-4B03-B1D2-7F6A3C51C318}" type="slidenum">
              <a:rPr lang="en-US" smtClean="0"/>
              <a:pPr algn="r"/>
              <a:t>69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2604923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id-ID" b="1" dirty="0" smtClean="0">
                <a:latin typeface="Arial Black" pitchFamily="34" charset="0"/>
              </a:rPr>
              <a:t>Rambu</a:t>
            </a:r>
            <a:r>
              <a:rPr lang="id-ID" dirty="0" smtClean="0"/>
              <a:t> </a:t>
            </a:r>
            <a:br>
              <a:rPr lang="id-ID" dirty="0" smtClean="0"/>
            </a:br>
            <a:r>
              <a:rPr lang="id-ID" dirty="0" smtClean="0"/>
              <a:t>Penyusunan Soal HOT</a:t>
            </a:r>
            <a:endParaRPr lang="id-ID" dirty="0"/>
          </a:p>
        </p:txBody>
      </p:sp>
      <p:pic>
        <p:nvPicPr>
          <p:cNvPr id="4" name="Picture 3" descr="cautio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14348" y="2643197"/>
            <a:ext cx="2428892" cy="2143125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3500430" y="1928802"/>
            <a:ext cx="4929222" cy="44012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+mj-lt"/>
              <a:buAutoNum type="arabicPeriod"/>
            </a:pPr>
            <a:r>
              <a:rPr lang="id-ID" sz="2800" dirty="0" smtClean="0"/>
              <a:t>Soal yang disusun harus mengukur kompetensi yang akan diukur</a:t>
            </a:r>
            <a:r>
              <a:rPr lang="en-US" sz="2800" dirty="0" smtClean="0"/>
              <a:t>.</a:t>
            </a:r>
            <a:endParaRPr lang="id-ID" sz="2800" dirty="0" smtClean="0"/>
          </a:p>
          <a:p>
            <a:pPr marL="342900" indent="-342900">
              <a:buFont typeface="+mj-lt"/>
              <a:buAutoNum type="arabicPeriod"/>
            </a:pPr>
            <a:r>
              <a:rPr lang="id-ID" sz="2800" dirty="0" smtClean="0"/>
              <a:t>Kontekstual “ya” keberfungsian stimulus “WAJIB”</a:t>
            </a:r>
            <a:r>
              <a:rPr lang="en-US" sz="2800" dirty="0" smtClean="0"/>
              <a:t>.</a:t>
            </a:r>
            <a:endParaRPr lang="id-ID" sz="2800" dirty="0" smtClean="0"/>
          </a:p>
          <a:p>
            <a:pPr marL="342900" indent="-342900">
              <a:buFont typeface="+mj-lt"/>
              <a:buAutoNum type="arabicPeriod"/>
            </a:pPr>
            <a:r>
              <a:rPr lang="id-ID" sz="2800" i="1" dirty="0" smtClean="0"/>
              <a:t>Higher</a:t>
            </a:r>
            <a:r>
              <a:rPr lang="id-ID" sz="2800" dirty="0" smtClean="0"/>
              <a:t> bukanlah </a:t>
            </a:r>
            <a:r>
              <a:rPr lang="id-ID" sz="2800" i="1" dirty="0" smtClean="0"/>
              <a:t>Highest</a:t>
            </a:r>
            <a:r>
              <a:rPr lang="id-ID" sz="2800" dirty="0" smtClean="0"/>
              <a:t>, menulis soal orde berfikir lebih tinggi bukan level tertinggi</a:t>
            </a:r>
            <a:r>
              <a:rPr lang="en-US" sz="2800" dirty="0" smtClean="0"/>
              <a:t>.</a:t>
            </a:r>
            <a:endParaRPr lang="id-ID" sz="2800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 algn="r"/>
            <a:fld id="{D4C49B74-5DB2-4B03-B1D2-7F6A3C51C318}" type="slidenum">
              <a:rPr lang="en-US" smtClean="0"/>
              <a:pPr algn="r"/>
              <a:t>70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7344942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568" y="14750"/>
            <a:ext cx="9144000" cy="811160"/>
          </a:xfrm>
          <a:solidFill>
            <a:schemeClr val="accent1">
              <a:lumMod val="20000"/>
              <a:lumOff val="80000"/>
            </a:schemeClr>
          </a:solidFill>
        </p:spPr>
        <p:txBody>
          <a:bodyPr/>
          <a:lstStyle/>
          <a:p>
            <a:r>
              <a:rPr lang="it-IT" b="1" dirty="0" smtClean="0">
                <a:ln>
                  <a:solidFill>
                    <a:schemeClr val="tx1"/>
                  </a:solidFill>
                </a:ln>
                <a:latin typeface="Arial" pitchFamily="34" charset="0"/>
                <a:cs typeface="Arial" pitchFamily="34" charset="0"/>
              </a:rPr>
              <a:t>Kisi-Kisi</a:t>
            </a:r>
            <a:endParaRPr lang="id-ID" b="1" dirty="0">
              <a:ln>
                <a:solidFill>
                  <a:schemeClr val="tx1"/>
                </a:solidFill>
              </a:ln>
              <a:latin typeface="Arial" pitchFamily="34" charset="0"/>
              <a:cs typeface="Arial" pitchFamily="34" charset="0"/>
            </a:endParaRPr>
          </a:p>
        </p:txBody>
      </p:sp>
      <p:cxnSp>
        <p:nvCxnSpPr>
          <p:cNvPr id="5" name="Straight Connector 4"/>
          <p:cNvCxnSpPr/>
          <p:nvPr/>
        </p:nvCxnSpPr>
        <p:spPr>
          <a:xfrm>
            <a:off x="0" y="870145"/>
            <a:ext cx="9144000" cy="0"/>
          </a:xfrm>
          <a:prstGeom prst="line">
            <a:avLst/>
          </a:prstGeom>
          <a:ln w="254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4" name="Object 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xmlns="" val="3336460038"/>
              </p:ext>
            </p:extLst>
          </p:nvPr>
        </p:nvGraphicFramePr>
        <p:xfrm>
          <a:off x="-735672" y="2460624"/>
          <a:ext cx="9574872" cy="4397375"/>
        </p:xfrm>
        <a:graphic>
          <a:graphicData uri="http://schemas.openxmlformats.org/presentationml/2006/ole">
            <p:oleObj spid="_x0000_s13355" name="Document" r:id="rId3" imgW="4414418" imgH="1935427" progId="Word.Document.12">
              <p:embed/>
            </p:oleObj>
          </a:graphicData>
        </a:graphic>
      </p:graphicFrame>
      <p:sp>
        <p:nvSpPr>
          <p:cNvPr id="8" name="TextBox 7"/>
          <p:cNvSpPr txBox="1"/>
          <p:nvPr/>
        </p:nvSpPr>
        <p:spPr>
          <a:xfrm>
            <a:off x="147488" y="1047139"/>
            <a:ext cx="5560142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>
                <a:latin typeface="Arial" pitchFamily="34" charset="0"/>
                <a:cs typeface="Arial" pitchFamily="34" charset="0"/>
              </a:rPr>
              <a:t>Mata </a:t>
            </a:r>
            <a:r>
              <a:rPr lang="en-US" sz="2400" dirty="0" err="1" smtClean="0">
                <a:latin typeface="Arial" pitchFamily="34" charset="0"/>
                <a:cs typeface="Arial" pitchFamily="34" charset="0"/>
              </a:rPr>
              <a:t>Pelajaran</a:t>
            </a:r>
            <a:r>
              <a:rPr lang="en-US" sz="2400" dirty="0" smtClean="0">
                <a:latin typeface="Arial" pitchFamily="34" charset="0"/>
                <a:cs typeface="Arial" pitchFamily="34" charset="0"/>
              </a:rPr>
              <a:t>	: </a:t>
            </a:r>
            <a:r>
              <a:rPr lang="en-US" sz="2400" dirty="0" err="1" smtClean="0">
                <a:latin typeface="Arial" pitchFamily="34" charset="0"/>
                <a:cs typeface="Arial" pitchFamily="34" charset="0"/>
              </a:rPr>
              <a:t>Fisika</a:t>
            </a:r>
            <a:endParaRPr lang="en-US" sz="2400" dirty="0" smtClean="0">
              <a:latin typeface="Arial" pitchFamily="34" charset="0"/>
              <a:cs typeface="Arial" pitchFamily="34" charset="0"/>
            </a:endParaRPr>
          </a:p>
          <a:p>
            <a:r>
              <a:rPr lang="en-US" sz="2400" dirty="0" err="1" smtClean="0">
                <a:latin typeface="Arial" pitchFamily="34" charset="0"/>
                <a:cs typeface="Arial" pitchFamily="34" charset="0"/>
              </a:rPr>
              <a:t>Kelas</a:t>
            </a:r>
            <a:r>
              <a:rPr lang="en-US" sz="2400" dirty="0" smtClean="0">
                <a:latin typeface="Arial" pitchFamily="34" charset="0"/>
                <a:cs typeface="Arial" pitchFamily="34" charset="0"/>
              </a:rPr>
              <a:t>/</a:t>
            </a:r>
            <a:r>
              <a:rPr lang="en-US" sz="2400" dirty="0" err="1" smtClean="0">
                <a:latin typeface="Arial" pitchFamily="34" charset="0"/>
                <a:cs typeface="Arial" pitchFamily="34" charset="0"/>
              </a:rPr>
              <a:t>Peminatan</a:t>
            </a:r>
            <a:r>
              <a:rPr lang="en-US" sz="2400" dirty="0" smtClean="0">
                <a:latin typeface="Arial" pitchFamily="34" charset="0"/>
                <a:cs typeface="Arial" pitchFamily="34" charset="0"/>
              </a:rPr>
              <a:t>	: MIPA</a:t>
            </a:r>
          </a:p>
          <a:p>
            <a:r>
              <a:rPr lang="en-US" sz="2400" dirty="0" smtClean="0">
                <a:latin typeface="Arial" pitchFamily="34" charset="0"/>
                <a:cs typeface="Arial" pitchFamily="34" charset="0"/>
              </a:rPr>
              <a:t>Semester		: 2</a:t>
            </a:r>
            <a:endParaRPr lang="en-US" sz="24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 algn="r"/>
            <a:fld id="{D4C49B74-5DB2-4B03-B1D2-7F6A3C51C318}" type="slidenum">
              <a:rPr lang="en-US" smtClean="0"/>
              <a:pPr algn="r"/>
              <a:t>71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5511365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568" y="14750"/>
            <a:ext cx="9144000" cy="811160"/>
          </a:xfrm>
          <a:solidFill>
            <a:schemeClr val="accent1">
              <a:lumMod val="20000"/>
              <a:lumOff val="80000"/>
            </a:schemeClr>
          </a:solidFill>
        </p:spPr>
        <p:txBody>
          <a:bodyPr/>
          <a:lstStyle/>
          <a:p>
            <a:r>
              <a:rPr lang="it-IT" b="1" dirty="0" smtClean="0">
                <a:ln>
                  <a:solidFill>
                    <a:schemeClr val="tx1"/>
                  </a:solidFill>
                </a:ln>
                <a:latin typeface="Arial" pitchFamily="34" charset="0"/>
                <a:cs typeface="Arial" pitchFamily="34" charset="0"/>
              </a:rPr>
              <a:t>Pedoman Penskoran</a:t>
            </a:r>
            <a:endParaRPr lang="id-ID" b="1" dirty="0">
              <a:ln>
                <a:solidFill>
                  <a:schemeClr val="tx1"/>
                </a:solidFill>
              </a:ln>
              <a:latin typeface="Arial" pitchFamily="34" charset="0"/>
              <a:cs typeface="Arial" pitchFamily="34" charset="0"/>
            </a:endParaRPr>
          </a:p>
        </p:txBody>
      </p:sp>
      <p:cxnSp>
        <p:nvCxnSpPr>
          <p:cNvPr id="5" name="Straight Connector 4"/>
          <p:cNvCxnSpPr/>
          <p:nvPr/>
        </p:nvCxnSpPr>
        <p:spPr>
          <a:xfrm>
            <a:off x="0" y="870145"/>
            <a:ext cx="9144000" cy="0"/>
          </a:xfrm>
          <a:prstGeom prst="line">
            <a:avLst/>
          </a:prstGeom>
          <a:ln w="254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6" name="Table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xmlns="" val="612588204"/>
              </p:ext>
            </p:extLst>
          </p:nvPr>
        </p:nvGraphicFramePr>
        <p:xfrm>
          <a:off x="457200" y="2458884"/>
          <a:ext cx="8229600" cy="283464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693175"/>
                <a:gridCol w="5796116"/>
                <a:gridCol w="1740309"/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sz="2400" dirty="0" smtClean="0">
                          <a:latin typeface="Arial" pitchFamily="34" charset="0"/>
                          <a:cs typeface="Arial" pitchFamily="34" charset="0"/>
                        </a:rPr>
                        <a:t>No</a:t>
                      </a:r>
                      <a:endParaRPr lang="en-US" sz="240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 err="1" smtClean="0">
                          <a:latin typeface="Arial" pitchFamily="34" charset="0"/>
                          <a:cs typeface="Arial" pitchFamily="34" charset="0"/>
                        </a:rPr>
                        <a:t>Jawaban</a:t>
                      </a:r>
                      <a:r>
                        <a:rPr lang="en-US" sz="2400" dirty="0" smtClean="0">
                          <a:latin typeface="Arial" pitchFamily="34" charset="0"/>
                          <a:cs typeface="Arial" pitchFamily="34" charset="0"/>
                        </a:rPr>
                        <a:t> </a:t>
                      </a:r>
                      <a:endParaRPr lang="en-US" sz="240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 err="1" smtClean="0">
                          <a:latin typeface="Arial" pitchFamily="34" charset="0"/>
                          <a:cs typeface="Arial" pitchFamily="34" charset="0"/>
                        </a:rPr>
                        <a:t>Skor</a:t>
                      </a:r>
                      <a:endParaRPr lang="en-US" sz="240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sz="2400" dirty="0" smtClean="0">
                          <a:latin typeface="Arial" pitchFamily="34" charset="0"/>
                          <a:cs typeface="Arial" pitchFamily="34" charset="0"/>
                        </a:rPr>
                        <a:t>1.</a:t>
                      </a:r>
                      <a:endParaRPr lang="en-US" sz="240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dirty="0" err="1" smtClean="0">
                          <a:latin typeface="Arial" pitchFamily="34" charset="0"/>
                          <a:cs typeface="Arial" pitchFamily="34" charset="0"/>
                        </a:rPr>
                        <a:t>Langkah</a:t>
                      </a:r>
                      <a:r>
                        <a:rPr lang="en-US" sz="2400" dirty="0" smtClean="0">
                          <a:latin typeface="Arial" pitchFamily="34" charset="0"/>
                          <a:cs typeface="Arial" pitchFamily="34" charset="0"/>
                        </a:rPr>
                        <a:t> ke-1 ……………………………</a:t>
                      </a: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400" dirty="0" err="1" smtClean="0">
                          <a:latin typeface="Arial" pitchFamily="34" charset="0"/>
                          <a:cs typeface="Arial" pitchFamily="34" charset="0"/>
                        </a:rPr>
                        <a:t>Langkah</a:t>
                      </a:r>
                      <a:r>
                        <a:rPr lang="en-US" sz="2400" dirty="0" smtClean="0">
                          <a:latin typeface="Arial" pitchFamily="34" charset="0"/>
                          <a:cs typeface="Arial" pitchFamily="34" charset="0"/>
                        </a:rPr>
                        <a:t> ke-2 ……………………………</a:t>
                      </a: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400" dirty="0" err="1" smtClean="0">
                          <a:latin typeface="Arial" pitchFamily="34" charset="0"/>
                          <a:cs typeface="Arial" pitchFamily="34" charset="0"/>
                        </a:rPr>
                        <a:t>Langkah</a:t>
                      </a:r>
                      <a:r>
                        <a:rPr lang="en-US" sz="2400" dirty="0" smtClean="0">
                          <a:latin typeface="Arial" pitchFamily="34" charset="0"/>
                          <a:cs typeface="Arial" pitchFamily="34" charset="0"/>
                        </a:rPr>
                        <a:t> ke-3 ……………………………</a:t>
                      </a: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400" dirty="0" smtClean="0">
                          <a:latin typeface="Arial" pitchFamily="34" charset="0"/>
                          <a:cs typeface="Arial" pitchFamily="34" charset="0"/>
                        </a:rPr>
                        <a:t>…………….</a:t>
                      </a:r>
                    </a:p>
                    <a:p>
                      <a:endParaRPr lang="en-US" sz="240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 smtClean="0">
                          <a:latin typeface="Arial" pitchFamily="34" charset="0"/>
                          <a:cs typeface="Arial" pitchFamily="34" charset="0"/>
                        </a:rPr>
                        <a:t>1</a:t>
                      </a:r>
                    </a:p>
                    <a:p>
                      <a:pPr algn="ctr"/>
                      <a:r>
                        <a:rPr lang="en-US" sz="2400" dirty="0" smtClean="0">
                          <a:latin typeface="Arial" pitchFamily="34" charset="0"/>
                          <a:cs typeface="Arial" pitchFamily="34" charset="0"/>
                        </a:rPr>
                        <a:t>1</a:t>
                      </a:r>
                    </a:p>
                    <a:p>
                      <a:pPr algn="ctr"/>
                      <a:r>
                        <a:rPr lang="en-US" sz="2400" dirty="0" smtClean="0">
                          <a:latin typeface="Arial" pitchFamily="34" charset="0"/>
                          <a:cs typeface="Arial" pitchFamily="34" charset="0"/>
                        </a:rPr>
                        <a:t>1</a:t>
                      </a:r>
                    </a:p>
                    <a:p>
                      <a:pPr algn="ctr"/>
                      <a:r>
                        <a:rPr lang="en-US" sz="2400" dirty="0" smtClean="0">
                          <a:latin typeface="Arial" pitchFamily="34" charset="0"/>
                          <a:cs typeface="Arial" pitchFamily="34" charset="0"/>
                        </a:rPr>
                        <a:t>….</a:t>
                      </a:r>
                      <a:endParaRPr lang="en-US" sz="240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endParaRPr lang="en-US" sz="240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dirty="0" err="1" smtClean="0">
                          <a:latin typeface="Arial" pitchFamily="34" charset="0"/>
                          <a:cs typeface="Arial" pitchFamily="34" charset="0"/>
                        </a:rPr>
                        <a:t>Jumlah</a:t>
                      </a:r>
                      <a:r>
                        <a:rPr lang="en-US" sz="2400" dirty="0" smtClean="0">
                          <a:latin typeface="Arial" pitchFamily="34" charset="0"/>
                          <a:cs typeface="Arial" pitchFamily="34" charset="0"/>
                        </a:rPr>
                        <a:t> </a:t>
                      </a:r>
                      <a:endParaRPr lang="en-US" sz="240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 smtClean="0">
                          <a:latin typeface="Arial" pitchFamily="34" charset="0"/>
                          <a:cs typeface="Arial" pitchFamily="34" charset="0"/>
                        </a:rPr>
                        <a:t>5</a:t>
                      </a:r>
                      <a:endParaRPr lang="en-US" sz="240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9" name="TextBox 8"/>
          <p:cNvSpPr txBox="1"/>
          <p:nvPr/>
        </p:nvSpPr>
        <p:spPr>
          <a:xfrm>
            <a:off x="368708" y="1165123"/>
            <a:ext cx="5560142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>
                <a:latin typeface="Arial" pitchFamily="34" charset="0"/>
                <a:cs typeface="Arial" pitchFamily="34" charset="0"/>
              </a:rPr>
              <a:t>Mata </a:t>
            </a:r>
            <a:r>
              <a:rPr lang="en-US" sz="2400" dirty="0" err="1" smtClean="0">
                <a:latin typeface="Arial" pitchFamily="34" charset="0"/>
                <a:cs typeface="Arial" pitchFamily="34" charset="0"/>
              </a:rPr>
              <a:t>Pelajaran</a:t>
            </a:r>
            <a:r>
              <a:rPr lang="en-US" sz="2400" dirty="0" smtClean="0">
                <a:latin typeface="Arial" pitchFamily="34" charset="0"/>
                <a:cs typeface="Arial" pitchFamily="34" charset="0"/>
              </a:rPr>
              <a:t>	: </a:t>
            </a:r>
            <a:r>
              <a:rPr lang="en-US" sz="2400" dirty="0" err="1" smtClean="0">
                <a:latin typeface="Arial" pitchFamily="34" charset="0"/>
                <a:cs typeface="Arial" pitchFamily="34" charset="0"/>
              </a:rPr>
              <a:t>Fisika</a:t>
            </a:r>
            <a:endParaRPr lang="en-US" sz="2400" dirty="0" smtClean="0">
              <a:latin typeface="Arial" pitchFamily="34" charset="0"/>
              <a:cs typeface="Arial" pitchFamily="34" charset="0"/>
            </a:endParaRPr>
          </a:p>
          <a:p>
            <a:r>
              <a:rPr lang="en-US" sz="2400" dirty="0" err="1" smtClean="0">
                <a:latin typeface="Arial" pitchFamily="34" charset="0"/>
                <a:cs typeface="Arial" pitchFamily="34" charset="0"/>
              </a:rPr>
              <a:t>Kelas</a:t>
            </a:r>
            <a:r>
              <a:rPr lang="en-US" sz="2400" dirty="0" smtClean="0">
                <a:latin typeface="Arial" pitchFamily="34" charset="0"/>
                <a:cs typeface="Arial" pitchFamily="34" charset="0"/>
              </a:rPr>
              <a:t>/</a:t>
            </a:r>
            <a:r>
              <a:rPr lang="en-US" sz="2400" dirty="0" err="1" smtClean="0">
                <a:latin typeface="Arial" pitchFamily="34" charset="0"/>
                <a:cs typeface="Arial" pitchFamily="34" charset="0"/>
              </a:rPr>
              <a:t>Peminatan</a:t>
            </a:r>
            <a:r>
              <a:rPr lang="en-US" sz="2400" dirty="0" smtClean="0">
                <a:latin typeface="Arial" pitchFamily="34" charset="0"/>
                <a:cs typeface="Arial" pitchFamily="34" charset="0"/>
              </a:rPr>
              <a:t>	: MIPA</a:t>
            </a:r>
          </a:p>
          <a:p>
            <a:r>
              <a:rPr lang="en-US" sz="2400" dirty="0" smtClean="0">
                <a:latin typeface="Arial" pitchFamily="34" charset="0"/>
                <a:cs typeface="Arial" pitchFamily="34" charset="0"/>
              </a:rPr>
              <a:t>Semester		: 2</a:t>
            </a:r>
            <a:endParaRPr lang="en-US" sz="24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 algn="r"/>
            <a:fld id="{D4C49B74-5DB2-4B03-B1D2-7F6A3C51C318}" type="slidenum">
              <a:rPr lang="en-US" smtClean="0"/>
              <a:pPr algn="r"/>
              <a:t>72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7009224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568" y="14750"/>
            <a:ext cx="9144000" cy="811160"/>
          </a:xfrm>
          <a:solidFill>
            <a:schemeClr val="accent1">
              <a:lumMod val="20000"/>
              <a:lumOff val="80000"/>
            </a:schemeClr>
          </a:solidFill>
        </p:spPr>
        <p:txBody>
          <a:bodyPr/>
          <a:lstStyle/>
          <a:p>
            <a:r>
              <a:rPr lang="it-IT" b="1" dirty="0" smtClean="0">
                <a:ln>
                  <a:solidFill>
                    <a:schemeClr val="tx1"/>
                  </a:solidFill>
                </a:ln>
                <a:latin typeface="Arial" pitchFamily="34" charset="0"/>
                <a:cs typeface="Arial" pitchFamily="34" charset="0"/>
              </a:rPr>
              <a:t>Kisi-Kisi</a:t>
            </a:r>
            <a:endParaRPr lang="id-ID" b="1" dirty="0">
              <a:ln>
                <a:solidFill>
                  <a:schemeClr val="tx1"/>
                </a:solidFill>
              </a:ln>
              <a:latin typeface="Arial" pitchFamily="34" charset="0"/>
              <a:cs typeface="Arial" pitchFamily="34" charset="0"/>
            </a:endParaRPr>
          </a:p>
        </p:txBody>
      </p:sp>
      <p:cxnSp>
        <p:nvCxnSpPr>
          <p:cNvPr id="5" name="Straight Connector 4"/>
          <p:cNvCxnSpPr/>
          <p:nvPr/>
        </p:nvCxnSpPr>
        <p:spPr>
          <a:xfrm>
            <a:off x="0" y="870145"/>
            <a:ext cx="9144000" cy="0"/>
          </a:xfrm>
          <a:prstGeom prst="line">
            <a:avLst/>
          </a:prstGeom>
          <a:ln w="254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extBox 7"/>
          <p:cNvSpPr txBox="1"/>
          <p:nvPr/>
        </p:nvSpPr>
        <p:spPr>
          <a:xfrm>
            <a:off x="147488" y="1047139"/>
            <a:ext cx="5560142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>
                <a:latin typeface="Arial" pitchFamily="34" charset="0"/>
                <a:cs typeface="Arial" pitchFamily="34" charset="0"/>
              </a:rPr>
              <a:t>Mata </a:t>
            </a:r>
            <a:r>
              <a:rPr lang="en-US" sz="2400" dirty="0" err="1" smtClean="0">
                <a:latin typeface="Arial" pitchFamily="34" charset="0"/>
                <a:cs typeface="Arial" pitchFamily="34" charset="0"/>
              </a:rPr>
              <a:t>Pelajaran</a:t>
            </a:r>
            <a:r>
              <a:rPr lang="en-US" sz="2400" dirty="0" smtClean="0">
                <a:latin typeface="Arial" pitchFamily="34" charset="0"/>
                <a:cs typeface="Arial" pitchFamily="34" charset="0"/>
              </a:rPr>
              <a:t>	: ….</a:t>
            </a:r>
          </a:p>
          <a:p>
            <a:r>
              <a:rPr lang="en-US" sz="2400" dirty="0" err="1" smtClean="0">
                <a:latin typeface="Arial" pitchFamily="34" charset="0"/>
                <a:cs typeface="Arial" pitchFamily="34" charset="0"/>
              </a:rPr>
              <a:t>Kelas</a:t>
            </a:r>
            <a:r>
              <a:rPr lang="en-US" sz="2400" dirty="0" smtClean="0">
                <a:latin typeface="Arial" pitchFamily="34" charset="0"/>
                <a:cs typeface="Arial" pitchFamily="34" charset="0"/>
              </a:rPr>
              <a:t>			: ….</a:t>
            </a:r>
          </a:p>
          <a:p>
            <a:r>
              <a:rPr lang="en-US" sz="2400" dirty="0" smtClean="0">
                <a:latin typeface="Arial" pitchFamily="34" charset="0"/>
                <a:cs typeface="Arial" pitchFamily="34" charset="0"/>
              </a:rPr>
              <a:t>Semester		: ..</a:t>
            </a:r>
            <a:endParaRPr lang="en-US" sz="24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 algn="r"/>
            <a:fld id="{D4C49B74-5DB2-4B03-B1D2-7F6A3C51C318}" type="slidenum">
              <a:rPr lang="en-US" smtClean="0"/>
              <a:pPr algn="r"/>
              <a:t>73</a:t>
            </a:fld>
            <a:endParaRPr lang="en-US"/>
          </a:p>
        </p:txBody>
      </p:sp>
      <p:graphicFrame>
        <p:nvGraphicFramePr>
          <p:cNvPr id="6" name="Table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xmlns="" val="2992733893"/>
              </p:ext>
            </p:extLst>
          </p:nvPr>
        </p:nvGraphicFramePr>
        <p:xfrm>
          <a:off x="304800" y="2611120"/>
          <a:ext cx="8458201" cy="3484880"/>
        </p:xfrm>
        <a:graphic>
          <a:graphicData uri="http://schemas.openxmlformats.org/drawingml/2006/table">
            <a:tbl>
              <a:tblPr firstRow="1" bandRow="1"/>
              <a:tblGrid>
                <a:gridCol w="609600"/>
                <a:gridCol w="2362200"/>
                <a:gridCol w="1371600"/>
                <a:gridCol w="1295400"/>
                <a:gridCol w="1905000"/>
                <a:gridCol w="914401"/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No.</a:t>
                      </a:r>
                      <a:endParaRPr lang="en-US" dirty="0"/>
                    </a:p>
                  </a:txBody>
                  <a:tcPr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err="1" smtClean="0"/>
                        <a:t>Kompetensi</a:t>
                      </a:r>
                      <a:r>
                        <a:rPr lang="en-US" dirty="0" smtClean="0"/>
                        <a:t> </a:t>
                      </a:r>
                      <a:r>
                        <a:rPr lang="en-US" dirty="0" err="1" smtClean="0"/>
                        <a:t>Dasar</a:t>
                      </a:r>
                      <a:endParaRPr lang="en-US" dirty="0"/>
                    </a:p>
                  </a:txBody>
                  <a:tcPr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err="1" smtClean="0"/>
                        <a:t>Materi</a:t>
                      </a:r>
                      <a:r>
                        <a:rPr lang="en-US" dirty="0" smtClean="0"/>
                        <a:t> </a:t>
                      </a:r>
                      <a:r>
                        <a:rPr lang="en-US" dirty="0" err="1" smtClean="0"/>
                        <a:t>Pokok</a:t>
                      </a:r>
                      <a:endParaRPr lang="en-US" dirty="0"/>
                    </a:p>
                  </a:txBody>
                  <a:tcPr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Stimulus </a:t>
                      </a:r>
                      <a:endParaRPr lang="en-US" dirty="0"/>
                    </a:p>
                  </a:txBody>
                  <a:tcPr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err="1" smtClean="0"/>
                        <a:t>Indikator</a:t>
                      </a:r>
                      <a:r>
                        <a:rPr lang="en-US" dirty="0" smtClean="0"/>
                        <a:t> </a:t>
                      </a:r>
                      <a:endParaRPr lang="en-US" dirty="0"/>
                    </a:p>
                  </a:txBody>
                  <a:tcPr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err="1" smtClean="0"/>
                        <a:t>Bentuk</a:t>
                      </a:r>
                      <a:r>
                        <a:rPr lang="en-US" dirty="0" smtClean="0"/>
                        <a:t> </a:t>
                      </a:r>
                      <a:r>
                        <a:rPr lang="en-US" dirty="0" err="1" smtClean="0"/>
                        <a:t>Soal</a:t>
                      </a:r>
                      <a:r>
                        <a:rPr lang="en-US" dirty="0" smtClean="0"/>
                        <a:t> </a:t>
                      </a:r>
                      <a:endParaRPr lang="en-US" dirty="0"/>
                    </a:p>
                  </a:txBody>
                  <a:tcPr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</a:tr>
              <a:tr h="2844800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 smtClean="0"/>
                    </a:p>
                    <a:p>
                      <a:r>
                        <a:rPr lang="en-US" dirty="0" err="1" smtClean="0"/>
                        <a:t>Efek</a:t>
                      </a:r>
                      <a:r>
                        <a:rPr lang="en-US" dirty="0" smtClean="0"/>
                        <a:t> </a:t>
                      </a:r>
                      <a:r>
                        <a:rPr lang="en-US" dirty="0" err="1" smtClean="0"/>
                        <a:t>rumah</a:t>
                      </a:r>
                      <a:r>
                        <a:rPr lang="en-US" dirty="0" smtClean="0"/>
                        <a:t> </a:t>
                      </a:r>
                      <a:r>
                        <a:rPr lang="en-US" dirty="0" err="1" smtClean="0"/>
                        <a:t>kaca</a:t>
                      </a:r>
                      <a:endParaRPr lang="en-US" dirty="0" smtClean="0"/>
                    </a:p>
                    <a:p>
                      <a:endParaRPr lang="en-US" dirty="0" smtClean="0"/>
                    </a:p>
                    <a:p>
                      <a:r>
                        <a:rPr lang="en-US" dirty="0" smtClean="0"/>
                        <a:t>http..</a:t>
                      </a:r>
                    </a:p>
                    <a:p>
                      <a:r>
                        <a:rPr lang="en-US" dirty="0" smtClean="0"/>
                        <a:t>(16/09/16 </a:t>
                      </a:r>
                      <a:r>
                        <a:rPr lang="en-US" dirty="0" err="1" smtClean="0"/>
                        <a:t>pukul</a:t>
                      </a:r>
                      <a:r>
                        <a:rPr lang="en-US" dirty="0" smtClean="0"/>
                        <a:t> 13:44)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xmlns="" val="19952618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568" y="14750"/>
            <a:ext cx="9144000" cy="811160"/>
          </a:xfrm>
          <a:solidFill>
            <a:schemeClr val="accent1">
              <a:lumMod val="20000"/>
              <a:lumOff val="80000"/>
            </a:schemeClr>
          </a:solidFill>
        </p:spPr>
        <p:txBody>
          <a:bodyPr/>
          <a:lstStyle/>
          <a:p>
            <a:r>
              <a:rPr lang="it-IT" b="1" dirty="0" smtClean="0">
                <a:ln>
                  <a:solidFill>
                    <a:schemeClr val="tx1"/>
                  </a:solidFill>
                </a:ln>
                <a:latin typeface="Arial" pitchFamily="34" charset="0"/>
                <a:cs typeface="Arial" pitchFamily="34" charset="0"/>
              </a:rPr>
              <a:t>Pedoman Penskoran</a:t>
            </a:r>
            <a:endParaRPr lang="id-ID" b="1" dirty="0">
              <a:ln>
                <a:solidFill>
                  <a:schemeClr val="tx1"/>
                </a:solidFill>
              </a:ln>
              <a:latin typeface="Arial" pitchFamily="34" charset="0"/>
              <a:cs typeface="Arial" pitchFamily="34" charset="0"/>
            </a:endParaRPr>
          </a:p>
        </p:txBody>
      </p:sp>
      <p:cxnSp>
        <p:nvCxnSpPr>
          <p:cNvPr id="5" name="Straight Connector 4"/>
          <p:cNvCxnSpPr/>
          <p:nvPr/>
        </p:nvCxnSpPr>
        <p:spPr>
          <a:xfrm>
            <a:off x="0" y="870145"/>
            <a:ext cx="9144000" cy="0"/>
          </a:xfrm>
          <a:prstGeom prst="line">
            <a:avLst/>
          </a:prstGeom>
          <a:ln w="254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6" name="Table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xmlns="" val="340899225"/>
              </p:ext>
            </p:extLst>
          </p:nvPr>
        </p:nvGraphicFramePr>
        <p:xfrm>
          <a:off x="457200" y="2458884"/>
          <a:ext cx="8229600" cy="3484716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693175"/>
                <a:gridCol w="5796116"/>
                <a:gridCol w="1740309"/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sz="2400" dirty="0" smtClean="0">
                          <a:latin typeface="Arial" pitchFamily="34" charset="0"/>
                          <a:cs typeface="Arial" pitchFamily="34" charset="0"/>
                        </a:rPr>
                        <a:t>No</a:t>
                      </a:r>
                      <a:endParaRPr lang="en-US" sz="240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 err="1" smtClean="0">
                          <a:latin typeface="Arial" pitchFamily="34" charset="0"/>
                          <a:cs typeface="Arial" pitchFamily="34" charset="0"/>
                        </a:rPr>
                        <a:t>Jawaban</a:t>
                      </a:r>
                      <a:r>
                        <a:rPr lang="en-US" sz="2400" dirty="0" smtClean="0">
                          <a:latin typeface="Arial" pitchFamily="34" charset="0"/>
                          <a:cs typeface="Arial" pitchFamily="34" charset="0"/>
                        </a:rPr>
                        <a:t> </a:t>
                      </a:r>
                      <a:endParaRPr lang="en-US" sz="240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 err="1" smtClean="0">
                          <a:latin typeface="Arial" pitchFamily="34" charset="0"/>
                          <a:cs typeface="Arial" pitchFamily="34" charset="0"/>
                        </a:rPr>
                        <a:t>Skor</a:t>
                      </a:r>
                      <a:endParaRPr lang="en-US" sz="240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</a:tr>
              <a:tr h="2570316">
                <a:tc>
                  <a:txBody>
                    <a:bodyPr/>
                    <a:lstStyle/>
                    <a:p>
                      <a:r>
                        <a:rPr lang="en-US" sz="2400" dirty="0" smtClean="0">
                          <a:latin typeface="Arial" pitchFamily="34" charset="0"/>
                          <a:cs typeface="Arial" pitchFamily="34" charset="0"/>
                        </a:rPr>
                        <a:t>1.</a:t>
                      </a:r>
                      <a:endParaRPr lang="en-US" sz="240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240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240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endParaRPr lang="en-US" sz="240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dirty="0" err="1" smtClean="0">
                          <a:latin typeface="Arial" pitchFamily="34" charset="0"/>
                          <a:cs typeface="Arial" pitchFamily="34" charset="0"/>
                        </a:rPr>
                        <a:t>Jumlah</a:t>
                      </a:r>
                      <a:r>
                        <a:rPr lang="en-US" sz="2400" dirty="0" smtClean="0">
                          <a:latin typeface="Arial" pitchFamily="34" charset="0"/>
                          <a:cs typeface="Arial" pitchFamily="34" charset="0"/>
                        </a:rPr>
                        <a:t> </a:t>
                      </a:r>
                      <a:endParaRPr lang="en-US" sz="240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240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9" name="TextBox 8"/>
          <p:cNvSpPr txBox="1"/>
          <p:nvPr/>
        </p:nvSpPr>
        <p:spPr>
          <a:xfrm>
            <a:off x="368708" y="1165123"/>
            <a:ext cx="5560142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>
                <a:latin typeface="Arial" pitchFamily="34" charset="0"/>
                <a:cs typeface="Arial" pitchFamily="34" charset="0"/>
              </a:rPr>
              <a:t>Mata </a:t>
            </a:r>
            <a:r>
              <a:rPr lang="en-US" sz="2400" dirty="0" err="1" smtClean="0">
                <a:latin typeface="Arial" pitchFamily="34" charset="0"/>
                <a:cs typeface="Arial" pitchFamily="34" charset="0"/>
              </a:rPr>
              <a:t>Pelajaran</a:t>
            </a:r>
            <a:r>
              <a:rPr lang="en-US" sz="2400" dirty="0" smtClean="0">
                <a:latin typeface="Arial" pitchFamily="34" charset="0"/>
                <a:cs typeface="Arial" pitchFamily="34" charset="0"/>
              </a:rPr>
              <a:t>	: ….</a:t>
            </a:r>
          </a:p>
          <a:p>
            <a:r>
              <a:rPr lang="en-US" sz="2400" dirty="0" err="1" smtClean="0">
                <a:latin typeface="Arial" pitchFamily="34" charset="0"/>
                <a:cs typeface="Arial" pitchFamily="34" charset="0"/>
              </a:rPr>
              <a:t>Kelas</a:t>
            </a:r>
            <a:r>
              <a:rPr lang="en-US" sz="2400" dirty="0" smtClean="0">
                <a:latin typeface="Arial" pitchFamily="34" charset="0"/>
                <a:cs typeface="Arial" pitchFamily="34" charset="0"/>
              </a:rPr>
              <a:t>			: ….</a:t>
            </a:r>
          </a:p>
          <a:p>
            <a:r>
              <a:rPr lang="en-US" sz="2400" dirty="0" smtClean="0">
                <a:latin typeface="Arial" pitchFamily="34" charset="0"/>
                <a:cs typeface="Arial" pitchFamily="34" charset="0"/>
              </a:rPr>
              <a:t>Semester		: ..</a:t>
            </a:r>
            <a:endParaRPr lang="en-US" sz="24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 algn="r"/>
            <a:fld id="{D4C49B74-5DB2-4B03-B1D2-7F6A3C51C318}" type="slidenum">
              <a:rPr lang="en-US" smtClean="0"/>
              <a:pPr algn="r"/>
              <a:t>74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3263609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id-ID" sz="5400" b="1" dirty="0" smtClean="0">
                <a:latin typeface="Calibri" pitchFamily="34" charset="0"/>
                <a:cs typeface="Aharoni" pitchFamily="2" charset="-79"/>
              </a:rPr>
              <a:t>Tantangan</a:t>
            </a:r>
            <a:r>
              <a:rPr lang="en-US" sz="5400" b="1" dirty="0" smtClean="0">
                <a:latin typeface="Calibri" pitchFamily="34" charset="0"/>
                <a:cs typeface="Aharoni" pitchFamily="2" charset="-79"/>
              </a:rPr>
              <a:t> </a:t>
            </a:r>
            <a:endParaRPr lang="id-ID" sz="5400" b="1" dirty="0">
              <a:latin typeface="Calibri" pitchFamily="34" charset="0"/>
              <a:cs typeface="Aharoni" pitchFamily="2" charset="-79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/>
          </a:bodyPr>
          <a:lstStyle/>
          <a:p>
            <a:pPr marL="914400" indent="-571500" algn="l">
              <a:buFont typeface="Wingdings" pitchFamily="2" charset="2"/>
              <a:buChar char="q"/>
            </a:pPr>
            <a:r>
              <a:rPr lang="id-ID" sz="4000" b="1" dirty="0" smtClean="0">
                <a:latin typeface="Batang" pitchFamily="18" charset="-127"/>
                <a:ea typeface="Batang" pitchFamily="18" charset="-127"/>
              </a:rPr>
              <a:t>Bagaimana menularkan</a:t>
            </a:r>
            <a:r>
              <a:rPr lang="en-US" sz="4000" b="1" dirty="0">
                <a:latin typeface="Batang" pitchFamily="18" charset="-127"/>
                <a:ea typeface="Batang" pitchFamily="18" charset="-127"/>
              </a:rPr>
              <a:t> </a:t>
            </a:r>
            <a:r>
              <a:rPr lang="id-ID" sz="4000" b="1" dirty="0" smtClean="0">
                <a:latin typeface="Batang" pitchFamily="18" charset="-127"/>
                <a:ea typeface="Batang" pitchFamily="18" charset="-127"/>
              </a:rPr>
              <a:t>“HOT”-nya PISA pada </a:t>
            </a:r>
            <a:r>
              <a:rPr lang="id-ID" sz="4000" b="1" i="1" dirty="0" smtClean="0">
                <a:latin typeface="Batang" pitchFamily="18" charset="-127"/>
                <a:ea typeface="Batang" pitchFamily="18" charset="-127"/>
              </a:rPr>
              <a:t>classroom based assessment</a:t>
            </a:r>
            <a:r>
              <a:rPr lang="id-ID" sz="4000" b="1" dirty="0" smtClean="0">
                <a:latin typeface="Batang" pitchFamily="18" charset="-127"/>
                <a:ea typeface="Batang" pitchFamily="18" charset="-127"/>
              </a:rPr>
              <a:t>?</a:t>
            </a:r>
            <a:endParaRPr lang="en-US" sz="4000" b="1" dirty="0">
              <a:latin typeface="Batang" pitchFamily="18" charset="-127"/>
              <a:ea typeface="Batang" pitchFamily="18" charset="-127"/>
            </a:endParaRPr>
          </a:p>
          <a:p>
            <a:pPr marL="914400" indent="-571500" algn="l">
              <a:buFont typeface="Wingdings" pitchFamily="2" charset="2"/>
              <a:buChar char="q"/>
            </a:pPr>
            <a:endParaRPr lang="en-US" sz="4000" b="1" dirty="0" smtClean="0">
              <a:latin typeface="Batang" pitchFamily="18" charset="-127"/>
              <a:ea typeface="Batang" pitchFamily="18" charset="-127"/>
            </a:endParaRPr>
          </a:p>
          <a:p>
            <a:pPr marL="914400" indent="-571500" algn="l">
              <a:buFont typeface="Wingdings" pitchFamily="2" charset="2"/>
              <a:buChar char="q"/>
            </a:pPr>
            <a:r>
              <a:rPr lang="id-ID" sz="4000" dirty="0" smtClean="0"/>
              <a:t>Soal-soal </a:t>
            </a:r>
            <a:r>
              <a:rPr lang="id-ID" sz="4000" dirty="0"/>
              <a:t>bentuk </a:t>
            </a:r>
            <a:r>
              <a:rPr lang="en-US" sz="4000" i="1" dirty="0" smtClean="0"/>
              <a:t>HOT </a:t>
            </a:r>
            <a:r>
              <a:rPr lang="id-ID" sz="4000" dirty="0" smtClean="0"/>
              <a:t>akan </a:t>
            </a:r>
            <a:r>
              <a:rPr lang="id-ID" sz="4000" dirty="0"/>
              <a:t>semakin besar proporsinya diujikan pada penilaian skala nasional</a:t>
            </a:r>
            <a:r>
              <a:rPr lang="en-US" sz="4000" dirty="0"/>
              <a:t>.</a:t>
            </a:r>
          </a:p>
          <a:p>
            <a:pPr indent="12700" algn="l">
              <a:buNone/>
            </a:pPr>
            <a:endParaRPr lang="id-ID" sz="4000" b="1" dirty="0">
              <a:latin typeface="Batang" pitchFamily="18" charset="-127"/>
              <a:ea typeface="Batang" pitchFamily="18" charset="-127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 algn="r"/>
            <a:fld id="{D4C49B74-5DB2-4B03-B1D2-7F6A3C51C318}" type="slidenum">
              <a:rPr lang="en-US" smtClean="0"/>
              <a:pPr algn="r"/>
              <a:t>75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3117932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514350" indent="-514350">
              <a:buAutoNum type="arabicPeriod"/>
            </a:pPr>
            <a:r>
              <a:rPr lang="en-US" dirty="0" err="1" smtClean="0"/>
              <a:t>Berbagai</a:t>
            </a:r>
            <a:r>
              <a:rPr lang="en-US" dirty="0" smtClean="0"/>
              <a:t> </a:t>
            </a:r>
            <a:r>
              <a:rPr lang="en-US" dirty="0" err="1" smtClean="0"/>
              <a:t>presentasi</a:t>
            </a:r>
            <a:r>
              <a:rPr lang="en-US" dirty="0" smtClean="0"/>
              <a:t> (</a:t>
            </a:r>
            <a:r>
              <a:rPr lang="en-US" dirty="0" err="1" smtClean="0"/>
              <a:t>ppt</a:t>
            </a:r>
            <a:r>
              <a:rPr lang="en-US" dirty="0" smtClean="0"/>
              <a:t>) HOTS, </a:t>
            </a:r>
            <a:r>
              <a:rPr lang="en-US" dirty="0" err="1" smtClean="0"/>
              <a:t>Puspendik</a:t>
            </a:r>
            <a:r>
              <a:rPr lang="en-US" dirty="0" smtClean="0"/>
              <a:t>, 2014 </a:t>
            </a:r>
            <a:r>
              <a:rPr lang="en-US" dirty="0" err="1" smtClean="0"/>
              <a:t>s.d</a:t>
            </a:r>
            <a:r>
              <a:rPr lang="en-US" dirty="0" smtClean="0"/>
              <a:t> 2016</a:t>
            </a:r>
          </a:p>
          <a:p>
            <a:pPr marL="514350" indent="-514350">
              <a:buAutoNum type="arabicPeriod"/>
            </a:pPr>
            <a:r>
              <a:rPr lang="en-US" dirty="0" err="1" smtClean="0"/>
              <a:t>Naskah</a:t>
            </a:r>
            <a:r>
              <a:rPr lang="en-US" dirty="0" smtClean="0"/>
              <a:t> </a:t>
            </a:r>
            <a:r>
              <a:rPr lang="en-US" dirty="0" err="1" smtClean="0"/>
              <a:t>Penyususnan</a:t>
            </a:r>
            <a:r>
              <a:rPr lang="en-US" dirty="0" smtClean="0"/>
              <a:t> </a:t>
            </a:r>
            <a:r>
              <a:rPr lang="en-US" dirty="0" err="1" smtClean="0"/>
              <a:t>Soal</a:t>
            </a:r>
            <a:r>
              <a:rPr lang="en-US" dirty="0" smtClean="0"/>
              <a:t> HOTS, </a:t>
            </a:r>
            <a:r>
              <a:rPr lang="en-US" dirty="0" err="1" smtClean="0"/>
              <a:t>Dit</a:t>
            </a:r>
            <a:r>
              <a:rPr lang="en-US" dirty="0" smtClean="0"/>
              <a:t>. PSMA, 2015</a:t>
            </a:r>
          </a:p>
          <a:p>
            <a:pPr marL="514350" indent="-514350">
              <a:buAutoNum type="arabicPeriod"/>
            </a:pPr>
            <a:r>
              <a:rPr lang="en-US" dirty="0" err="1" smtClean="0"/>
              <a:t>Presentasi</a:t>
            </a:r>
            <a:r>
              <a:rPr lang="en-US" dirty="0" smtClean="0"/>
              <a:t> HOTS,  </a:t>
            </a:r>
            <a:r>
              <a:rPr lang="en-US" dirty="0" err="1" smtClean="0"/>
              <a:t>Dit</a:t>
            </a:r>
            <a:r>
              <a:rPr lang="en-US" dirty="0" smtClean="0"/>
              <a:t>. PSMA, 2015</a:t>
            </a:r>
          </a:p>
          <a:p>
            <a:pPr marL="514350" indent="-514350">
              <a:buAutoNum type="arabicPeriod"/>
            </a:pPr>
            <a:r>
              <a:rPr lang="en-US" dirty="0" err="1" smtClean="0"/>
              <a:t>Presentasi</a:t>
            </a:r>
            <a:r>
              <a:rPr lang="en-US" dirty="0" smtClean="0"/>
              <a:t> HOTS, Dr. </a:t>
            </a:r>
            <a:r>
              <a:rPr lang="en-US" dirty="0" err="1" smtClean="0"/>
              <a:t>Rachmawati</a:t>
            </a:r>
            <a:r>
              <a:rPr lang="en-US" dirty="0" smtClean="0"/>
              <a:t>, </a:t>
            </a:r>
            <a:r>
              <a:rPr lang="en-US" dirty="0" err="1" smtClean="0"/>
              <a:t>Puspendik</a:t>
            </a:r>
            <a:r>
              <a:rPr lang="en-US" dirty="0" smtClean="0"/>
              <a:t>, 2016</a:t>
            </a:r>
          </a:p>
          <a:p>
            <a:pPr marL="514350" indent="-514350">
              <a:buAutoNum type="arabicPeriod"/>
            </a:pPr>
            <a:r>
              <a:rPr lang="en-US" dirty="0" err="1" smtClean="0"/>
              <a:t>Presentasi</a:t>
            </a:r>
            <a:r>
              <a:rPr lang="en-US" dirty="0" smtClean="0"/>
              <a:t> </a:t>
            </a:r>
            <a:r>
              <a:rPr lang="en-US" dirty="0" err="1" smtClean="0"/>
              <a:t>Pengembangan</a:t>
            </a:r>
            <a:r>
              <a:rPr lang="en-US" dirty="0" smtClean="0"/>
              <a:t> </a:t>
            </a:r>
            <a:r>
              <a:rPr lang="en-US" dirty="0" err="1" smtClean="0"/>
              <a:t>Soal</a:t>
            </a:r>
            <a:r>
              <a:rPr lang="en-US" dirty="0" smtClean="0"/>
              <a:t> HOTS, </a:t>
            </a:r>
            <a:r>
              <a:rPr lang="en-US" dirty="0" err="1" smtClean="0"/>
              <a:t>Iwan</a:t>
            </a:r>
            <a:r>
              <a:rPr lang="en-US" dirty="0" smtClean="0"/>
              <a:t> </a:t>
            </a:r>
            <a:r>
              <a:rPr lang="en-US" dirty="0" err="1" smtClean="0"/>
              <a:t>Suyawan</a:t>
            </a:r>
            <a:r>
              <a:rPr lang="en-US" dirty="0" smtClean="0"/>
              <a:t>, </a:t>
            </a:r>
            <a:r>
              <a:rPr lang="en-US" dirty="0" err="1" smtClean="0"/>
              <a:t>Dit</a:t>
            </a:r>
            <a:r>
              <a:rPr lang="en-US" dirty="0" smtClean="0"/>
              <a:t>. PSMA, 2017</a:t>
            </a:r>
          </a:p>
          <a:p>
            <a:pPr marL="514350" indent="-514350">
              <a:buAutoNum type="arabicPeriod"/>
            </a:pPr>
            <a:endParaRPr lang="en-US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Sumber</a:t>
            </a:r>
            <a:r>
              <a:rPr lang="en-US" dirty="0" smtClean="0"/>
              <a:t>: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 algn="r"/>
            <a:fld id="{D4C49B74-5DB2-4B03-B1D2-7F6A3C51C318}" type="slidenum">
              <a:rPr lang="en-US" smtClean="0"/>
              <a:pPr algn="r"/>
              <a:t>76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4358185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459400" y="1412707"/>
            <a:ext cx="5670142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7200" dirty="0" err="1">
                <a:latin typeface="Century Gothic"/>
                <a:cs typeface="Century Gothic"/>
              </a:rPr>
              <a:t>Terima</a:t>
            </a:r>
            <a:r>
              <a:rPr lang="en-US" sz="7200" dirty="0">
                <a:latin typeface="Century Gothic"/>
                <a:cs typeface="Century Gothic"/>
              </a:rPr>
              <a:t> </a:t>
            </a:r>
            <a:r>
              <a:rPr lang="en-US" sz="7200" dirty="0" err="1">
                <a:latin typeface="Century Gothic"/>
                <a:cs typeface="Century Gothic"/>
              </a:rPr>
              <a:t>Kasih</a:t>
            </a:r>
            <a:endParaRPr lang="en-US" sz="7200" dirty="0">
              <a:latin typeface="Century Gothic"/>
              <a:cs typeface="Century Gothic"/>
            </a:endParaRPr>
          </a:p>
        </p:txBody>
      </p:sp>
      <p:cxnSp>
        <p:nvCxnSpPr>
          <p:cNvPr id="4" name="Straight Connector 3"/>
          <p:cNvCxnSpPr/>
          <p:nvPr/>
        </p:nvCxnSpPr>
        <p:spPr>
          <a:xfrm>
            <a:off x="1047494" y="3031712"/>
            <a:ext cx="7639306" cy="0"/>
          </a:xfrm>
          <a:prstGeom prst="line">
            <a:avLst/>
          </a:prstGeom>
          <a:ln w="28575" cmpd="sng">
            <a:solidFill>
              <a:schemeClr val="tx1"/>
            </a:solidFill>
            <a:headEnd type="diamond"/>
            <a:tailEnd type="diamon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" name="TextBox 4"/>
          <p:cNvSpPr txBox="1"/>
          <p:nvPr/>
        </p:nvSpPr>
        <p:spPr>
          <a:xfrm>
            <a:off x="1047494" y="3394688"/>
            <a:ext cx="7639305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400" dirty="0" err="1">
                <a:latin typeface="Chalkduster"/>
                <a:cs typeface="Chalkduster"/>
              </a:rPr>
              <a:t>Selamat</a:t>
            </a:r>
            <a:r>
              <a:rPr lang="en-US" sz="4400" dirty="0">
                <a:latin typeface="Chalkduster"/>
                <a:cs typeface="Chalkduster"/>
              </a:rPr>
              <a:t> </a:t>
            </a:r>
            <a:r>
              <a:rPr lang="en-US" sz="4400" dirty="0" err="1" smtClean="0">
                <a:latin typeface="Chalkduster"/>
                <a:cs typeface="Chalkduster"/>
              </a:rPr>
              <a:t>Berk</a:t>
            </a:r>
            <a:r>
              <a:rPr lang="id-ID" sz="4400" dirty="0" smtClean="0">
                <a:latin typeface="Chalkduster"/>
                <a:cs typeface="Chalkduster"/>
              </a:rPr>
              <a:t>arya</a:t>
            </a:r>
            <a:endParaRPr lang="en-US" sz="4400" dirty="0">
              <a:latin typeface="Chalkduster"/>
              <a:cs typeface="Chalkduster"/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0" y="0"/>
            <a:ext cx="8588943" cy="428386"/>
          </a:xfrm>
          <a:prstGeom prst="rect">
            <a:avLst/>
          </a:prstGeom>
          <a:solidFill>
            <a:schemeClr val="tx2">
              <a:lumMod val="25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7766344" y="0"/>
            <a:ext cx="1377656" cy="428386"/>
          </a:xfrm>
          <a:prstGeom prst="rect">
            <a:avLst/>
          </a:prstGeom>
          <a:solidFill>
            <a:schemeClr val="bg2">
              <a:lumMod val="75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 8"/>
          <p:cNvSpPr/>
          <p:nvPr/>
        </p:nvSpPr>
        <p:spPr>
          <a:xfrm>
            <a:off x="555057" y="6429614"/>
            <a:ext cx="8588943" cy="428386"/>
          </a:xfrm>
          <a:prstGeom prst="rect">
            <a:avLst/>
          </a:prstGeom>
          <a:solidFill>
            <a:schemeClr val="tx2">
              <a:lumMod val="25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/>
          <p:cNvSpPr/>
          <p:nvPr/>
        </p:nvSpPr>
        <p:spPr>
          <a:xfrm>
            <a:off x="0" y="6429614"/>
            <a:ext cx="1377656" cy="428386"/>
          </a:xfrm>
          <a:prstGeom prst="rect">
            <a:avLst/>
          </a:prstGeom>
          <a:solidFill>
            <a:schemeClr val="bg2">
              <a:lumMod val="75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AF1C9C-D56C-4FBD-BB7D-EA21A1F7DC6A}" type="slidenum">
              <a:rPr lang="en-US" smtClean="0"/>
              <a:pPr/>
              <a:t>77</a:t>
            </a:fld>
            <a:endParaRPr lang="en-US"/>
          </a:p>
        </p:txBody>
      </p:sp>
      <p:sp>
        <p:nvSpPr>
          <p:cNvPr id="11" name="TextBox 10"/>
          <p:cNvSpPr txBox="1"/>
          <p:nvPr/>
        </p:nvSpPr>
        <p:spPr>
          <a:xfrm>
            <a:off x="6400800" y="6135469"/>
            <a:ext cx="22860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smtClean="0"/>
              <a:t>AGUS </a:t>
            </a:r>
            <a:r>
              <a:rPr lang="en-US" b="1" dirty="0" smtClean="0">
                <a:solidFill>
                  <a:srgbClr val="00B0F0"/>
                </a:solidFill>
              </a:rPr>
              <a:t>HERMAWAN</a:t>
            </a:r>
          </a:p>
          <a:p>
            <a:r>
              <a:rPr lang="en-US" b="1" dirty="0" smtClean="0"/>
              <a:t>0821-2825-1966</a:t>
            </a:r>
            <a:endParaRPr lang="en-US" b="1" dirty="0"/>
          </a:p>
        </p:txBody>
      </p:sp>
    </p:spTree>
    <p:extLst>
      <p:ext uri="{BB962C8B-B14F-4D97-AF65-F5344CB8AC3E}">
        <p14:creationId xmlns:p14="http://schemas.microsoft.com/office/powerpoint/2010/main" xmlns="" val="66650313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4000">
        <p14:vortex dir="r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Design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Module">
      <a:majorFont>
        <a:latin typeface="Corbel"/>
        <a:ea typeface=""/>
        <a:cs typeface=""/>
        <a:font script="Jpan" typeface="HGｺﾞｼｯｸM"/>
        <a:font script="Hang" typeface="HY엽서L"/>
        <a:font script="Hans" typeface="楷体_GB2312"/>
        <a:font script="Hant" typeface="新細明體"/>
        <a:font script="Arab" typeface="Tahoma"/>
        <a:font script="Hebr" typeface="Miriam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Corbel"/>
        <a:ea typeface=""/>
        <a:cs typeface=""/>
        <a:font script="Jpan" typeface="HGｺﾞｼｯｸM"/>
        <a:font script="Hang" typeface="HY엽서L"/>
        <a:font script="Hans" typeface="楷体_GB2312"/>
        <a:font script="Hant" typeface="新細明體"/>
        <a:font script="Arab" typeface="Tahoma"/>
        <a:font script="Hebr" typeface="Miriam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 Effects">
      <a:fillStyleLst>
        <a:solidFill>
          <a:schemeClr val="phClr">
            <a:tint val="100000"/>
            <a:shade val="100000"/>
            <a:satMod val="100000"/>
          </a:schemeClr>
        </a:solidFill>
        <a:gradFill rotWithShape="1">
          <a:gsLst>
            <a:gs pos="0">
              <a:schemeClr val="phClr">
                <a:tint val="65000"/>
                <a:shade val="100000"/>
                <a:satMod val="133000"/>
              </a:schemeClr>
            </a:gs>
            <a:gs pos="15000">
              <a:schemeClr val="phClr">
                <a:tint val="50000"/>
                <a:shade val="100000"/>
                <a:satMod val="140000"/>
              </a:schemeClr>
            </a:gs>
            <a:gs pos="100000">
              <a:schemeClr val="phClr">
                <a:tint val="10000"/>
                <a:shade val="100000"/>
                <a:satMod val="135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75000"/>
                <a:satMod val="160000"/>
              </a:schemeClr>
            </a:gs>
            <a:gs pos="62000">
              <a:schemeClr val="phClr">
                <a:tint val="100000"/>
                <a:shade val="100000"/>
                <a:satMod val="125000"/>
              </a:schemeClr>
            </a:gs>
            <a:gs pos="100000">
              <a:schemeClr val="phClr">
                <a:tint val="80000"/>
                <a:shade val="100000"/>
                <a:satMod val="140000"/>
              </a:schemeClr>
            </a:gs>
          </a:gsLst>
          <a:lin ang="16200000" scaled="1"/>
        </a:gradFill>
      </a:fillStyleLst>
      <a:lnStyleLst>
        <a:ln w="1270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  <a:ln w="38100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25400" dir="5400000">
              <a:srgbClr val="000000">
                <a:alpha val="43137"/>
              </a:srgbClr>
            </a:outerShdw>
          </a:effectLst>
        </a:effectStyle>
        <a:effectStyle>
          <a:effectLst>
            <a:outerShdw blurRad="50800" dist="38100" dir="5400000">
              <a:srgbClr val="000000">
                <a:alpha val="61176"/>
              </a:srgbClr>
            </a:outerShdw>
          </a:effectLst>
          <a:scene3d>
            <a:camera prst="orthographicFront" fov="0">
              <a:rot lat="0" lon="0" rev="0"/>
            </a:camera>
            <a:lightRig rig="contrasting" dir="t">
              <a:rot lat="0" lon="0" rev="16500000"/>
            </a:lightRig>
          </a:scene3d>
          <a:sp3d contourW="12700" prstMaterial="powder">
            <a:bevelT h="50800"/>
            <a:contourClr>
              <a:schemeClr val="phClr">
                <a:tint val="100000"/>
                <a:shade val="100000"/>
                <a:satMod val="100000"/>
              </a:schemeClr>
            </a:contourClr>
          </a:sp3d>
        </a:effectStyle>
        <a:effectStyle>
          <a:effectLst>
            <a:reflection blurRad="12700" stA="25000" endPos="28000" dist="38100" dir="5400000" sy="-100000" rotWithShape="0"/>
          </a:effectLst>
          <a:scene3d>
            <a:camera prst="orthographicFront" fov="0">
              <a:rot lat="0" lon="0" rev="0"/>
            </a:camera>
            <a:lightRig rig="threePt" dir="t">
              <a:rot lat="0" lon="0" rev="0"/>
            </a:lightRig>
          </a:scene3d>
          <a:sp3d>
            <a:bevelT w="139700" h="38100"/>
            <a:contourClr>
              <a:schemeClr val="phClr">
                <a:tint val="100000"/>
                <a:shade val="100000"/>
                <a:satMod val="100000"/>
              </a:schemeClr>
            </a:contourClr>
          </a:sp3d>
        </a:effectStyle>
      </a:effectStyleLst>
      <a:bgFillStyleLst>
        <a:solidFill>
          <a:schemeClr val="phClr">
            <a:tint val="100000"/>
            <a:shade val="100000"/>
            <a:satMod val="100000"/>
          </a:schemeClr>
        </a:solidFill>
        <a:gradFill rotWithShape="1">
          <a:gsLst>
            <a:gs pos="0">
              <a:schemeClr val="phClr">
                <a:tint val="100000"/>
                <a:shade val="50000"/>
                <a:satMod val="145000"/>
              </a:schemeClr>
            </a:gs>
            <a:gs pos="40000">
              <a:schemeClr val="phClr">
                <a:tint val="100000"/>
                <a:shade val="70000"/>
                <a:satMod val="145000"/>
              </a:schemeClr>
            </a:gs>
            <a:gs pos="100000">
              <a:schemeClr val="phClr">
                <a:tint val="85000"/>
                <a:shade val="100000"/>
                <a:satMod val="155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50000"/>
                <a:satMod val="145000"/>
              </a:schemeClr>
            </a:gs>
            <a:gs pos="30000">
              <a:schemeClr val="phClr">
                <a:tint val="100000"/>
                <a:shade val="65000"/>
                <a:satMod val="155000"/>
              </a:schemeClr>
            </a:gs>
            <a:gs pos="100000">
              <a:schemeClr val="phClr">
                <a:tint val="60000"/>
                <a:shade val="100000"/>
                <a:satMod val="170000"/>
              </a:schemeClr>
            </a:gs>
          </a:gsLst>
          <a:lin ang="16200000" scaled="1"/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Custom Theme">
  <a:themeElements>
    <a:clrScheme name="Office Colors">
      <a:dk1>
        <a:sysClr val="windowText" lastClr="000000"/>
      </a:dk1>
      <a:lt1>
        <a:sysClr val="window" lastClr="FFFFFF"/>
      </a:lt1>
      <a:dk2>
        <a:srgbClr val="1F497D"/>
      </a:dk2>
      <a:lt2>
        <a:srgbClr val="FAF3E8"/>
      </a:lt2>
      <a:accent1>
        <a:srgbClr val="5C83B4"/>
      </a:accent1>
      <a:accent2>
        <a:srgbClr val="C0504D"/>
      </a:accent2>
      <a:accent3>
        <a:srgbClr val="9DBB61"/>
      </a:accent3>
      <a:accent4>
        <a:srgbClr val="8066A0"/>
      </a:accent4>
      <a:accent5>
        <a:srgbClr val="4BACC6"/>
      </a:accent5>
      <a:accent6>
        <a:srgbClr val="F59D56"/>
      </a:accent6>
      <a:hlink>
        <a:srgbClr val="0000FF"/>
      </a:hlink>
      <a:folHlink>
        <a:srgbClr val="800080"/>
      </a:folHlink>
    </a:clrScheme>
    <a:fontScheme name="Office Fonts">
      <a:majorFont>
        <a:latin typeface="Calibri"/>
        <a:ea typeface="MS PGothic"/>
        <a:cs typeface=""/>
      </a:majorFont>
      <a:minorFont>
        <a:latin typeface="Calibri"/>
        <a:ea typeface="MS PGothic"/>
        <a:cs typeface=""/>
      </a:minorFont>
    </a:fontScheme>
    <a:fmtScheme name="Office Effects">
      <a:fillStyleLst>
        <a:solidFill>
          <a:schemeClr val="phClr">
            <a:tint val="100000"/>
            <a:shade val="100000"/>
            <a:satMod val="100000"/>
          </a:schemeClr>
        </a:solidFill>
        <a:gradFill rotWithShape="1">
          <a:gsLst>
            <a:gs pos="0">
              <a:schemeClr val="phClr">
                <a:tint val="65000"/>
                <a:shade val="100000"/>
                <a:satMod val="133000"/>
              </a:schemeClr>
            </a:gs>
            <a:gs pos="15000">
              <a:schemeClr val="phClr">
                <a:tint val="50000"/>
                <a:shade val="100000"/>
                <a:satMod val="140000"/>
              </a:schemeClr>
            </a:gs>
            <a:gs pos="100000">
              <a:schemeClr val="phClr">
                <a:tint val="10000"/>
                <a:shade val="100000"/>
                <a:satMod val="135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75000"/>
                <a:satMod val="160000"/>
              </a:schemeClr>
            </a:gs>
            <a:gs pos="62000">
              <a:schemeClr val="phClr">
                <a:tint val="100000"/>
                <a:shade val="100000"/>
                <a:satMod val="125000"/>
              </a:schemeClr>
            </a:gs>
            <a:gs pos="100000">
              <a:schemeClr val="phClr">
                <a:tint val="80000"/>
                <a:shade val="100000"/>
                <a:satMod val="140000"/>
              </a:schemeClr>
            </a:gs>
          </a:gsLst>
          <a:lin ang="16200000" scaled="1"/>
        </a:gradFill>
      </a:fillStyleLst>
      <a:lnStyleLst>
        <a:ln w="1270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  <a:ln w="38100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25400" dir="5400000">
              <a:srgbClr val="000000">
                <a:alpha val="43137"/>
              </a:srgbClr>
            </a:outerShdw>
          </a:effectLst>
        </a:effectStyle>
        <a:effectStyle>
          <a:effectLst>
            <a:outerShdw blurRad="50800" dist="38100" dir="5400000">
              <a:srgbClr val="000000">
                <a:alpha val="61176"/>
              </a:srgbClr>
            </a:outerShdw>
          </a:effectLst>
          <a:scene3d>
            <a:camera prst="orthographicFront" fov="0">
              <a:rot lat="0" lon="0" rev="0"/>
            </a:camera>
            <a:lightRig rig="contrasting" dir="t">
              <a:rot lat="0" lon="0" rev="16500000"/>
            </a:lightRig>
          </a:scene3d>
          <a:sp3d contourW="12700" prstMaterial="powder">
            <a:bevelT h="50800"/>
            <a:contourClr>
              <a:schemeClr val="phClr">
                <a:tint val="100000"/>
                <a:shade val="100000"/>
                <a:satMod val="100000"/>
              </a:schemeClr>
            </a:contourClr>
          </a:sp3d>
        </a:effectStyle>
        <a:effectStyle>
          <a:effectLst>
            <a:reflection blurRad="12700" stA="25000" endPos="28000" dist="38100" dir="5400000" sy="-100000" rotWithShape="0"/>
          </a:effectLst>
          <a:scene3d>
            <a:camera prst="orthographicFront" fov="0">
              <a:rot lat="0" lon="0" rev="0"/>
            </a:camera>
            <a:lightRig rig="threePt" dir="t">
              <a:rot lat="0" lon="0" rev="0"/>
            </a:lightRig>
          </a:scene3d>
          <a:sp3d>
            <a:bevelT w="139700" h="38100"/>
            <a:contourClr>
              <a:schemeClr val="phClr">
                <a:tint val="100000"/>
                <a:shade val="100000"/>
                <a:satMod val="100000"/>
              </a:schemeClr>
            </a:contourClr>
          </a:sp3d>
        </a:effectStyle>
      </a:effectStyleLst>
      <a:bgFillStyleLst>
        <a:solidFill>
          <a:schemeClr val="phClr">
            <a:tint val="100000"/>
            <a:shade val="100000"/>
            <a:satMod val="100000"/>
          </a:schemeClr>
        </a:solidFill>
        <a:gradFill rotWithShape="1">
          <a:gsLst>
            <a:gs pos="0">
              <a:schemeClr val="phClr">
                <a:tint val="100000"/>
                <a:shade val="50000"/>
                <a:satMod val="145000"/>
              </a:schemeClr>
            </a:gs>
            <a:gs pos="40000">
              <a:schemeClr val="phClr">
                <a:tint val="100000"/>
                <a:shade val="70000"/>
                <a:satMod val="145000"/>
              </a:schemeClr>
            </a:gs>
            <a:gs pos="100000">
              <a:schemeClr val="phClr">
                <a:tint val="85000"/>
                <a:shade val="100000"/>
                <a:satMod val="155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50000"/>
                <a:satMod val="145000"/>
              </a:schemeClr>
            </a:gs>
            <a:gs pos="30000">
              <a:schemeClr val="phClr">
                <a:tint val="100000"/>
                <a:shade val="65000"/>
                <a:satMod val="155000"/>
              </a:schemeClr>
            </a:gs>
            <a:gs pos="100000">
              <a:schemeClr val="phClr">
                <a:tint val="60000"/>
                <a:shade val="100000"/>
                <a:satMod val="170000"/>
              </a:schemeClr>
            </a:gs>
          </a:gsLst>
          <a:lin ang="16200000" scaled="1"/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Custom Theme">
  <a:themeElements>
    <a:clrScheme name="Office Colors">
      <a:dk1>
        <a:sysClr val="windowText" lastClr="000000"/>
      </a:dk1>
      <a:lt1>
        <a:sysClr val="window" lastClr="FFFFFF"/>
      </a:lt1>
      <a:dk2>
        <a:srgbClr val="1F497D"/>
      </a:dk2>
      <a:lt2>
        <a:srgbClr val="FAF3E8"/>
      </a:lt2>
      <a:accent1>
        <a:srgbClr val="5C83B4"/>
      </a:accent1>
      <a:accent2>
        <a:srgbClr val="C0504D"/>
      </a:accent2>
      <a:accent3>
        <a:srgbClr val="9DBB61"/>
      </a:accent3>
      <a:accent4>
        <a:srgbClr val="8066A0"/>
      </a:accent4>
      <a:accent5>
        <a:srgbClr val="4BACC6"/>
      </a:accent5>
      <a:accent6>
        <a:srgbClr val="F59D56"/>
      </a:accent6>
      <a:hlink>
        <a:srgbClr val="0000FF"/>
      </a:hlink>
      <a:folHlink>
        <a:srgbClr val="800080"/>
      </a:folHlink>
    </a:clrScheme>
    <a:fontScheme name="Office Fonts">
      <a:majorFont>
        <a:latin typeface="Calibri"/>
        <a:ea typeface="MS PGothic"/>
        <a:cs typeface=""/>
      </a:majorFont>
      <a:minorFont>
        <a:latin typeface="Calibri"/>
        <a:ea typeface="MS PGothic"/>
        <a:cs typeface=""/>
      </a:minorFont>
    </a:fontScheme>
    <a:fmtScheme name="Office Effects">
      <a:fillStyleLst>
        <a:solidFill>
          <a:schemeClr val="phClr">
            <a:tint val="100000"/>
            <a:shade val="100000"/>
            <a:satMod val="100000"/>
          </a:schemeClr>
        </a:solidFill>
        <a:gradFill rotWithShape="1">
          <a:gsLst>
            <a:gs pos="0">
              <a:schemeClr val="phClr">
                <a:tint val="65000"/>
                <a:shade val="100000"/>
                <a:satMod val="133000"/>
              </a:schemeClr>
            </a:gs>
            <a:gs pos="15000">
              <a:schemeClr val="phClr">
                <a:tint val="50000"/>
                <a:shade val="100000"/>
                <a:satMod val="140000"/>
              </a:schemeClr>
            </a:gs>
            <a:gs pos="100000">
              <a:schemeClr val="phClr">
                <a:tint val="10000"/>
                <a:shade val="100000"/>
                <a:satMod val="135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75000"/>
                <a:satMod val="160000"/>
              </a:schemeClr>
            </a:gs>
            <a:gs pos="62000">
              <a:schemeClr val="phClr">
                <a:tint val="100000"/>
                <a:shade val="100000"/>
                <a:satMod val="125000"/>
              </a:schemeClr>
            </a:gs>
            <a:gs pos="100000">
              <a:schemeClr val="phClr">
                <a:tint val="80000"/>
                <a:shade val="100000"/>
                <a:satMod val="140000"/>
              </a:schemeClr>
            </a:gs>
          </a:gsLst>
          <a:lin ang="16200000" scaled="1"/>
        </a:gradFill>
      </a:fillStyleLst>
      <a:lnStyleLst>
        <a:ln w="1270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  <a:ln w="38100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25400" dir="5400000">
              <a:srgbClr val="000000">
                <a:alpha val="43137"/>
              </a:srgbClr>
            </a:outerShdw>
          </a:effectLst>
        </a:effectStyle>
        <a:effectStyle>
          <a:effectLst>
            <a:outerShdw blurRad="50800" dist="38100" dir="5400000">
              <a:srgbClr val="000000">
                <a:alpha val="61176"/>
              </a:srgbClr>
            </a:outerShdw>
          </a:effectLst>
          <a:scene3d>
            <a:camera prst="orthographicFront" fov="0">
              <a:rot lat="0" lon="0" rev="0"/>
            </a:camera>
            <a:lightRig rig="contrasting" dir="t">
              <a:rot lat="0" lon="0" rev="16500000"/>
            </a:lightRig>
          </a:scene3d>
          <a:sp3d contourW="12700" prstMaterial="powder">
            <a:bevelT h="50800"/>
            <a:contourClr>
              <a:schemeClr val="phClr">
                <a:tint val="100000"/>
                <a:shade val="100000"/>
                <a:satMod val="100000"/>
              </a:schemeClr>
            </a:contourClr>
          </a:sp3d>
        </a:effectStyle>
        <a:effectStyle>
          <a:effectLst>
            <a:reflection blurRad="12700" stA="25000" endPos="28000" dist="38100" dir="5400000" sy="-100000" rotWithShape="0"/>
          </a:effectLst>
          <a:scene3d>
            <a:camera prst="orthographicFront" fov="0">
              <a:rot lat="0" lon="0" rev="0"/>
            </a:camera>
            <a:lightRig rig="threePt" dir="t">
              <a:rot lat="0" lon="0" rev="0"/>
            </a:lightRig>
          </a:scene3d>
          <a:sp3d>
            <a:bevelT w="139700" h="38100"/>
            <a:contourClr>
              <a:schemeClr val="phClr">
                <a:tint val="100000"/>
                <a:shade val="100000"/>
                <a:satMod val="100000"/>
              </a:schemeClr>
            </a:contourClr>
          </a:sp3d>
        </a:effectStyle>
      </a:effectStyleLst>
      <a:bgFillStyleLst>
        <a:solidFill>
          <a:schemeClr val="phClr">
            <a:tint val="100000"/>
            <a:shade val="100000"/>
            <a:satMod val="100000"/>
          </a:schemeClr>
        </a:solidFill>
        <a:gradFill rotWithShape="1">
          <a:gsLst>
            <a:gs pos="0">
              <a:schemeClr val="phClr">
                <a:tint val="100000"/>
                <a:shade val="50000"/>
                <a:satMod val="145000"/>
              </a:schemeClr>
            </a:gs>
            <a:gs pos="40000">
              <a:schemeClr val="phClr">
                <a:tint val="100000"/>
                <a:shade val="70000"/>
                <a:satMod val="145000"/>
              </a:schemeClr>
            </a:gs>
            <a:gs pos="100000">
              <a:schemeClr val="phClr">
                <a:tint val="85000"/>
                <a:shade val="100000"/>
                <a:satMod val="155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50000"/>
                <a:satMod val="145000"/>
              </a:schemeClr>
            </a:gs>
            <a:gs pos="30000">
              <a:schemeClr val="phClr">
                <a:tint val="100000"/>
                <a:shade val="65000"/>
                <a:satMod val="155000"/>
              </a:schemeClr>
            </a:gs>
            <a:gs pos="100000">
              <a:schemeClr val="phClr">
                <a:tint val="60000"/>
                <a:shade val="100000"/>
                <a:satMod val="170000"/>
              </a:schemeClr>
            </a:gs>
          </a:gsLst>
          <a:lin ang="16200000" scaled="1"/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item1.xml><?xml version="1.0" encoding="utf-8"?>
<?mso-contentType ?>
<FormTemplates xmlns="http://schemas.microsoft.com/sharepoint/v3/contenttype/forms">
  <Display>DocumentLibraryForm</Display>
  <Edit>AssetEditForm</Edit>
  <New>DocumentLibraryForm</New>
</FormTemplates>
</file>

<file path=customXml/itemProps1.xml><?xml version="1.0" encoding="utf-8"?>
<ds:datastoreItem xmlns:ds="http://schemas.openxmlformats.org/officeDocument/2006/customXml" ds:itemID="{50B57212-D278-4F09-9602-9B26806117BE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DesignTemplate</Template>
  <TotalTime>0</TotalTime>
  <Words>3009</Words>
  <Application>Microsoft Office PowerPoint</Application>
  <PresentationFormat>On-screen Show (4:3)</PresentationFormat>
  <Paragraphs>674</Paragraphs>
  <Slides>77</Slides>
  <Notes>6</Notes>
  <HiddenSlides>0</HiddenSlides>
  <MMClips>0</MMClips>
  <ScaleCrop>false</ScaleCrop>
  <HeadingPairs>
    <vt:vector size="6" baseType="variant"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77</vt:i4>
      </vt:variant>
    </vt:vector>
  </HeadingPairs>
  <TitlesOfParts>
    <vt:vector size="79" baseType="lpstr">
      <vt:lpstr>DesignTemplate</vt:lpstr>
      <vt:lpstr>Document</vt:lpstr>
      <vt:lpstr>Higher Order Thinking Skills (HOTS)  </vt:lpstr>
      <vt:lpstr>Latar Belakang</vt:lpstr>
      <vt:lpstr>Latar Belakang</vt:lpstr>
      <vt:lpstr>Laporan PISA 2015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Bagaimana Membuat Soal dengan Level Kognitif Berbeda menggunakan  stimulus yang sama?</vt:lpstr>
      <vt:lpstr>Blue Print Ujian Nasional Kimia 2016</vt:lpstr>
      <vt:lpstr>Blue Print Ujian Nasional Kimia 2016</vt:lpstr>
      <vt:lpstr>Slide 17</vt:lpstr>
      <vt:lpstr>BLUE PRINT UJIAN NASIONAL 2016</vt:lpstr>
      <vt:lpstr>Slide 19</vt:lpstr>
      <vt:lpstr>Slide 20</vt:lpstr>
      <vt:lpstr>Slide 21</vt:lpstr>
      <vt:lpstr> </vt:lpstr>
      <vt:lpstr>Konsep Soal Standar Internasional</vt:lpstr>
      <vt:lpstr>A. Higher Order Thinking</vt:lpstr>
      <vt:lpstr>Lanjutan…</vt:lpstr>
      <vt:lpstr>Lanjutan…</vt:lpstr>
      <vt:lpstr>B. Contextual Assessment</vt:lpstr>
      <vt:lpstr>Lanjutan…</vt:lpstr>
      <vt:lpstr>Lanjutan…</vt:lpstr>
      <vt:lpstr>Lanjutan…</vt:lpstr>
      <vt:lpstr>C. PISA  (Programme for International Student Assessment)</vt:lpstr>
      <vt:lpstr>Level Kompetensi Sains PISA </vt:lpstr>
      <vt:lpstr>Contoh Soal</vt:lpstr>
      <vt:lpstr>Contoh Soal Standar Internasional Literasi Sains</vt:lpstr>
      <vt:lpstr>Contoh Soal Standar Internasional Literasi Sains</vt:lpstr>
      <vt:lpstr>Contoh Soal Standar Internasional Literasi Sains</vt:lpstr>
      <vt:lpstr>Contoh Soal</vt:lpstr>
      <vt:lpstr>Penjelasan</vt:lpstr>
      <vt:lpstr>Contoh Soal</vt:lpstr>
      <vt:lpstr>Penjelasan</vt:lpstr>
      <vt:lpstr>Slide 41</vt:lpstr>
      <vt:lpstr>Contoh Soal</vt:lpstr>
      <vt:lpstr>Penjelasan</vt:lpstr>
      <vt:lpstr>Literasi Sains PISA</vt:lpstr>
      <vt:lpstr>Lanjutan…</vt:lpstr>
      <vt:lpstr>Tingkat Kesukaran (Level Kompetensi)</vt:lpstr>
      <vt:lpstr>Literasi Matematika PISA</vt:lpstr>
      <vt:lpstr>Lanjutan…</vt:lpstr>
      <vt:lpstr>Lanjutan…</vt:lpstr>
      <vt:lpstr>Lanjutan…</vt:lpstr>
      <vt:lpstr>Lanjutan…</vt:lpstr>
      <vt:lpstr>Level Kompetensi Matematika PISA </vt:lpstr>
      <vt:lpstr>Level Kompetensi Matematika PISA </vt:lpstr>
      <vt:lpstr>Contoh Soal</vt:lpstr>
      <vt:lpstr>Penjelasan</vt:lpstr>
      <vt:lpstr>Penjelasan</vt:lpstr>
      <vt:lpstr>Contoh Soal</vt:lpstr>
      <vt:lpstr>Penjelasan</vt:lpstr>
      <vt:lpstr>Contoh Soal</vt:lpstr>
      <vt:lpstr>Contoh Soal</vt:lpstr>
      <vt:lpstr>Penjelasan</vt:lpstr>
      <vt:lpstr>Tingkat Kesukaran (Level Kompetensi)</vt:lpstr>
      <vt:lpstr>Slide 63</vt:lpstr>
      <vt:lpstr>RAMBU-RAMBU SOAL HOTS</vt:lpstr>
      <vt:lpstr>Slide 65</vt:lpstr>
      <vt:lpstr>Slide 66</vt:lpstr>
      <vt:lpstr>Slide 67</vt:lpstr>
      <vt:lpstr>Slide 68</vt:lpstr>
      <vt:lpstr>Langkah-langkah Menyusun Soal Standar Internasional</vt:lpstr>
      <vt:lpstr>Rambu  Penyusunan Soal HOT</vt:lpstr>
      <vt:lpstr>Kisi-Kisi</vt:lpstr>
      <vt:lpstr>Pedoman Penskoran</vt:lpstr>
      <vt:lpstr>Kisi-Kisi</vt:lpstr>
      <vt:lpstr>Pedoman Penskoran</vt:lpstr>
      <vt:lpstr>Tantangan </vt:lpstr>
      <vt:lpstr>Sumber:</vt:lpstr>
      <vt:lpstr>Slide 77</vt:lpstr>
    </vt:vector>
  </TitlesOfParts>
  <Manager/>
  <Company/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/>
  <cp:lastModifiedBy/>
  <cp:revision>1</cp:revision>
  <dcterms:created xsi:type="dcterms:W3CDTF">2016-03-02T00:51:03Z</dcterms:created>
  <dcterms:modified xsi:type="dcterms:W3CDTF">2017-03-07T14:17:41Z</dcterms:modified>
  <cp:version/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_TemplateID">
    <vt:lpwstr>TC100738469990</vt:lpwstr>
  </property>
</Properties>
</file>