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9" r:id="rId3"/>
    <p:sldId id="257" r:id="rId4"/>
    <p:sldId id="258" r:id="rId5"/>
    <p:sldId id="260" r:id="rId6"/>
    <p:sldId id="263" r:id="rId7"/>
    <p:sldId id="264" r:id="rId8"/>
    <p:sldId id="266" r:id="rId9"/>
    <p:sldId id="261" r:id="rId10"/>
    <p:sldId id="262" r:id="rId1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66CC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389" autoAdjust="0"/>
    <p:restoredTop sz="94658" autoAdjust="0"/>
  </p:normalViewPr>
  <p:slideViewPr>
    <p:cSldViewPr>
      <p:cViewPr varScale="1">
        <p:scale>
          <a:sx n="81" d="100"/>
          <a:sy n="81" d="100"/>
        </p:scale>
        <p:origin x="-1014"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4B2042-1F32-4260-ACAF-FF2286A6CDB2}" type="datetimeFigureOut">
              <a:rPr lang="en-US" smtClean="0"/>
              <a:pPr/>
              <a:t>3/8/2017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A75CC4-148C-4F25-BFDB-C4EE7B0A2B2C}" type="slidenum">
              <a:rPr lang="en-US" smtClean="0"/>
              <a:pPr/>
              <a:t>‹#›</a:t>
            </a:fld>
            <a:endParaRPr lang="en-US"/>
          </a:p>
        </p:txBody>
      </p:sp>
    </p:spTree>
    <p:extLst>
      <p:ext uri="{BB962C8B-B14F-4D97-AF65-F5344CB8AC3E}">
        <p14:creationId xmlns="" xmlns:p14="http://schemas.microsoft.com/office/powerpoint/2010/main" val="3500508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EB796FC2-5013-442D-9BC9-EB1C26F840D0}" type="slidenum">
              <a:rPr lang="id-ID" smtClean="0"/>
              <a:pPr/>
              <a:t>10</a:t>
            </a:fld>
            <a:endParaRPr lang="id-ID"/>
          </a:p>
        </p:txBody>
      </p:sp>
    </p:spTree>
    <p:extLst>
      <p:ext uri="{BB962C8B-B14F-4D97-AF65-F5344CB8AC3E}">
        <p14:creationId xmlns="" xmlns:p14="http://schemas.microsoft.com/office/powerpoint/2010/main" val="13683160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295400" y="2209800"/>
            <a:ext cx="7162800" cy="1143000"/>
          </a:xfrm>
        </p:spPr>
        <p:txBody>
          <a:bodyPr/>
          <a:lstStyle>
            <a:lvl1pPr>
              <a:defRPr sz="4400"/>
            </a:lvl1pPr>
          </a:lstStyle>
          <a:p>
            <a:pPr lvl="0"/>
            <a:r>
              <a:rPr lang="en-US" noProof="0" smtClean="0"/>
              <a:t>Click to edit Master title style</a:t>
            </a:r>
          </a:p>
        </p:txBody>
      </p:sp>
      <p:sp>
        <p:nvSpPr>
          <p:cNvPr id="3075" name="Rectangle 3"/>
          <p:cNvSpPr>
            <a:spLocks noGrp="1" noChangeArrowheads="1"/>
          </p:cNvSpPr>
          <p:nvPr>
            <p:ph type="subTitle" idx="1"/>
          </p:nvPr>
        </p:nvSpPr>
        <p:spPr>
          <a:xfrm>
            <a:off x="1524000" y="3505200"/>
            <a:ext cx="6400800" cy="1066800"/>
          </a:xfrm>
        </p:spPr>
        <p:txBody>
          <a:bodyPr/>
          <a:lstStyle>
            <a:lvl1pPr marL="0" indent="0" algn="ctr">
              <a:buFontTx/>
              <a:buNone/>
              <a:defRPr b="1"/>
            </a:lvl1pPr>
          </a:lstStyle>
          <a:p>
            <a:pPr lvl="0"/>
            <a:r>
              <a:rPr lang="en-US" noProof="0" smtClean="0"/>
              <a:t>Click to edit Master subtitle style</a:t>
            </a:r>
          </a:p>
        </p:txBody>
      </p:sp>
      <p:sp>
        <p:nvSpPr>
          <p:cNvPr id="3076" name="Rectangle 4"/>
          <p:cNvSpPr>
            <a:spLocks noGrp="1" noChangeArrowheads="1"/>
          </p:cNvSpPr>
          <p:nvPr>
            <p:ph type="dt" sz="half" idx="2"/>
          </p:nvPr>
        </p:nvSpPr>
        <p:spPr>
          <a:xfrm>
            <a:off x="685800" y="6096000"/>
            <a:ext cx="1905000" cy="381000"/>
          </a:xfrm>
        </p:spPr>
        <p:txBody>
          <a:bodyPr/>
          <a:lstStyle>
            <a:lvl1pPr>
              <a:defRPr/>
            </a:lvl1pPr>
          </a:lstStyle>
          <a:p>
            <a:endParaRPr lang="en-US"/>
          </a:p>
        </p:txBody>
      </p:sp>
      <p:sp>
        <p:nvSpPr>
          <p:cNvPr id="3077" name="Rectangle 5"/>
          <p:cNvSpPr>
            <a:spLocks noGrp="1" noChangeArrowheads="1"/>
          </p:cNvSpPr>
          <p:nvPr>
            <p:ph type="ftr" sz="quarter" idx="3"/>
          </p:nvPr>
        </p:nvSpPr>
        <p:spPr>
          <a:xfrm>
            <a:off x="3124200" y="6096000"/>
            <a:ext cx="2895600" cy="381000"/>
          </a:xfrm>
        </p:spPr>
        <p:txBody>
          <a:bodyPr/>
          <a:lstStyle>
            <a:lvl1pPr>
              <a:defRPr/>
            </a:lvl1pPr>
          </a:lstStyle>
          <a:p>
            <a:endParaRPr lang="en-US"/>
          </a:p>
        </p:txBody>
      </p:sp>
      <p:sp>
        <p:nvSpPr>
          <p:cNvPr id="3078" name="Rectangle 6"/>
          <p:cNvSpPr>
            <a:spLocks noGrp="1" noChangeArrowheads="1"/>
          </p:cNvSpPr>
          <p:nvPr>
            <p:ph type="sldNum" sz="quarter" idx="4"/>
          </p:nvPr>
        </p:nvSpPr>
        <p:spPr>
          <a:xfrm>
            <a:off x="6553200" y="6096000"/>
            <a:ext cx="1905000" cy="381000"/>
          </a:xfrm>
        </p:spPr>
        <p:txBody>
          <a:bodyPr/>
          <a:lstStyle>
            <a:lvl1pPr>
              <a:defRPr/>
            </a:lvl1pPr>
          </a:lstStyle>
          <a:p>
            <a:fld id="{EE645CE5-9B35-40BD-8587-8424F831B121}"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F0984B4-48A0-45AF-A6C4-F9BCB46CA756}" type="slidenum">
              <a:rPr lang="en-US"/>
              <a:pPr/>
              <a:t>‹#›</a:t>
            </a:fld>
            <a:endParaRPr lang="en-US"/>
          </a:p>
        </p:txBody>
      </p:sp>
    </p:spTree>
    <p:extLst>
      <p:ext uri="{BB962C8B-B14F-4D97-AF65-F5344CB8AC3E}">
        <p14:creationId xmlns="" xmlns:p14="http://schemas.microsoft.com/office/powerpoint/2010/main" val="1474349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1E965A1-37B3-4C35-AB23-3F79FD01F244}" type="slidenum">
              <a:rPr lang="en-US"/>
              <a:pPr/>
              <a:t>‹#›</a:t>
            </a:fld>
            <a:endParaRPr lang="en-US"/>
          </a:p>
        </p:txBody>
      </p:sp>
    </p:spTree>
    <p:extLst>
      <p:ext uri="{BB962C8B-B14F-4D97-AF65-F5344CB8AC3E}">
        <p14:creationId xmlns="" xmlns:p14="http://schemas.microsoft.com/office/powerpoint/2010/main" val="3750946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19200" y="2286000"/>
            <a:ext cx="3771900" cy="3962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3500" y="2286000"/>
            <a:ext cx="3771900" cy="3962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2755FEE-F6D1-46A6-8F3B-B88D576F43C0}" type="slidenum">
              <a:rPr lang="en-US"/>
              <a:pPr/>
              <a:t>‹#›</a:t>
            </a:fld>
            <a:endParaRPr lang="en-US"/>
          </a:p>
        </p:txBody>
      </p:sp>
    </p:spTree>
    <p:extLst>
      <p:ext uri="{BB962C8B-B14F-4D97-AF65-F5344CB8AC3E}">
        <p14:creationId xmlns="" xmlns:p14="http://schemas.microsoft.com/office/powerpoint/2010/main" val="3086809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EE1A2F77-5939-4BCD-8E1D-3434B63A227C}" type="slidenum">
              <a:rPr lang="en-US"/>
              <a:pPr/>
              <a:t>‹#›</a:t>
            </a:fld>
            <a:endParaRPr lang="en-US"/>
          </a:p>
        </p:txBody>
      </p:sp>
    </p:spTree>
    <p:extLst>
      <p:ext uri="{BB962C8B-B14F-4D97-AF65-F5344CB8AC3E}">
        <p14:creationId xmlns="" xmlns:p14="http://schemas.microsoft.com/office/powerpoint/2010/main" val="5537074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BB86085-E5C4-4B95-BD59-EF278911EC18}" type="slidenum">
              <a:rPr lang="en-US"/>
              <a:pPr/>
              <a:t>‹#›</a:t>
            </a:fld>
            <a:endParaRPr lang="en-US"/>
          </a:p>
        </p:txBody>
      </p:sp>
    </p:spTree>
    <p:extLst>
      <p:ext uri="{BB962C8B-B14F-4D97-AF65-F5344CB8AC3E}">
        <p14:creationId xmlns="" xmlns:p14="http://schemas.microsoft.com/office/powerpoint/2010/main" val="1428578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F495AAC9-A0C1-4244-82BC-C938F7C453F0}" type="slidenum">
              <a:rPr lang="en-US"/>
              <a:pPr/>
              <a:t>‹#›</a:t>
            </a:fld>
            <a:endParaRPr lang="en-US"/>
          </a:p>
        </p:txBody>
      </p:sp>
    </p:spTree>
    <p:extLst>
      <p:ext uri="{BB962C8B-B14F-4D97-AF65-F5344CB8AC3E}">
        <p14:creationId xmlns="" xmlns:p14="http://schemas.microsoft.com/office/powerpoint/2010/main" val="4242911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FE9343B-C175-4930-9F01-B9D8B7DAC6F9}" type="slidenum">
              <a:rPr lang="en-US"/>
              <a:pPr/>
              <a:t>‹#›</a:t>
            </a:fld>
            <a:endParaRPr lang="en-US"/>
          </a:p>
        </p:txBody>
      </p:sp>
    </p:spTree>
    <p:extLst>
      <p:ext uri="{BB962C8B-B14F-4D97-AF65-F5344CB8AC3E}">
        <p14:creationId xmlns="" xmlns:p14="http://schemas.microsoft.com/office/powerpoint/2010/main" val="1866711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7693B10-0E14-4094-8AE6-88FB93443370}" type="slidenum">
              <a:rPr lang="en-US"/>
              <a:pPr/>
              <a:t>‹#›</a:t>
            </a:fld>
            <a:endParaRPr lang="en-US"/>
          </a:p>
        </p:txBody>
      </p:sp>
    </p:spTree>
    <p:extLst>
      <p:ext uri="{BB962C8B-B14F-4D97-AF65-F5344CB8AC3E}">
        <p14:creationId xmlns="" xmlns:p14="http://schemas.microsoft.com/office/powerpoint/2010/main" val="50719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0810B45-9618-456A-B8B7-7B563A0084BE}" type="slidenum">
              <a:rPr lang="en-US"/>
              <a:pPr/>
              <a:t>‹#›</a:t>
            </a:fld>
            <a:endParaRPr lang="en-US"/>
          </a:p>
        </p:txBody>
      </p:sp>
    </p:spTree>
    <p:extLst>
      <p:ext uri="{BB962C8B-B14F-4D97-AF65-F5344CB8AC3E}">
        <p14:creationId xmlns="" xmlns:p14="http://schemas.microsoft.com/office/powerpoint/2010/main" val="1822561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91350" y="1295400"/>
            <a:ext cx="1924050" cy="4953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19200" y="1295400"/>
            <a:ext cx="5619750" cy="4953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CE366C9-7889-46EA-BA03-8278865F351A}" type="slidenum">
              <a:rPr lang="en-US"/>
              <a:pPr/>
              <a:t>‹#›</a:t>
            </a:fld>
            <a:endParaRPr lang="en-US"/>
          </a:p>
        </p:txBody>
      </p:sp>
    </p:spTree>
    <p:extLst>
      <p:ext uri="{BB962C8B-B14F-4D97-AF65-F5344CB8AC3E}">
        <p14:creationId xmlns="" xmlns:p14="http://schemas.microsoft.com/office/powerpoint/2010/main" val="4067896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19200" y="1295400"/>
            <a:ext cx="7696200" cy="914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1219200" y="2286000"/>
            <a:ext cx="7696200" cy="3962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304800" y="6324600"/>
            <a:ext cx="1905000" cy="381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lvl1pPr>
          </a:lstStyle>
          <a:p>
            <a:endParaRPr lang="en-US"/>
          </a:p>
        </p:txBody>
      </p:sp>
      <p:sp>
        <p:nvSpPr>
          <p:cNvPr id="1029" name="Rectangle 5"/>
          <p:cNvSpPr>
            <a:spLocks noGrp="1" noChangeArrowheads="1"/>
          </p:cNvSpPr>
          <p:nvPr>
            <p:ph type="ftr" sz="quarter" idx="3"/>
          </p:nvPr>
        </p:nvSpPr>
        <p:spPr bwMode="auto">
          <a:xfrm>
            <a:off x="3200400" y="6324600"/>
            <a:ext cx="2895600" cy="381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lvl1pPr>
          </a:lstStyle>
          <a:p>
            <a:endParaRPr lang="en-US"/>
          </a:p>
        </p:txBody>
      </p:sp>
      <p:sp>
        <p:nvSpPr>
          <p:cNvPr id="1030" name="Rectangle 6"/>
          <p:cNvSpPr>
            <a:spLocks noGrp="1" noChangeArrowheads="1"/>
          </p:cNvSpPr>
          <p:nvPr>
            <p:ph type="sldNum" sz="quarter" idx="4"/>
          </p:nvPr>
        </p:nvSpPr>
        <p:spPr bwMode="auto">
          <a:xfrm>
            <a:off x="7010400" y="6324600"/>
            <a:ext cx="1905000" cy="381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lvl1pPr>
          </a:lstStyle>
          <a:p>
            <a:fld id="{CF44B284-BCF8-4888-84F1-98B33E612188}"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Arial Black" pitchFamily="34" charset="0"/>
        </a:defRPr>
      </a:lvl2pPr>
      <a:lvl3pPr algn="l" rtl="0" eaLnBrk="1" fontAlgn="base" hangingPunct="1">
        <a:spcBef>
          <a:spcPct val="0"/>
        </a:spcBef>
        <a:spcAft>
          <a:spcPct val="0"/>
        </a:spcAft>
        <a:defRPr sz="4000">
          <a:solidFill>
            <a:schemeClr val="tx2"/>
          </a:solidFill>
          <a:latin typeface="Arial Black" pitchFamily="34" charset="0"/>
        </a:defRPr>
      </a:lvl3pPr>
      <a:lvl4pPr algn="l" rtl="0" eaLnBrk="1" fontAlgn="base" hangingPunct="1">
        <a:spcBef>
          <a:spcPct val="0"/>
        </a:spcBef>
        <a:spcAft>
          <a:spcPct val="0"/>
        </a:spcAft>
        <a:defRPr sz="4000">
          <a:solidFill>
            <a:schemeClr val="tx2"/>
          </a:solidFill>
          <a:latin typeface="Arial Black" pitchFamily="34" charset="0"/>
        </a:defRPr>
      </a:lvl4pPr>
      <a:lvl5pPr algn="l" rtl="0" eaLnBrk="1" fontAlgn="base" hangingPunct="1">
        <a:spcBef>
          <a:spcPct val="0"/>
        </a:spcBef>
        <a:spcAft>
          <a:spcPct val="0"/>
        </a:spcAft>
        <a:defRPr sz="4000">
          <a:solidFill>
            <a:schemeClr val="tx2"/>
          </a:solidFill>
          <a:latin typeface="Arial Black" pitchFamily="34" charset="0"/>
        </a:defRPr>
      </a:lvl5pPr>
      <a:lvl6pPr marL="457200" algn="l" rtl="0" eaLnBrk="1" fontAlgn="base" hangingPunct="1">
        <a:spcBef>
          <a:spcPct val="0"/>
        </a:spcBef>
        <a:spcAft>
          <a:spcPct val="0"/>
        </a:spcAft>
        <a:defRPr sz="4000">
          <a:solidFill>
            <a:schemeClr val="tx2"/>
          </a:solidFill>
          <a:latin typeface="Arial Black" pitchFamily="34" charset="0"/>
        </a:defRPr>
      </a:lvl6pPr>
      <a:lvl7pPr marL="914400" algn="l" rtl="0" eaLnBrk="1" fontAlgn="base" hangingPunct="1">
        <a:spcBef>
          <a:spcPct val="0"/>
        </a:spcBef>
        <a:spcAft>
          <a:spcPct val="0"/>
        </a:spcAft>
        <a:defRPr sz="4000">
          <a:solidFill>
            <a:schemeClr val="tx2"/>
          </a:solidFill>
          <a:latin typeface="Arial Black" pitchFamily="34" charset="0"/>
        </a:defRPr>
      </a:lvl7pPr>
      <a:lvl8pPr marL="1371600" algn="l" rtl="0" eaLnBrk="1" fontAlgn="base" hangingPunct="1">
        <a:spcBef>
          <a:spcPct val="0"/>
        </a:spcBef>
        <a:spcAft>
          <a:spcPct val="0"/>
        </a:spcAft>
        <a:defRPr sz="4000">
          <a:solidFill>
            <a:schemeClr val="tx2"/>
          </a:solidFill>
          <a:latin typeface="Arial Black" pitchFamily="34" charset="0"/>
        </a:defRPr>
      </a:lvl8pPr>
      <a:lvl9pPr marL="1828800" algn="l" rtl="0" eaLnBrk="1" fontAlgn="base" hangingPunct="1">
        <a:spcBef>
          <a:spcPct val="0"/>
        </a:spcBef>
        <a:spcAft>
          <a:spcPct val="0"/>
        </a:spcAft>
        <a:defRPr sz="4000">
          <a:solidFill>
            <a:schemeClr val="tx2"/>
          </a:solidFill>
          <a:latin typeface="Arial Black"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209800"/>
            <a:ext cx="9144000" cy="1143000"/>
          </a:xfrm>
        </p:spPr>
        <p:txBody>
          <a:bodyPr/>
          <a:lstStyle/>
          <a:p>
            <a:pPr algn="ctr"/>
            <a:r>
              <a:rPr lang="en-US" sz="4000" i="1" dirty="0" smtClean="0">
                <a:latin typeface="Copperplate Gothic Bold" pitchFamily="34" charset="0"/>
              </a:rPr>
              <a:t>Higher Order Thinking Skills (HOTS)</a:t>
            </a:r>
            <a:endParaRPr lang="en-US" sz="4000" i="1" dirty="0"/>
          </a:p>
        </p:txBody>
      </p:sp>
      <p:sp>
        <p:nvSpPr>
          <p:cNvPr id="4" name="Slide Number Placeholder 3"/>
          <p:cNvSpPr>
            <a:spLocks noGrp="1"/>
          </p:cNvSpPr>
          <p:nvPr>
            <p:ph type="sldNum" sz="quarter" idx="4"/>
          </p:nvPr>
        </p:nvSpPr>
        <p:spPr/>
        <p:txBody>
          <a:bodyPr/>
          <a:lstStyle/>
          <a:p>
            <a:fld id="{EE645CE5-9B35-40BD-8587-8424F831B121}" type="slidenum">
              <a:rPr lang="en-US" smtClean="0"/>
              <a:pPr/>
              <a:t>1</a:t>
            </a:fld>
            <a:endParaRPr lang="en-US"/>
          </a:p>
        </p:txBody>
      </p:sp>
      <p:sp>
        <p:nvSpPr>
          <p:cNvPr id="6" name="TextBox 5"/>
          <p:cNvSpPr txBox="1">
            <a:spLocks noChangeArrowheads="1"/>
          </p:cNvSpPr>
          <p:nvPr/>
        </p:nvSpPr>
        <p:spPr bwMode="auto">
          <a:xfrm>
            <a:off x="599090" y="5506955"/>
            <a:ext cx="7898524"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defPPr>
              <a:defRPr lang="id-ID"/>
            </a:defPPr>
            <a:lvl1pPr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a:lstStyle>
          <a:p>
            <a:pPr algn="ctr"/>
            <a:r>
              <a:rPr lang="id-ID" sz="2400" dirty="0">
                <a:solidFill>
                  <a:srgbClr val="FFFF00"/>
                </a:solidFill>
                <a:latin typeface="Berlin Sans FB" pitchFamily="34" charset="0"/>
              </a:rPr>
              <a:t>Kementerian Pendidikan dan Kebudayaan</a:t>
            </a:r>
          </a:p>
          <a:p>
            <a:pPr algn="ctr"/>
            <a:r>
              <a:rPr lang="id-ID" sz="2400" dirty="0">
                <a:solidFill>
                  <a:srgbClr val="FFFF00"/>
                </a:solidFill>
                <a:latin typeface="Berlin Sans FB" pitchFamily="34" charset="0"/>
              </a:rPr>
              <a:t>Direktorat Jenderal Pendidikan </a:t>
            </a:r>
            <a:r>
              <a:rPr lang="id-ID" sz="2400" dirty="0" smtClean="0">
                <a:solidFill>
                  <a:srgbClr val="FFFF00"/>
                </a:solidFill>
                <a:latin typeface="Berlin Sans FB" pitchFamily="34" charset="0"/>
              </a:rPr>
              <a:t>Dasar dan Menengah</a:t>
            </a:r>
            <a:endParaRPr lang="id-ID" sz="2400" dirty="0">
              <a:solidFill>
                <a:srgbClr val="FFFF00"/>
              </a:solidFill>
              <a:latin typeface="Berlin Sans FB" pitchFamily="34" charset="0"/>
            </a:endParaRPr>
          </a:p>
          <a:p>
            <a:pPr algn="ctr"/>
            <a:r>
              <a:rPr lang="id-ID" sz="2400" dirty="0">
                <a:solidFill>
                  <a:srgbClr val="FFFF00"/>
                </a:solidFill>
                <a:latin typeface="Berlin Sans FB" pitchFamily="34" charset="0"/>
              </a:rPr>
              <a:t>Direktorat Pembinaan Sekolah Menengah </a:t>
            </a:r>
            <a:r>
              <a:rPr lang="id-ID" sz="2400" dirty="0" smtClean="0">
                <a:solidFill>
                  <a:srgbClr val="FFFF00"/>
                </a:solidFill>
                <a:latin typeface="Berlin Sans FB" pitchFamily="34" charset="0"/>
              </a:rPr>
              <a:t>Atas</a:t>
            </a:r>
            <a:endParaRPr lang="id-ID" sz="2400" dirty="0">
              <a:solidFill>
                <a:srgbClr val="FFFF00"/>
              </a:solidFill>
              <a:latin typeface="Berlin Sans FB" pitchFamily="34" charset="0"/>
            </a:endParaRPr>
          </a:p>
        </p:txBody>
      </p:sp>
      <p:sp>
        <p:nvSpPr>
          <p:cNvPr id="7" name="TextBox 6"/>
          <p:cNvSpPr txBox="1">
            <a:spLocks noChangeArrowheads="1"/>
          </p:cNvSpPr>
          <p:nvPr/>
        </p:nvSpPr>
        <p:spPr bwMode="auto">
          <a:xfrm>
            <a:off x="617768" y="4373805"/>
            <a:ext cx="7898524"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defPPr>
              <a:defRPr lang="id-ID"/>
            </a:defPPr>
            <a:lvl1pPr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a:lstStyle>
          <a:p>
            <a:pPr algn="ctr"/>
            <a:r>
              <a:rPr lang="en-US" b="1" dirty="0" err="1" smtClean="0">
                <a:solidFill>
                  <a:schemeClr val="bg1">
                    <a:lumMod val="40000"/>
                    <a:lumOff val="60000"/>
                  </a:schemeClr>
                </a:solidFill>
                <a:latin typeface="Berlin Sans FB" pitchFamily="34" charset="0"/>
              </a:rPr>
              <a:t>Penyegaran</a:t>
            </a:r>
            <a:r>
              <a:rPr lang="en-US" b="1" dirty="0" smtClean="0">
                <a:solidFill>
                  <a:schemeClr val="bg1">
                    <a:lumMod val="40000"/>
                    <a:lumOff val="60000"/>
                  </a:schemeClr>
                </a:solidFill>
                <a:latin typeface="Berlin Sans FB" pitchFamily="34" charset="0"/>
              </a:rPr>
              <a:t> </a:t>
            </a:r>
            <a:r>
              <a:rPr lang="en-US" b="1" dirty="0" err="1" smtClean="0">
                <a:solidFill>
                  <a:schemeClr val="bg1">
                    <a:lumMod val="40000"/>
                    <a:lumOff val="60000"/>
                  </a:schemeClr>
                </a:solidFill>
                <a:latin typeface="Berlin Sans FB" pitchFamily="34" charset="0"/>
              </a:rPr>
              <a:t>Instruktur</a:t>
            </a:r>
            <a:r>
              <a:rPr lang="en-US" b="1" dirty="0" smtClean="0">
                <a:solidFill>
                  <a:schemeClr val="bg1">
                    <a:lumMod val="40000"/>
                    <a:lumOff val="60000"/>
                  </a:schemeClr>
                </a:solidFill>
                <a:latin typeface="Berlin Sans FB" pitchFamily="34" charset="0"/>
              </a:rPr>
              <a:t> </a:t>
            </a:r>
            <a:r>
              <a:rPr lang="en-US" b="1" dirty="0" err="1" smtClean="0">
                <a:solidFill>
                  <a:schemeClr val="bg1">
                    <a:lumMod val="40000"/>
                    <a:lumOff val="60000"/>
                  </a:schemeClr>
                </a:solidFill>
                <a:latin typeface="Berlin Sans FB" pitchFamily="34" charset="0"/>
              </a:rPr>
              <a:t>Kurikulum</a:t>
            </a:r>
            <a:r>
              <a:rPr lang="en-US" b="1" dirty="0" smtClean="0">
                <a:solidFill>
                  <a:schemeClr val="bg1">
                    <a:lumMod val="40000"/>
                    <a:lumOff val="60000"/>
                  </a:schemeClr>
                </a:solidFill>
                <a:latin typeface="Berlin Sans FB" pitchFamily="34" charset="0"/>
              </a:rPr>
              <a:t> 2013</a:t>
            </a:r>
          </a:p>
          <a:p>
            <a:pPr algn="ctr"/>
            <a:r>
              <a:rPr lang="en-US" b="1" u="sng" dirty="0" smtClean="0">
                <a:solidFill>
                  <a:schemeClr val="bg1">
                    <a:lumMod val="40000"/>
                    <a:lumOff val="60000"/>
                  </a:schemeClr>
                </a:solidFill>
                <a:latin typeface="Berlin Sans FB" pitchFamily="34" charset="0"/>
              </a:rPr>
              <a:t>Yogyakarta, 9 </a:t>
            </a:r>
            <a:r>
              <a:rPr lang="en-US" b="1" u="sng" dirty="0" err="1" smtClean="0">
                <a:solidFill>
                  <a:schemeClr val="bg1">
                    <a:lumMod val="40000"/>
                    <a:lumOff val="60000"/>
                  </a:schemeClr>
                </a:solidFill>
                <a:latin typeface="Berlin Sans FB" pitchFamily="34" charset="0"/>
              </a:rPr>
              <a:t>Maret</a:t>
            </a:r>
            <a:r>
              <a:rPr lang="en-US" b="1" u="sng" dirty="0" smtClean="0">
                <a:solidFill>
                  <a:schemeClr val="bg1">
                    <a:lumMod val="40000"/>
                    <a:lumOff val="60000"/>
                  </a:schemeClr>
                </a:solidFill>
                <a:latin typeface="Berlin Sans FB" pitchFamily="34" charset="0"/>
              </a:rPr>
              <a:t> 2017</a:t>
            </a:r>
            <a:endParaRPr lang="id-ID" b="1" u="sng" dirty="0">
              <a:solidFill>
                <a:schemeClr val="bg1">
                  <a:lumMod val="40000"/>
                  <a:lumOff val="60000"/>
                </a:schemeClr>
              </a:solidFill>
              <a:latin typeface="Berlin Sans FB" pitchFamily="34" charset="0"/>
            </a:endParaRPr>
          </a:p>
        </p:txBody>
      </p:sp>
    </p:spTree>
    <p:extLst>
      <p:ext uri="{BB962C8B-B14F-4D97-AF65-F5344CB8AC3E}">
        <p14:creationId xmlns="" xmlns:p14="http://schemas.microsoft.com/office/powerpoint/2010/main" val="19831301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0"/>
            <a:ext cx="7696200" cy="914400"/>
          </a:xfrm>
        </p:spPr>
        <p:txBody>
          <a:bodyPr/>
          <a:lstStyle/>
          <a:p>
            <a:r>
              <a:rPr lang="en-US" dirty="0" err="1" smtClean="0"/>
              <a:t>Refleksi</a:t>
            </a:r>
            <a:r>
              <a:rPr lang="en-US" dirty="0" smtClean="0"/>
              <a:t> </a:t>
            </a:r>
            <a:endParaRPr lang="en-US" dirty="0"/>
          </a:p>
        </p:txBody>
      </p:sp>
      <p:sp>
        <p:nvSpPr>
          <p:cNvPr id="3" name="Content Placeholder 2"/>
          <p:cNvSpPr>
            <a:spLocks noGrp="1"/>
          </p:cNvSpPr>
          <p:nvPr>
            <p:ph idx="1"/>
          </p:nvPr>
        </p:nvSpPr>
        <p:spPr>
          <a:xfrm>
            <a:off x="1219200" y="1828800"/>
            <a:ext cx="7696200" cy="3962400"/>
          </a:xfrm>
        </p:spPr>
        <p:txBody>
          <a:bodyPr>
            <a:normAutofit fontScale="77500" lnSpcReduction="20000"/>
          </a:bodyPr>
          <a:lstStyle/>
          <a:p>
            <a:pPr marL="514350" indent="-514350">
              <a:buAutoNum type="arabicPeriod"/>
            </a:pPr>
            <a:r>
              <a:rPr lang="en-US" dirty="0" err="1" smtClean="0"/>
              <a:t>Bagaimana</a:t>
            </a:r>
            <a:r>
              <a:rPr lang="en-US" dirty="0" smtClean="0"/>
              <a:t> </a:t>
            </a:r>
            <a:r>
              <a:rPr lang="en-US" dirty="0" err="1" smtClean="0"/>
              <a:t>perasaan</a:t>
            </a:r>
            <a:r>
              <a:rPr lang="en-US" dirty="0" smtClean="0"/>
              <a:t> </a:t>
            </a:r>
            <a:r>
              <a:rPr lang="en-US" dirty="0" err="1" smtClean="0"/>
              <a:t>Bapak</a:t>
            </a:r>
            <a:r>
              <a:rPr lang="en-US" dirty="0" smtClean="0"/>
              <a:t>/</a:t>
            </a:r>
            <a:r>
              <a:rPr lang="en-US" dirty="0" err="1" smtClean="0"/>
              <a:t>Ibu</a:t>
            </a:r>
            <a:r>
              <a:rPr lang="en-US" dirty="0" smtClean="0"/>
              <a:t> </a:t>
            </a:r>
            <a:r>
              <a:rPr lang="en-US" dirty="0" err="1" smtClean="0"/>
              <a:t>setelah</a:t>
            </a:r>
            <a:r>
              <a:rPr lang="en-US" dirty="0" smtClean="0"/>
              <a:t> </a:t>
            </a:r>
            <a:r>
              <a:rPr lang="en-US" dirty="0" err="1" smtClean="0"/>
              <a:t>mengerjakan</a:t>
            </a:r>
            <a:r>
              <a:rPr lang="en-US" dirty="0" smtClean="0"/>
              <a:t> </a:t>
            </a:r>
            <a:r>
              <a:rPr lang="en-US" dirty="0" err="1" smtClean="0"/>
              <a:t>soal</a:t>
            </a:r>
            <a:r>
              <a:rPr lang="en-US" dirty="0" smtClean="0"/>
              <a:t> </a:t>
            </a:r>
            <a:r>
              <a:rPr lang="en-US" i="1" dirty="0" err="1" smtClean="0"/>
              <a:t>Programme</a:t>
            </a:r>
            <a:r>
              <a:rPr lang="en-US" i="1" dirty="0" smtClean="0"/>
              <a:t> for International Student Assessment (PISA</a:t>
            </a:r>
            <a:r>
              <a:rPr lang="en-US" dirty="0" smtClean="0"/>
              <a:t>) </a:t>
            </a:r>
            <a:r>
              <a:rPr lang="en-US" dirty="0" err="1" smtClean="0"/>
              <a:t>dua</a:t>
            </a:r>
            <a:r>
              <a:rPr lang="en-US" dirty="0" smtClean="0"/>
              <a:t> </a:t>
            </a:r>
            <a:r>
              <a:rPr lang="en-US" dirty="0" err="1" smtClean="0"/>
              <a:t>hari</a:t>
            </a:r>
            <a:r>
              <a:rPr lang="en-US" dirty="0" smtClean="0"/>
              <a:t> </a:t>
            </a:r>
            <a:r>
              <a:rPr lang="en-US" dirty="0" err="1" smtClean="0"/>
              <a:t>lalu</a:t>
            </a:r>
            <a:r>
              <a:rPr lang="en-US" dirty="0" smtClean="0"/>
              <a:t>?</a:t>
            </a:r>
          </a:p>
          <a:p>
            <a:pPr marL="514350" indent="-514350">
              <a:buAutoNum type="arabicPeriod"/>
            </a:pPr>
            <a:r>
              <a:rPr lang="en-US" dirty="0" err="1" smtClean="0"/>
              <a:t>Tahukah</a:t>
            </a:r>
            <a:r>
              <a:rPr lang="en-US" dirty="0" smtClean="0"/>
              <a:t> </a:t>
            </a:r>
            <a:r>
              <a:rPr lang="en-US" dirty="0" err="1" smtClean="0"/>
              <a:t>Bapak</a:t>
            </a:r>
            <a:r>
              <a:rPr lang="en-US" dirty="0" smtClean="0"/>
              <a:t>/</a:t>
            </a:r>
            <a:r>
              <a:rPr lang="en-US" dirty="0" err="1" smtClean="0"/>
              <a:t>Ibu</a:t>
            </a:r>
            <a:r>
              <a:rPr lang="en-US" dirty="0" smtClean="0"/>
              <a:t> </a:t>
            </a:r>
            <a:r>
              <a:rPr lang="en-US" dirty="0" err="1" smtClean="0"/>
              <a:t>bahwa</a:t>
            </a:r>
            <a:r>
              <a:rPr lang="en-US" dirty="0" smtClean="0"/>
              <a:t> </a:t>
            </a:r>
            <a:r>
              <a:rPr lang="en-US" dirty="0" err="1" smtClean="0"/>
              <a:t>soal</a:t>
            </a:r>
            <a:r>
              <a:rPr lang="en-US" dirty="0" smtClean="0"/>
              <a:t> </a:t>
            </a:r>
            <a:r>
              <a:rPr lang="en-US" dirty="0" err="1" smtClean="0"/>
              <a:t>tersebut</a:t>
            </a:r>
            <a:r>
              <a:rPr lang="en-US" dirty="0" smtClean="0"/>
              <a:t> </a:t>
            </a:r>
            <a:r>
              <a:rPr lang="en-US" dirty="0" err="1" smtClean="0"/>
              <a:t>diujikan</a:t>
            </a:r>
            <a:r>
              <a:rPr lang="en-US" dirty="0" smtClean="0"/>
              <a:t> </a:t>
            </a:r>
            <a:r>
              <a:rPr lang="en-US" dirty="0" err="1" smtClean="0"/>
              <a:t>bagi</a:t>
            </a:r>
            <a:r>
              <a:rPr lang="en-US" dirty="0" smtClean="0"/>
              <a:t> </a:t>
            </a:r>
            <a:r>
              <a:rPr lang="en-US" dirty="0" err="1" smtClean="0"/>
              <a:t>siswa</a:t>
            </a:r>
            <a:r>
              <a:rPr lang="en-US" dirty="0" smtClean="0"/>
              <a:t> </a:t>
            </a:r>
            <a:r>
              <a:rPr lang="en-US" dirty="0" err="1" smtClean="0"/>
              <a:t>usia</a:t>
            </a:r>
            <a:r>
              <a:rPr lang="en-US" dirty="0" smtClean="0"/>
              <a:t> </a:t>
            </a:r>
            <a:r>
              <a:rPr lang="en-US" dirty="0" err="1" smtClean="0"/>
              <a:t>maksimum</a:t>
            </a:r>
            <a:r>
              <a:rPr lang="en-US" dirty="0" smtClean="0"/>
              <a:t> 15 </a:t>
            </a:r>
            <a:r>
              <a:rPr lang="en-US" dirty="0" err="1" smtClean="0"/>
              <a:t>tahun</a:t>
            </a:r>
            <a:r>
              <a:rPr lang="en-US" dirty="0" smtClean="0"/>
              <a:t>?</a:t>
            </a:r>
          </a:p>
          <a:p>
            <a:pPr marL="514350" indent="-514350">
              <a:buAutoNum type="arabicPeriod"/>
            </a:pPr>
            <a:r>
              <a:rPr lang="en-US" dirty="0" err="1" smtClean="0"/>
              <a:t>Ungkapkan</a:t>
            </a:r>
            <a:r>
              <a:rPr lang="en-US" dirty="0" smtClean="0"/>
              <a:t> </a:t>
            </a:r>
            <a:r>
              <a:rPr lang="en-US" dirty="0" err="1" smtClean="0"/>
              <a:t>pendapat</a:t>
            </a:r>
            <a:r>
              <a:rPr lang="en-US" dirty="0" smtClean="0"/>
              <a:t> </a:t>
            </a:r>
            <a:r>
              <a:rPr lang="en-US" dirty="0" err="1" smtClean="0"/>
              <a:t>Bapak</a:t>
            </a:r>
            <a:r>
              <a:rPr lang="en-US" dirty="0" smtClean="0"/>
              <a:t>/</a:t>
            </a:r>
            <a:r>
              <a:rPr lang="en-US" dirty="0" err="1" smtClean="0"/>
              <a:t>Ibu</a:t>
            </a:r>
            <a:r>
              <a:rPr lang="en-US" dirty="0" smtClean="0"/>
              <a:t> </a:t>
            </a:r>
            <a:r>
              <a:rPr lang="en-US" dirty="0" err="1" smtClean="0"/>
              <a:t>perihal</a:t>
            </a:r>
            <a:r>
              <a:rPr lang="en-US" dirty="0" smtClean="0"/>
              <a:t> “</a:t>
            </a:r>
            <a:r>
              <a:rPr lang="en-US" dirty="0" err="1" smtClean="0"/>
              <a:t>standar</a:t>
            </a:r>
            <a:r>
              <a:rPr lang="en-US" dirty="0" smtClean="0"/>
              <a:t>” </a:t>
            </a:r>
            <a:r>
              <a:rPr lang="en-US" dirty="0" err="1" smtClean="0"/>
              <a:t>soal-soal</a:t>
            </a:r>
            <a:r>
              <a:rPr lang="en-US" dirty="0" smtClean="0"/>
              <a:t> </a:t>
            </a:r>
            <a:r>
              <a:rPr lang="en-US" dirty="0" err="1" smtClean="0"/>
              <a:t>tersebut</a:t>
            </a:r>
            <a:r>
              <a:rPr lang="en-US" dirty="0" smtClean="0"/>
              <a:t>.</a:t>
            </a:r>
          </a:p>
          <a:p>
            <a:pPr marL="514350" indent="-514350">
              <a:buAutoNum type="arabicPeriod"/>
            </a:pPr>
            <a:r>
              <a:rPr lang="en-US" dirty="0" err="1" smtClean="0"/>
              <a:t>Dapatkah</a:t>
            </a:r>
            <a:r>
              <a:rPr lang="en-US" dirty="0" smtClean="0"/>
              <a:t> </a:t>
            </a:r>
            <a:r>
              <a:rPr lang="en-US" dirty="0" err="1" smtClean="0"/>
              <a:t>Bapak</a:t>
            </a:r>
            <a:r>
              <a:rPr lang="en-US" dirty="0" smtClean="0"/>
              <a:t>/</a:t>
            </a:r>
            <a:r>
              <a:rPr lang="en-US" dirty="0" err="1" smtClean="0"/>
              <a:t>Ibu</a:t>
            </a:r>
            <a:r>
              <a:rPr lang="en-US" dirty="0" smtClean="0"/>
              <a:t> </a:t>
            </a:r>
            <a:r>
              <a:rPr lang="en-US" dirty="0" err="1" smtClean="0"/>
              <a:t>menyusun</a:t>
            </a:r>
            <a:r>
              <a:rPr lang="en-US" dirty="0" smtClean="0"/>
              <a:t> </a:t>
            </a:r>
            <a:r>
              <a:rPr lang="en-US" dirty="0" err="1" smtClean="0"/>
              <a:t>soal</a:t>
            </a:r>
            <a:r>
              <a:rPr lang="en-US" dirty="0" smtClean="0"/>
              <a:t> </a:t>
            </a:r>
            <a:r>
              <a:rPr lang="en-US" dirty="0" err="1" smtClean="0"/>
              <a:t>seperti</a:t>
            </a:r>
            <a:r>
              <a:rPr lang="en-US" dirty="0" smtClean="0"/>
              <a:t> </a:t>
            </a:r>
            <a:r>
              <a:rPr lang="en-US" dirty="0" err="1" smtClean="0"/>
              <a:t>paket</a:t>
            </a:r>
            <a:r>
              <a:rPr lang="en-US" dirty="0" smtClean="0"/>
              <a:t> </a:t>
            </a:r>
            <a:r>
              <a:rPr lang="en-US" dirty="0" err="1" smtClean="0"/>
              <a:t>tersebut</a:t>
            </a:r>
            <a:r>
              <a:rPr lang="en-US" dirty="0" smtClean="0"/>
              <a:t>?</a:t>
            </a:r>
          </a:p>
          <a:p>
            <a:pPr marL="514350" indent="-514350">
              <a:buAutoNum type="arabicPeriod"/>
            </a:pPr>
            <a:r>
              <a:rPr lang="en-US" dirty="0" err="1" smtClean="0"/>
              <a:t>Perhatikan</a:t>
            </a:r>
            <a:r>
              <a:rPr lang="en-US" dirty="0" smtClean="0"/>
              <a:t> </a:t>
            </a:r>
            <a:r>
              <a:rPr lang="en-US" dirty="0" err="1" smtClean="0"/>
              <a:t>dan</a:t>
            </a:r>
            <a:r>
              <a:rPr lang="en-US" dirty="0" smtClean="0"/>
              <a:t> </a:t>
            </a:r>
            <a:r>
              <a:rPr lang="en-US" dirty="0" err="1" smtClean="0"/>
              <a:t>bacalah</a:t>
            </a:r>
            <a:r>
              <a:rPr lang="en-US" dirty="0" smtClean="0"/>
              <a:t> </a:t>
            </a:r>
            <a:r>
              <a:rPr lang="en-US" dirty="0" err="1" smtClean="0"/>
              <a:t>wacana</a:t>
            </a:r>
            <a:r>
              <a:rPr lang="en-US" dirty="0" smtClean="0"/>
              <a:t> di </a:t>
            </a:r>
            <a:r>
              <a:rPr lang="en-US" dirty="0" err="1" smtClean="0"/>
              <a:t>bawah</a:t>
            </a:r>
            <a:r>
              <a:rPr lang="en-US" dirty="0" smtClean="0"/>
              <a:t> </a:t>
            </a:r>
            <a:r>
              <a:rPr lang="en-US" dirty="0" err="1" smtClean="0"/>
              <a:t>ini</a:t>
            </a:r>
            <a:r>
              <a:rPr lang="en-US" dirty="0" smtClean="0"/>
              <a:t>. </a:t>
            </a:r>
            <a:endParaRPr lang="en-US" dirty="0"/>
          </a:p>
        </p:txBody>
      </p:sp>
      <p:sp>
        <p:nvSpPr>
          <p:cNvPr id="4" name="Slide Number Placeholder 3"/>
          <p:cNvSpPr>
            <a:spLocks noGrp="1"/>
          </p:cNvSpPr>
          <p:nvPr>
            <p:ph type="sldNum" sz="quarter" idx="12"/>
          </p:nvPr>
        </p:nvSpPr>
        <p:spPr/>
        <p:txBody>
          <a:bodyPr/>
          <a:lstStyle/>
          <a:p>
            <a:fld id="{3F0984B4-48A0-45AF-A6C4-F9BCB46CA756}" type="slidenum">
              <a:rPr lang="en-US" smtClean="0"/>
              <a:pPr/>
              <a:t>2</a:t>
            </a:fld>
            <a:endParaRPr lang="en-US"/>
          </a:p>
        </p:txBody>
      </p:sp>
    </p:spTree>
    <p:extLst>
      <p:ext uri="{BB962C8B-B14F-4D97-AF65-F5344CB8AC3E}">
        <p14:creationId xmlns="" xmlns:p14="http://schemas.microsoft.com/office/powerpoint/2010/main" val="1023640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0992" y="0"/>
            <a:ext cx="8286808" cy="1470025"/>
          </a:xfrm>
        </p:spPr>
        <p:txBody>
          <a:bodyPr>
            <a:noAutofit/>
          </a:bodyPr>
          <a:lstStyle/>
          <a:p>
            <a:pPr algn="l"/>
            <a:r>
              <a:rPr lang="id-ID" sz="3600" b="1" dirty="0" smtClean="0"/>
              <a:t>Sabar dan Bijak Ala Gandhi</a:t>
            </a:r>
            <a:br>
              <a:rPr lang="id-ID" sz="3600" b="1" dirty="0" smtClean="0"/>
            </a:br>
            <a:r>
              <a:rPr lang="id-ID" sz="3600" b="1" dirty="0" smtClean="0"/>
              <a:t> </a:t>
            </a:r>
            <a:r>
              <a:rPr lang="id-ID" sz="1400" dirty="0" smtClean="0"/>
              <a:t>http://www.andriewongso.com/articles/details/14525/Sabar-dan-Bijak-Ala-Gandhi</a:t>
            </a:r>
            <a:endParaRPr lang="id-ID" sz="1400" dirty="0"/>
          </a:p>
        </p:txBody>
      </p:sp>
      <p:pic>
        <p:nvPicPr>
          <p:cNvPr id="8" name="Picture 7" descr="_gandhi-jayanthi13-wallpaper.jpg"/>
          <p:cNvPicPr>
            <a:picLocks noChangeAspect="1"/>
          </p:cNvPicPr>
          <p:nvPr/>
        </p:nvPicPr>
        <p:blipFill>
          <a:blip r:embed="rId2" cstate="print"/>
          <a:srcRect l="48092" t="1747" r="6761"/>
          <a:stretch>
            <a:fillRect/>
          </a:stretch>
        </p:blipFill>
        <p:spPr>
          <a:xfrm>
            <a:off x="5500694" y="1544638"/>
            <a:ext cx="3286148" cy="4017962"/>
          </a:xfrm>
          <a:prstGeom prst="rect">
            <a:avLst/>
          </a:prstGeom>
        </p:spPr>
      </p:pic>
      <p:sp>
        <p:nvSpPr>
          <p:cNvPr id="9" name="TextBox 8"/>
          <p:cNvSpPr txBox="1"/>
          <p:nvPr/>
        </p:nvSpPr>
        <p:spPr>
          <a:xfrm>
            <a:off x="785786" y="1502688"/>
            <a:ext cx="4572032" cy="5109091"/>
          </a:xfrm>
          <a:prstGeom prst="rect">
            <a:avLst/>
          </a:prstGeom>
          <a:noFill/>
        </p:spPr>
        <p:txBody>
          <a:bodyPr wrap="square" rtlCol="0">
            <a:spAutoFit/>
          </a:bodyPr>
          <a:lstStyle/>
          <a:p>
            <a:r>
              <a:rPr lang="id-ID" sz="1600" b="1" dirty="0" smtClean="0"/>
              <a:t>Alkisah dahulu, ketika Mahatma Gandhi (1869-1948) sedang belajar Ilmu Hukum di University of College, London, Inggris, ada seorang profesor Bahasa Inggris bernama Peters, yang kurang menyukai Gandhi.</a:t>
            </a:r>
            <a:r>
              <a:rPr lang="id-ID" sz="1600" dirty="0" smtClean="0"/>
              <a:t/>
            </a:r>
            <a:br>
              <a:rPr lang="id-ID" sz="1600" dirty="0" smtClean="0"/>
            </a:br>
            <a:r>
              <a:rPr lang="id-ID" sz="1600" dirty="0" smtClean="0"/>
              <a:t/>
            </a:r>
            <a:br>
              <a:rPr lang="id-ID" sz="1600" dirty="0" smtClean="0"/>
            </a:br>
            <a:r>
              <a:rPr lang="id-ID" sz="1600" dirty="0" smtClean="0"/>
              <a:t>Suatu hari, ketika Prof. Peters sedang makan siang di kantin kampus, Gandhi muda datang dan duduk di sampingnya sambil membawa makan siangnya. Prof. Peters lantas berkata, "Gandhi, apakah Anda tidak mengerti bahwa seekor babi dengan seekor burung tidak duduk berdampingan untuk makan?"</a:t>
            </a:r>
            <a:br>
              <a:rPr lang="id-ID" sz="1600" dirty="0" smtClean="0"/>
            </a:br>
            <a:r>
              <a:rPr lang="id-ID" sz="1600" dirty="0" smtClean="0"/>
              <a:t/>
            </a:r>
            <a:br>
              <a:rPr lang="id-ID" sz="1600" dirty="0" smtClean="0"/>
            </a:br>
            <a:r>
              <a:rPr lang="id-ID" sz="1600" dirty="0" smtClean="0"/>
              <a:t>Gandhi bagai orang tua yang menatap anak nakal, menjawab dengan tenang, "Jangan khawatir, Prof. Saya akan segera ‘terbang’." Gandhi pun segera pergi untuk makan di meja lainnya. Muka Prof. Peters memerah penuh kemarahan. Ia memutuskan untuk balas dendam di kesempatan berikut.</a:t>
            </a:r>
            <a:br>
              <a:rPr lang="id-ID" sz="1600" dirty="0" smtClean="0"/>
            </a:br>
            <a:r>
              <a:rPr lang="id-ID" sz="1100" dirty="0" smtClean="0"/>
              <a:t/>
            </a:r>
            <a:br>
              <a:rPr lang="id-ID" sz="1100" dirty="0" smtClean="0"/>
            </a:br>
            <a:endParaRPr lang="id-ID" sz="1100" dirty="0"/>
          </a:p>
        </p:txBody>
      </p:sp>
      <p:sp>
        <p:nvSpPr>
          <p:cNvPr id="3" name="Slide Number Placeholder 2"/>
          <p:cNvSpPr>
            <a:spLocks noGrp="1"/>
          </p:cNvSpPr>
          <p:nvPr>
            <p:ph type="sldNum" sz="quarter" idx="4"/>
          </p:nvPr>
        </p:nvSpPr>
        <p:spPr/>
        <p:txBody>
          <a:bodyPr/>
          <a:lstStyle/>
          <a:p>
            <a:fld id="{EE645CE5-9B35-40BD-8587-8424F831B121}" type="slidenum">
              <a:rPr lang="en-US" smtClean="0"/>
              <a:pPr/>
              <a:t>3</a:t>
            </a:fld>
            <a:endParaRPr lang="en-US"/>
          </a:p>
        </p:txBody>
      </p:sp>
    </p:spTree>
    <p:extLst>
      <p:ext uri="{BB962C8B-B14F-4D97-AF65-F5344CB8AC3E}">
        <p14:creationId xmlns="" xmlns:p14="http://schemas.microsoft.com/office/powerpoint/2010/main" val="5513518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472" y="0"/>
            <a:ext cx="8286808" cy="1470025"/>
          </a:xfrm>
        </p:spPr>
        <p:txBody>
          <a:bodyPr>
            <a:noAutofit/>
          </a:bodyPr>
          <a:lstStyle/>
          <a:p>
            <a:pPr algn="l"/>
            <a:r>
              <a:rPr lang="id-ID" sz="3600" b="1" dirty="0" smtClean="0"/>
              <a:t>Sabar dan Bijak Ala Gandhi</a:t>
            </a:r>
            <a:br>
              <a:rPr lang="id-ID" sz="3600" b="1" dirty="0" smtClean="0"/>
            </a:br>
            <a:r>
              <a:rPr lang="id-ID" sz="3600" b="1" dirty="0" smtClean="0"/>
              <a:t> </a:t>
            </a:r>
            <a:r>
              <a:rPr lang="id-ID" sz="1400" b="1" dirty="0" smtClean="0"/>
              <a:t>http://www.andriewongso.com/articles/details/14525/Sabar-dan-Bijak-Ala-Gandhi</a:t>
            </a:r>
            <a:endParaRPr lang="id-ID" sz="1400" b="1" dirty="0"/>
          </a:p>
        </p:txBody>
      </p:sp>
      <p:sp>
        <p:nvSpPr>
          <p:cNvPr id="9" name="TextBox 8"/>
          <p:cNvSpPr txBox="1"/>
          <p:nvPr/>
        </p:nvSpPr>
        <p:spPr>
          <a:xfrm>
            <a:off x="571472" y="1164134"/>
            <a:ext cx="8286808" cy="5693866"/>
          </a:xfrm>
          <a:prstGeom prst="rect">
            <a:avLst/>
          </a:prstGeom>
          <a:noFill/>
        </p:spPr>
        <p:txBody>
          <a:bodyPr wrap="square" rtlCol="0">
            <a:spAutoFit/>
          </a:bodyPr>
          <a:lstStyle/>
          <a:p>
            <a:r>
              <a:rPr lang="id-ID" sz="1100" dirty="0" smtClean="0"/>
              <a:t/>
            </a:r>
            <a:br>
              <a:rPr lang="id-ID" sz="1100" dirty="0" smtClean="0"/>
            </a:br>
            <a:r>
              <a:rPr lang="id-ID" dirty="0" smtClean="0"/>
              <a:t>Esoknya, di dalam kelas, Prof. Peters dengan sengaja mengajukan pertanyaan ke Gandhi, "Gandhi, andai kamu sedang berjalan, lalu tiba-tiba menemukan paket berisi 1 tas penuh uang serta 1 tas penuh dengan kebijaksanaan... mana yang kamu ambil?"</a:t>
            </a:r>
            <a:br>
              <a:rPr lang="id-ID" dirty="0" smtClean="0"/>
            </a:br>
            <a:r>
              <a:rPr lang="id-ID" dirty="0" smtClean="0"/>
              <a:t/>
            </a:r>
            <a:br>
              <a:rPr lang="id-ID" dirty="0" smtClean="0"/>
            </a:br>
            <a:r>
              <a:rPr lang="id-ID" dirty="0" smtClean="0"/>
              <a:t>Tanpa ragu Gandhi menjawab, "Yaaa, uang."</a:t>
            </a:r>
            <a:br>
              <a:rPr lang="id-ID" dirty="0" smtClean="0"/>
            </a:br>
            <a:r>
              <a:rPr lang="id-ID" dirty="0" smtClean="0"/>
              <a:t/>
            </a:r>
            <a:br>
              <a:rPr lang="id-ID" dirty="0" smtClean="0"/>
            </a:br>
            <a:r>
              <a:rPr lang="id-ID" dirty="0" smtClean="0"/>
              <a:t>Prof. Peters sambil tersenyum sinis berkata, "Jika itu aku... maka aku akan mengambil kebijaksanaan."</a:t>
            </a:r>
            <a:br>
              <a:rPr lang="id-ID" dirty="0" smtClean="0"/>
            </a:br>
            <a:r>
              <a:rPr lang="id-ID" dirty="0" smtClean="0"/>
              <a:t/>
            </a:r>
            <a:br>
              <a:rPr lang="id-ID" dirty="0" smtClean="0"/>
            </a:br>
            <a:r>
              <a:rPr lang="id-ID" dirty="0" smtClean="0"/>
              <a:t>Gandhi menjawab, “Seseorang akan mengambil apa yang tidak dia punya."</a:t>
            </a:r>
            <a:br>
              <a:rPr lang="id-ID" dirty="0" smtClean="0"/>
            </a:br>
            <a:r>
              <a:rPr lang="id-ID" dirty="0" smtClean="0"/>
              <a:t/>
            </a:r>
            <a:br>
              <a:rPr lang="id-ID" dirty="0" smtClean="0"/>
            </a:br>
            <a:r>
              <a:rPr lang="id-ID" dirty="0" smtClean="0"/>
              <a:t>Prof. Peters hilang akal, tidak bisa berkata apa-apa. Pada kesempatan berikut, dengan penuh kemarahan, dia menulis kata "idiot" pada lembar jawaban ujian Gandhi dan memberikannya ke Gandhi. Gandhi mengambil, duduk sambil berusaha keras tetap tenang.</a:t>
            </a:r>
            <a:br>
              <a:rPr lang="id-ID" dirty="0" smtClean="0"/>
            </a:br>
            <a:r>
              <a:rPr lang="id-ID" dirty="0" smtClean="0"/>
              <a:t/>
            </a:r>
            <a:br>
              <a:rPr lang="id-ID" dirty="0" smtClean="0"/>
            </a:br>
            <a:r>
              <a:rPr lang="id-ID" dirty="0" smtClean="0"/>
              <a:t>Beberapa menit kemudian Gandhi berdiri dan menghampiri sang profesor seraya berkata dengan sangat sopan, "Prof. Peters, Anda hanya menanda tangani lembar jawaban saya tapi belum memberi nilai..."</a:t>
            </a:r>
            <a:br>
              <a:rPr lang="id-ID" dirty="0" smtClean="0"/>
            </a:br>
            <a:endParaRPr lang="id-ID" sz="1100" dirty="0"/>
          </a:p>
        </p:txBody>
      </p:sp>
      <p:sp>
        <p:nvSpPr>
          <p:cNvPr id="3" name="Slide Number Placeholder 2"/>
          <p:cNvSpPr>
            <a:spLocks noGrp="1"/>
          </p:cNvSpPr>
          <p:nvPr>
            <p:ph type="sldNum" sz="quarter" idx="4"/>
          </p:nvPr>
        </p:nvSpPr>
        <p:spPr/>
        <p:txBody>
          <a:bodyPr/>
          <a:lstStyle/>
          <a:p>
            <a:fld id="{EE645CE5-9B35-40BD-8587-8424F831B121}" type="slidenum">
              <a:rPr lang="en-US" smtClean="0"/>
              <a:pPr/>
              <a:t>4</a:t>
            </a:fld>
            <a:endParaRPr lang="en-US"/>
          </a:p>
        </p:txBody>
      </p:sp>
    </p:spTree>
    <p:extLst>
      <p:ext uri="{BB962C8B-B14F-4D97-AF65-F5344CB8AC3E}">
        <p14:creationId xmlns="" xmlns:p14="http://schemas.microsoft.com/office/powerpoint/2010/main" val="39050868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0"/>
            <a:ext cx="7696200" cy="914400"/>
          </a:xfrm>
        </p:spPr>
        <p:txBody>
          <a:bodyPr/>
          <a:lstStyle/>
          <a:p>
            <a:r>
              <a:rPr lang="en-US" dirty="0" err="1" smtClean="0"/>
              <a:t>Refleksi</a:t>
            </a:r>
            <a:r>
              <a:rPr lang="en-US" smtClean="0"/>
              <a:t> </a:t>
            </a:r>
            <a:endParaRPr lang="en-US" dirty="0"/>
          </a:p>
        </p:txBody>
      </p:sp>
      <p:sp>
        <p:nvSpPr>
          <p:cNvPr id="3" name="Content Placeholder 2"/>
          <p:cNvSpPr>
            <a:spLocks noGrp="1"/>
          </p:cNvSpPr>
          <p:nvPr>
            <p:ph idx="1"/>
          </p:nvPr>
        </p:nvSpPr>
        <p:spPr/>
        <p:txBody>
          <a:bodyPr>
            <a:normAutofit fontScale="85000" lnSpcReduction="10000"/>
          </a:bodyPr>
          <a:lstStyle/>
          <a:p>
            <a:pPr marL="514350" indent="-514350">
              <a:buAutoNum type="arabicPeriod" startAt="6"/>
            </a:pPr>
            <a:r>
              <a:rPr lang="en-US" dirty="0" err="1" smtClean="0"/>
              <a:t>Buatlah</a:t>
            </a:r>
            <a:r>
              <a:rPr lang="en-US" dirty="0" smtClean="0"/>
              <a:t> minimal </a:t>
            </a:r>
            <a:r>
              <a:rPr lang="en-US" dirty="0" err="1" smtClean="0"/>
              <a:t>dua</a:t>
            </a:r>
            <a:r>
              <a:rPr lang="en-US" dirty="0" smtClean="0"/>
              <a:t> </a:t>
            </a:r>
            <a:r>
              <a:rPr lang="en-US" dirty="0" err="1" smtClean="0"/>
              <a:t>soal</a:t>
            </a:r>
            <a:r>
              <a:rPr lang="en-US" dirty="0" smtClean="0"/>
              <a:t> </a:t>
            </a:r>
            <a:r>
              <a:rPr lang="en-US" dirty="0" err="1" smtClean="0"/>
              <a:t>dengan</a:t>
            </a:r>
            <a:r>
              <a:rPr lang="en-US" dirty="0" smtClean="0"/>
              <a:t> stimulus </a:t>
            </a:r>
            <a:r>
              <a:rPr lang="en-US" dirty="0" err="1" smtClean="0"/>
              <a:t>wacana</a:t>
            </a:r>
            <a:r>
              <a:rPr lang="en-US" dirty="0" smtClean="0"/>
              <a:t> di </a:t>
            </a:r>
            <a:r>
              <a:rPr lang="en-US" dirty="0" err="1" smtClean="0"/>
              <a:t>atas</a:t>
            </a:r>
            <a:r>
              <a:rPr lang="en-US" dirty="0" smtClean="0"/>
              <a:t>.</a:t>
            </a:r>
          </a:p>
          <a:p>
            <a:pPr marL="514350" indent="-514350">
              <a:buAutoNum type="arabicPeriod" startAt="6"/>
            </a:pPr>
            <a:r>
              <a:rPr lang="en-US" dirty="0" smtClean="0"/>
              <a:t>Mari </a:t>
            </a:r>
            <a:r>
              <a:rPr lang="en-US" dirty="0" err="1" smtClean="0"/>
              <a:t>kita</a:t>
            </a:r>
            <a:r>
              <a:rPr lang="en-US" dirty="0" smtClean="0"/>
              <a:t> </a:t>
            </a:r>
            <a:r>
              <a:rPr lang="en-US" dirty="0" err="1" smtClean="0"/>
              <a:t>cermati</a:t>
            </a:r>
            <a:r>
              <a:rPr lang="en-US" dirty="0" smtClean="0"/>
              <a:t> </a:t>
            </a:r>
            <a:r>
              <a:rPr lang="en-US" dirty="0" err="1" smtClean="0"/>
              <a:t>apakah</a:t>
            </a:r>
            <a:r>
              <a:rPr lang="en-US" dirty="0" smtClean="0"/>
              <a:t> </a:t>
            </a:r>
            <a:r>
              <a:rPr lang="en-US" dirty="0" err="1" smtClean="0"/>
              <a:t>soal-soal</a:t>
            </a:r>
            <a:r>
              <a:rPr lang="en-US" dirty="0" smtClean="0"/>
              <a:t> yang </a:t>
            </a:r>
            <a:r>
              <a:rPr lang="en-US" dirty="0" err="1" smtClean="0"/>
              <a:t>dibuat</a:t>
            </a:r>
            <a:r>
              <a:rPr lang="en-US" dirty="0" smtClean="0"/>
              <a:t> </a:t>
            </a:r>
            <a:r>
              <a:rPr lang="en-US" dirty="0" err="1" smtClean="0"/>
              <a:t>Bapak</a:t>
            </a:r>
            <a:r>
              <a:rPr lang="en-US" dirty="0" smtClean="0"/>
              <a:t>/</a:t>
            </a:r>
            <a:r>
              <a:rPr lang="en-US" dirty="0" err="1" smtClean="0"/>
              <a:t>Ibu</a:t>
            </a:r>
            <a:r>
              <a:rPr lang="en-US" dirty="0" smtClean="0"/>
              <a:t> </a:t>
            </a:r>
            <a:r>
              <a:rPr lang="en-US" dirty="0" err="1" smtClean="0"/>
              <a:t>termasuk</a:t>
            </a:r>
            <a:r>
              <a:rPr lang="en-US" dirty="0" smtClean="0"/>
              <a:t> </a:t>
            </a:r>
            <a:r>
              <a:rPr lang="en-US" dirty="0" err="1" smtClean="0"/>
              <a:t>soal</a:t>
            </a:r>
            <a:r>
              <a:rPr lang="en-US" dirty="0" smtClean="0"/>
              <a:t> yang </a:t>
            </a:r>
            <a:r>
              <a:rPr lang="en-US" dirty="0" err="1" smtClean="0"/>
              <a:t>hanya</a:t>
            </a:r>
            <a:r>
              <a:rPr lang="en-US" dirty="0" smtClean="0"/>
              <a:t>:</a:t>
            </a:r>
          </a:p>
          <a:p>
            <a:pPr lvl="1"/>
            <a:r>
              <a:rPr lang="id-ID" dirty="0" smtClean="0"/>
              <a:t>me-</a:t>
            </a:r>
            <a:r>
              <a:rPr lang="id-ID" i="1" dirty="0" smtClean="0"/>
              <a:t>RECITE</a:t>
            </a:r>
            <a:r>
              <a:rPr lang="id-ID" dirty="0" smtClean="0"/>
              <a:t> (merujuk)</a:t>
            </a:r>
          </a:p>
          <a:p>
            <a:pPr lvl="1"/>
            <a:r>
              <a:rPr lang="id-ID" dirty="0" smtClean="0"/>
              <a:t>me-</a:t>
            </a:r>
            <a:r>
              <a:rPr lang="id-ID" i="1" dirty="0" smtClean="0"/>
              <a:t>RESTATE</a:t>
            </a:r>
            <a:r>
              <a:rPr lang="id-ID" dirty="0" smtClean="0"/>
              <a:t> (menyatakan kembali) </a:t>
            </a:r>
          </a:p>
          <a:p>
            <a:pPr lvl="1"/>
            <a:r>
              <a:rPr lang="id-ID" dirty="0" smtClean="0"/>
              <a:t>me-</a:t>
            </a:r>
            <a:r>
              <a:rPr lang="id-ID" i="1" dirty="0" smtClean="0"/>
              <a:t>RECALL</a:t>
            </a:r>
            <a:r>
              <a:rPr lang="id-ID" dirty="0" smtClean="0"/>
              <a:t> (mengingat kembali)</a:t>
            </a:r>
          </a:p>
          <a:p>
            <a:pPr marL="0" indent="0">
              <a:buNone/>
            </a:pPr>
            <a:r>
              <a:rPr lang="en-US" dirty="0" smtClean="0"/>
              <a:t>      </a:t>
            </a:r>
            <a:r>
              <a:rPr lang="en-US" dirty="0" err="1" smtClean="0"/>
              <a:t>ataukah</a:t>
            </a:r>
            <a:r>
              <a:rPr lang="en-US" dirty="0" smtClean="0"/>
              <a:t> </a:t>
            </a:r>
            <a:r>
              <a:rPr lang="en-US" dirty="0" err="1" smtClean="0"/>
              <a:t>sudah</a:t>
            </a:r>
            <a:r>
              <a:rPr lang="en-US" dirty="0" smtClean="0"/>
              <a:t> </a:t>
            </a:r>
            <a:r>
              <a:rPr lang="en-US" i="1" dirty="0" smtClean="0"/>
              <a:t>higher order thinking (HOT)</a:t>
            </a:r>
            <a:r>
              <a:rPr lang="en-US" dirty="0" smtClean="0"/>
              <a:t>?	</a:t>
            </a:r>
            <a:endParaRPr lang="en-US" dirty="0"/>
          </a:p>
        </p:txBody>
      </p:sp>
      <p:sp>
        <p:nvSpPr>
          <p:cNvPr id="4" name="Slide Number Placeholder 3"/>
          <p:cNvSpPr>
            <a:spLocks noGrp="1"/>
          </p:cNvSpPr>
          <p:nvPr>
            <p:ph type="sldNum" sz="quarter" idx="12"/>
          </p:nvPr>
        </p:nvSpPr>
        <p:spPr/>
        <p:txBody>
          <a:bodyPr/>
          <a:lstStyle/>
          <a:p>
            <a:fld id="{3F0984B4-48A0-45AF-A6C4-F9BCB46CA756}" type="slidenum">
              <a:rPr lang="en-US" smtClean="0"/>
              <a:pPr/>
              <a:t>5</a:t>
            </a:fld>
            <a:endParaRPr lang="en-US"/>
          </a:p>
        </p:txBody>
      </p:sp>
    </p:spTree>
    <p:extLst>
      <p:ext uri="{BB962C8B-B14F-4D97-AF65-F5344CB8AC3E}">
        <p14:creationId xmlns="" xmlns:p14="http://schemas.microsoft.com/office/powerpoint/2010/main" val="1119346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214414" y="857232"/>
            <a:ext cx="7500990" cy="3662541"/>
          </a:xfrm>
          <a:prstGeom prst="rect">
            <a:avLst/>
          </a:prstGeom>
          <a:noFill/>
        </p:spPr>
        <p:txBody>
          <a:bodyPr wrap="square" rtlCol="0">
            <a:spAutoFit/>
          </a:bodyPr>
          <a:lstStyle/>
          <a:p>
            <a:r>
              <a:rPr lang="id-ID" sz="2400" b="1" dirty="0" smtClean="0"/>
              <a:t>me-</a:t>
            </a:r>
            <a:r>
              <a:rPr lang="id-ID" sz="2400" b="1" i="1" dirty="0" smtClean="0"/>
              <a:t>RECITE</a:t>
            </a:r>
            <a:r>
              <a:rPr lang="id-ID" sz="2400" b="1" dirty="0" smtClean="0"/>
              <a:t> (merujuk)</a:t>
            </a:r>
          </a:p>
          <a:p>
            <a:pPr marL="457200" indent="-457200">
              <a:buFont typeface="Arial" pitchFamily="34" charset="0"/>
              <a:buChar char="•"/>
            </a:pPr>
            <a:r>
              <a:rPr lang="id-ID" sz="2800" i="1" dirty="0" smtClean="0">
                <a:sym typeface="Wingdings" pitchFamily="2" charset="2"/>
              </a:rPr>
              <a:t>Siapakah nama guru Gandhi?</a:t>
            </a:r>
            <a:endParaRPr lang="id-ID" sz="2400" i="1" dirty="0"/>
          </a:p>
          <a:p>
            <a:endParaRPr lang="id-ID" sz="2400" dirty="0" smtClean="0"/>
          </a:p>
          <a:p>
            <a:r>
              <a:rPr lang="id-ID" sz="2400" b="1" dirty="0" smtClean="0"/>
              <a:t>me-</a:t>
            </a:r>
            <a:r>
              <a:rPr lang="id-ID" sz="2400" b="1" i="1" dirty="0" smtClean="0"/>
              <a:t>RESTATE</a:t>
            </a:r>
            <a:r>
              <a:rPr lang="id-ID" sz="2400" b="1" dirty="0" smtClean="0"/>
              <a:t> (menyatakan kembali)</a:t>
            </a:r>
          </a:p>
          <a:p>
            <a:pPr marL="457200" indent="-457200">
              <a:buFont typeface="Arial" pitchFamily="34" charset="0"/>
              <a:buChar char="•"/>
            </a:pPr>
            <a:r>
              <a:rPr lang="id-ID" sz="2800" i="1" dirty="0" smtClean="0">
                <a:sym typeface="Wingdings" pitchFamily="2" charset="2"/>
              </a:rPr>
              <a:t>Apakah yang dikatakan Gandhi di ruang makan?</a:t>
            </a:r>
            <a:endParaRPr lang="id-ID" sz="2400" i="1" dirty="0"/>
          </a:p>
          <a:p>
            <a:r>
              <a:rPr lang="id-ID" sz="2400" dirty="0" smtClean="0"/>
              <a:t> </a:t>
            </a:r>
          </a:p>
          <a:p>
            <a:r>
              <a:rPr lang="id-ID" sz="2400" b="1" dirty="0" smtClean="0"/>
              <a:t>me-</a:t>
            </a:r>
            <a:r>
              <a:rPr lang="id-ID" sz="2400" b="1" i="1" dirty="0" smtClean="0"/>
              <a:t>RECALL</a:t>
            </a:r>
            <a:r>
              <a:rPr lang="id-ID" sz="2400" b="1" dirty="0" smtClean="0"/>
              <a:t> (mengingat kembali)</a:t>
            </a:r>
          </a:p>
          <a:p>
            <a:pPr marL="457200" indent="-457200">
              <a:buFont typeface="Arial" pitchFamily="34" charset="0"/>
              <a:buChar char="•"/>
            </a:pPr>
            <a:r>
              <a:rPr lang="id-ID" sz="2800" i="1" dirty="0" smtClean="0">
                <a:sym typeface="Wingdings" pitchFamily="2" charset="2"/>
              </a:rPr>
              <a:t>Dimanakah Gandhi saat itu bersekolah?</a:t>
            </a:r>
            <a:endParaRPr lang="id-ID" sz="2400" i="1" dirty="0"/>
          </a:p>
        </p:txBody>
      </p:sp>
    </p:spTree>
    <p:extLst>
      <p:ext uri="{BB962C8B-B14F-4D97-AF65-F5344CB8AC3E}">
        <p14:creationId xmlns="" xmlns:p14="http://schemas.microsoft.com/office/powerpoint/2010/main" val="4225715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214414" y="2143116"/>
            <a:ext cx="7500990" cy="1938992"/>
          </a:xfrm>
          <a:prstGeom prst="rect">
            <a:avLst/>
          </a:prstGeom>
          <a:noFill/>
        </p:spPr>
        <p:txBody>
          <a:bodyPr wrap="square" rtlCol="0">
            <a:spAutoFit/>
          </a:bodyPr>
          <a:lstStyle/>
          <a:p>
            <a:r>
              <a:rPr lang="id-ID" sz="3600" dirty="0" smtClean="0"/>
              <a:t>Bagaimanakah contoh soal yang </a:t>
            </a:r>
          </a:p>
          <a:p>
            <a:r>
              <a:rPr lang="id-ID" sz="4800" i="1" dirty="0" smtClean="0"/>
              <a:t>Higher Order Thinking</a:t>
            </a:r>
            <a:r>
              <a:rPr lang="id-ID" sz="3600" dirty="0" smtClean="0"/>
              <a:t> </a:t>
            </a:r>
          </a:p>
          <a:p>
            <a:r>
              <a:rPr lang="id-ID" sz="3600" dirty="0" smtClean="0"/>
              <a:t>berdasarkan wacana tersebut?</a:t>
            </a:r>
            <a:endParaRPr lang="id-ID" sz="3600" i="1" dirty="0"/>
          </a:p>
        </p:txBody>
      </p:sp>
    </p:spTree>
    <p:extLst>
      <p:ext uri="{BB962C8B-B14F-4D97-AF65-F5344CB8AC3E}">
        <p14:creationId xmlns="" xmlns:p14="http://schemas.microsoft.com/office/powerpoint/2010/main" val="23360736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495AAC9-A0C1-4244-82BC-C938F7C453F0}" type="slidenum">
              <a:rPr lang="en-US" smtClean="0"/>
              <a:pPr/>
              <a:t>8</a:t>
            </a:fld>
            <a:endParaRPr lang="en-US"/>
          </a:p>
        </p:txBody>
      </p:sp>
      <p:sp>
        <p:nvSpPr>
          <p:cNvPr id="3" name="TextBox 2"/>
          <p:cNvSpPr txBox="1"/>
          <p:nvPr/>
        </p:nvSpPr>
        <p:spPr>
          <a:xfrm>
            <a:off x="914400" y="152400"/>
            <a:ext cx="7620000" cy="6555641"/>
          </a:xfrm>
          <a:prstGeom prst="rect">
            <a:avLst/>
          </a:prstGeom>
          <a:noFill/>
        </p:spPr>
        <p:txBody>
          <a:bodyPr wrap="square" rtlCol="0">
            <a:spAutoFit/>
          </a:bodyPr>
          <a:lstStyle/>
          <a:p>
            <a:pPr marL="457200" indent="-457200">
              <a:buFont typeface="Wingdings" pitchFamily="2" charset="2"/>
              <a:buChar char="§"/>
            </a:pPr>
            <a:r>
              <a:rPr lang="id-ID" sz="2800" dirty="0" smtClean="0"/>
              <a:t>Mengapa muka professor memerah </a:t>
            </a:r>
            <a:r>
              <a:rPr lang="id-ID" sz="2800" dirty="0" smtClean="0"/>
              <a:t>ketika</a:t>
            </a:r>
            <a:r>
              <a:rPr lang="en-US" sz="2800" dirty="0" smtClean="0"/>
              <a:t> </a:t>
            </a:r>
            <a:r>
              <a:rPr lang="id-ID" sz="2800" dirty="0" smtClean="0"/>
              <a:t>Gandhi </a:t>
            </a:r>
            <a:r>
              <a:rPr lang="id-ID" sz="2800" dirty="0" smtClean="0"/>
              <a:t>berkata ia akan terbang ke meja lain</a:t>
            </a:r>
            <a:r>
              <a:rPr lang="id-ID" sz="2800" dirty="0" smtClean="0"/>
              <a:t>?</a:t>
            </a:r>
            <a:endParaRPr lang="en-US" sz="2800" dirty="0" smtClean="0"/>
          </a:p>
          <a:p>
            <a:pPr marL="457200" indent="-457200">
              <a:buFont typeface="Wingdings" pitchFamily="2" charset="2"/>
              <a:buChar char="§"/>
            </a:pPr>
            <a:endParaRPr lang="en-US" sz="2800" dirty="0" smtClean="0"/>
          </a:p>
          <a:p>
            <a:pPr marL="457200" indent="-457200">
              <a:buFont typeface="Wingdings" pitchFamily="2" charset="2"/>
              <a:buChar char="§"/>
            </a:pPr>
            <a:r>
              <a:rPr lang="id-ID" sz="2800" i="1" dirty="0" smtClean="0"/>
              <a:t>Apakah makna perkataan Gandhi bahwa professor tersebut baru menandatangani lembar jawabannya</a:t>
            </a:r>
            <a:r>
              <a:rPr lang="id-ID" sz="2800" i="1" dirty="0" smtClean="0"/>
              <a:t>?</a:t>
            </a:r>
            <a:endParaRPr lang="en-US" sz="2800" i="1" dirty="0" smtClean="0"/>
          </a:p>
          <a:p>
            <a:pPr marL="457200" indent="-457200">
              <a:buFont typeface="Wingdings" pitchFamily="2" charset="2"/>
              <a:buChar char="§"/>
            </a:pPr>
            <a:endParaRPr lang="id-ID" sz="2800" i="1" dirty="0" smtClean="0"/>
          </a:p>
          <a:p>
            <a:pPr marL="457200" indent="-457200">
              <a:buFont typeface="Wingdings" pitchFamily="2" charset="2"/>
              <a:buChar char="§"/>
            </a:pPr>
            <a:r>
              <a:rPr lang="id-ID" sz="2800" i="1" dirty="0" smtClean="0"/>
              <a:t>Mengapa jawaban Gandhi </a:t>
            </a:r>
            <a:r>
              <a:rPr lang="id-ID" sz="2800" dirty="0" smtClean="0"/>
              <a:t>, “Seseorang akan mengambil apa yang tidak dia punya,“ membuat marah sang professor</a:t>
            </a:r>
            <a:r>
              <a:rPr lang="id-ID" sz="2800" dirty="0" smtClean="0"/>
              <a:t>?</a:t>
            </a:r>
            <a:endParaRPr lang="en-US" sz="2800" dirty="0" smtClean="0"/>
          </a:p>
          <a:p>
            <a:pPr marL="457200" indent="-457200">
              <a:buFont typeface="Wingdings" pitchFamily="2" charset="2"/>
              <a:buChar char="§"/>
            </a:pPr>
            <a:endParaRPr lang="id-ID" sz="2800" dirty="0" smtClean="0"/>
          </a:p>
          <a:p>
            <a:pPr marL="457200" indent="-457200">
              <a:buFont typeface="Wingdings" pitchFamily="2" charset="2"/>
              <a:buChar char="§"/>
            </a:pPr>
            <a:r>
              <a:rPr lang="id-ID" sz="2800" i="1" dirty="0" smtClean="0"/>
              <a:t>Jika judul wacana diubah menjadi </a:t>
            </a:r>
            <a:r>
              <a:rPr lang="en-US" sz="2800" i="1" dirty="0" smtClean="0"/>
              <a:t>“S</a:t>
            </a:r>
            <a:r>
              <a:rPr lang="id-ID" sz="2800" i="1" dirty="0" smtClean="0"/>
              <a:t>abar dan </a:t>
            </a:r>
            <a:r>
              <a:rPr lang="en-US" sz="2800" i="1" dirty="0" smtClean="0"/>
              <a:t>P</a:t>
            </a:r>
            <a:r>
              <a:rPr lang="id-ID" sz="2800" i="1" dirty="0" smtClean="0"/>
              <a:t>intar ala Gandhi</a:t>
            </a:r>
            <a:r>
              <a:rPr lang="en-US" sz="2800" i="1" dirty="0" smtClean="0"/>
              <a:t>”</a:t>
            </a:r>
            <a:r>
              <a:rPr lang="id-ID" sz="2800" i="1" dirty="0" smtClean="0"/>
              <a:t>, setujukah kamu? Jelaskan alasanmu</a:t>
            </a:r>
            <a:r>
              <a:rPr lang="en-US" sz="2800" i="1" dirty="0" smtClean="0"/>
              <a:t>.</a:t>
            </a:r>
            <a:endParaRPr lang="id-ID" sz="2800" i="1" dirty="0" smtClean="0"/>
          </a:p>
        </p:txBody>
      </p:sp>
      <p:sp>
        <p:nvSpPr>
          <p:cNvPr id="4" name="TextBox 3"/>
          <p:cNvSpPr txBox="1"/>
          <p:nvPr/>
        </p:nvSpPr>
        <p:spPr>
          <a:xfrm>
            <a:off x="1129381" y="1981200"/>
            <a:ext cx="7176419" cy="523220"/>
          </a:xfrm>
          <a:prstGeom prst="rect">
            <a:avLst/>
          </a:prstGeom>
          <a:noFill/>
        </p:spPr>
        <p:txBody>
          <a:bodyPr wrap="square" rtlCol="0">
            <a:spAutoFit/>
          </a:bodyPr>
          <a:lstStyle/>
          <a:p>
            <a:endParaRPr lang="en-US" sz="2800" dirty="0"/>
          </a:p>
        </p:txBody>
      </p:sp>
      <p:sp>
        <p:nvSpPr>
          <p:cNvPr id="6" name="TextBox 5"/>
          <p:cNvSpPr txBox="1"/>
          <p:nvPr/>
        </p:nvSpPr>
        <p:spPr>
          <a:xfrm>
            <a:off x="1205726" y="5257800"/>
            <a:ext cx="7100074" cy="523220"/>
          </a:xfrm>
          <a:prstGeom prst="rect">
            <a:avLst/>
          </a:prstGeom>
          <a:noFill/>
        </p:spPr>
        <p:txBody>
          <a:bodyPr wrap="square" rtlCol="0">
            <a:spAutoFit/>
          </a:bodyPr>
          <a:lstStyle/>
          <a:p>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Mari </a:t>
            </a:r>
            <a:r>
              <a:rPr lang="en-US" dirty="0" err="1" smtClean="0"/>
              <a:t>kita</a:t>
            </a:r>
            <a:r>
              <a:rPr lang="en-US" dirty="0" smtClean="0"/>
              <a:t> </a:t>
            </a:r>
            <a:r>
              <a:rPr lang="en-US" dirty="0" err="1" smtClean="0"/>
              <a:t>kembangkan</a:t>
            </a:r>
            <a:r>
              <a:rPr lang="en-US" dirty="0" smtClean="0"/>
              <a:t> </a:t>
            </a:r>
            <a:r>
              <a:rPr lang="en-US" dirty="0" err="1" smtClean="0"/>
              <a:t>soal-soal</a:t>
            </a:r>
            <a:r>
              <a:rPr lang="en-US" dirty="0" smtClean="0"/>
              <a:t> HOTS </a:t>
            </a:r>
            <a:r>
              <a:rPr lang="en-US" dirty="0" err="1" smtClean="0"/>
              <a:t>sesuai</a:t>
            </a:r>
            <a:r>
              <a:rPr lang="en-US" dirty="0" smtClean="0"/>
              <a:t> </a:t>
            </a:r>
            <a:r>
              <a:rPr lang="en-US" dirty="0" err="1" smtClean="0"/>
              <a:t>mata</a:t>
            </a:r>
            <a:r>
              <a:rPr lang="en-US" dirty="0" smtClean="0"/>
              <a:t> </a:t>
            </a:r>
            <a:r>
              <a:rPr lang="en-US" dirty="0" err="1" smtClean="0"/>
              <a:t>pelajaran</a:t>
            </a:r>
            <a:r>
              <a:rPr lang="en-US" dirty="0" smtClean="0"/>
              <a:t> </a:t>
            </a:r>
            <a:r>
              <a:rPr lang="en-US" dirty="0" err="1" smtClean="0"/>
              <a:t>masing-masing</a:t>
            </a:r>
            <a:r>
              <a:rPr lang="en-US" dirty="0" smtClean="0"/>
              <a:t>. </a:t>
            </a:r>
            <a:endParaRPr lang="en-US" dirty="0"/>
          </a:p>
        </p:txBody>
      </p:sp>
      <p:sp>
        <p:nvSpPr>
          <p:cNvPr id="4" name="Slide Number Placeholder 3"/>
          <p:cNvSpPr>
            <a:spLocks noGrp="1"/>
          </p:cNvSpPr>
          <p:nvPr>
            <p:ph type="sldNum" sz="quarter" idx="12"/>
          </p:nvPr>
        </p:nvSpPr>
        <p:spPr/>
        <p:txBody>
          <a:bodyPr/>
          <a:lstStyle/>
          <a:p>
            <a:fld id="{3F0984B4-48A0-45AF-A6C4-F9BCB46CA756}" type="slidenum">
              <a:rPr lang="en-US" smtClean="0"/>
              <a:pPr/>
              <a:t>9</a:t>
            </a:fld>
            <a:endParaRPr lang="en-US"/>
          </a:p>
        </p:txBody>
      </p:sp>
    </p:spTree>
    <p:extLst>
      <p:ext uri="{BB962C8B-B14F-4D97-AF65-F5344CB8AC3E}">
        <p14:creationId xmlns="" xmlns:p14="http://schemas.microsoft.com/office/powerpoint/2010/main" val="3222510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59400" y="1412707"/>
            <a:ext cx="5670142" cy="1200329"/>
          </a:xfrm>
          <a:prstGeom prst="rect">
            <a:avLst/>
          </a:prstGeom>
          <a:noFill/>
        </p:spPr>
        <p:txBody>
          <a:bodyPr wrap="none" rtlCol="0">
            <a:spAutoFit/>
          </a:bodyPr>
          <a:lstStyle/>
          <a:p>
            <a:r>
              <a:rPr lang="en-US" sz="7200" dirty="0" err="1">
                <a:latin typeface="Century Gothic"/>
                <a:cs typeface="Century Gothic"/>
              </a:rPr>
              <a:t>Terima</a:t>
            </a:r>
            <a:r>
              <a:rPr lang="en-US" sz="7200" dirty="0">
                <a:latin typeface="Century Gothic"/>
                <a:cs typeface="Century Gothic"/>
              </a:rPr>
              <a:t> </a:t>
            </a:r>
            <a:r>
              <a:rPr lang="en-US" sz="7200" dirty="0" err="1">
                <a:latin typeface="Century Gothic"/>
                <a:cs typeface="Century Gothic"/>
              </a:rPr>
              <a:t>Kasih</a:t>
            </a:r>
            <a:endParaRPr lang="en-US" sz="7200" dirty="0">
              <a:latin typeface="Century Gothic"/>
              <a:cs typeface="Century Gothic"/>
            </a:endParaRPr>
          </a:p>
        </p:txBody>
      </p:sp>
      <p:cxnSp>
        <p:nvCxnSpPr>
          <p:cNvPr id="4" name="Straight Connector 3"/>
          <p:cNvCxnSpPr/>
          <p:nvPr/>
        </p:nvCxnSpPr>
        <p:spPr>
          <a:xfrm>
            <a:off x="1047494" y="3031712"/>
            <a:ext cx="7639306" cy="0"/>
          </a:xfrm>
          <a:prstGeom prst="line">
            <a:avLst/>
          </a:prstGeom>
          <a:ln w="28575" cmpd="sng">
            <a:solidFill>
              <a:schemeClr val="tx1"/>
            </a:solidFill>
            <a:headEnd type="diamond"/>
            <a:tailEnd type="diamond"/>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047494" y="3394688"/>
            <a:ext cx="7639305" cy="769441"/>
          </a:xfrm>
          <a:prstGeom prst="rect">
            <a:avLst/>
          </a:prstGeom>
          <a:noFill/>
        </p:spPr>
        <p:txBody>
          <a:bodyPr wrap="square" rtlCol="0">
            <a:spAutoFit/>
          </a:bodyPr>
          <a:lstStyle/>
          <a:p>
            <a:r>
              <a:rPr lang="en-US" sz="4400" dirty="0" err="1">
                <a:latin typeface="Chalkduster"/>
                <a:cs typeface="Chalkduster"/>
              </a:rPr>
              <a:t>Selamat</a:t>
            </a:r>
            <a:r>
              <a:rPr lang="en-US" sz="4400" dirty="0">
                <a:latin typeface="Chalkduster"/>
                <a:cs typeface="Chalkduster"/>
              </a:rPr>
              <a:t> </a:t>
            </a:r>
            <a:r>
              <a:rPr lang="en-US" sz="4400" dirty="0" err="1" smtClean="0">
                <a:latin typeface="Chalkduster"/>
                <a:cs typeface="Chalkduster"/>
              </a:rPr>
              <a:t>Berk</a:t>
            </a:r>
            <a:r>
              <a:rPr lang="id-ID" sz="4400" dirty="0" smtClean="0">
                <a:latin typeface="Chalkduster"/>
                <a:cs typeface="Chalkduster"/>
              </a:rPr>
              <a:t>arya</a:t>
            </a:r>
            <a:endParaRPr lang="en-US" sz="4400" dirty="0">
              <a:latin typeface="Chalkduster"/>
              <a:cs typeface="Chalkduster"/>
            </a:endParaRPr>
          </a:p>
        </p:txBody>
      </p:sp>
      <p:sp>
        <p:nvSpPr>
          <p:cNvPr id="6" name="Rectangle 5"/>
          <p:cNvSpPr/>
          <p:nvPr/>
        </p:nvSpPr>
        <p:spPr>
          <a:xfrm>
            <a:off x="0" y="0"/>
            <a:ext cx="8588943" cy="428386"/>
          </a:xfrm>
          <a:prstGeom prst="rect">
            <a:avLst/>
          </a:prstGeom>
          <a:solidFill>
            <a:schemeClr val="tx2">
              <a:lumMod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7766344" y="0"/>
            <a:ext cx="1377656" cy="428386"/>
          </a:xfrm>
          <a:prstGeom prst="rect">
            <a:avLst/>
          </a:prstGeom>
          <a:solidFill>
            <a:schemeClr val="bg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555057" y="6429614"/>
            <a:ext cx="8588943" cy="428386"/>
          </a:xfrm>
          <a:prstGeom prst="rect">
            <a:avLst/>
          </a:prstGeom>
          <a:solidFill>
            <a:schemeClr val="tx2">
              <a:lumMod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0" y="6429614"/>
            <a:ext cx="1377656" cy="428386"/>
          </a:xfrm>
          <a:prstGeom prst="rect">
            <a:avLst/>
          </a:prstGeom>
          <a:solidFill>
            <a:schemeClr val="bg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39AF1C9C-D56C-4FBD-BB7D-EA21A1F7DC6A}" type="slidenum">
              <a:rPr lang="en-US" smtClean="0"/>
              <a:pPr/>
              <a:t>10</a:t>
            </a:fld>
            <a:endParaRPr lang="en-US"/>
          </a:p>
        </p:txBody>
      </p:sp>
      <p:sp>
        <p:nvSpPr>
          <p:cNvPr id="7" name="TextBox 6"/>
          <p:cNvSpPr txBox="1"/>
          <p:nvPr/>
        </p:nvSpPr>
        <p:spPr>
          <a:xfrm>
            <a:off x="6400800" y="6135469"/>
            <a:ext cx="2286000" cy="646331"/>
          </a:xfrm>
          <a:prstGeom prst="rect">
            <a:avLst/>
          </a:prstGeom>
          <a:noFill/>
        </p:spPr>
        <p:txBody>
          <a:bodyPr wrap="square" rtlCol="0">
            <a:spAutoFit/>
          </a:bodyPr>
          <a:lstStyle/>
          <a:p>
            <a:r>
              <a:rPr lang="en-US" b="1" dirty="0" smtClean="0"/>
              <a:t>AGUS</a:t>
            </a:r>
            <a:r>
              <a:rPr lang="en-US" dirty="0" smtClean="0"/>
              <a:t> </a:t>
            </a:r>
            <a:r>
              <a:rPr lang="en-US" b="1" dirty="0" smtClean="0">
                <a:solidFill>
                  <a:schemeClr val="bg1"/>
                </a:solidFill>
              </a:rPr>
              <a:t>HERMAWAN</a:t>
            </a:r>
          </a:p>
          <a:p>
            <a:r>
              <a:rPr lang="en-US" dirty="0" smtClean="0">
                <a:solidFill>
                  <a:srgbClr val="FFFF00"/>
                </a:solidFill>
              </a:rPr>
              <a:t>0821-2825-1966</a:t>
            </a:r>
            <a:endParaRPr lang="en-US" dirty="0">
              <a:solidFill>
                <a:srgbClr val="FFFF00"/>
              </a:solidFill>
            </a:endParaRPr>
          </a:p>
        </p:txBody>
      </p:sp>
    </p:spTree>
    <p:extLst>
      <p:ext uri="{BB962C8B-B14F-4D97-AF65-F5344CB8AC3E}">
        <p14:creationId xmlns="" xmlns:p14="http://schemas.microsoft.com/office/powerpoint/2010/main" val="8488835"/>
      </p:ext>
    </p:extLst>
  </p:cSld>
  <p:clrMapOvr>
    <a:masterClrMapping/>
  </p:clrMapOvr>
  <mc:AlternateContent xmlns:mc="http://schemas.openxmlformats.org/markup-compatibility/2006">
    <mc:Choice xmlns=""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Blue gel design template">
  <a:themeElements>
    <a:clrScheme name="Office Theme 11">
      <a:dk1>
        <a:srgbClr val="005A58"/>
      </a:dk1>
      <a:lt1>
        <a:srgbClr val="FFFFFF"/>
      </a:lt1>
      <a:dk2>
        <a:srgbClr val="0099CC"/>
      </a:dk2>
      <a:lt2>
        <a:srgbClr val="CCECFF"/>
      </a:lt2>
      <a:accent1>
        <a:srgbClr val="005EAC"/>
      </a:accent1>
      <a:accent2>
        <a:srgbClr val="6D6FC7"/>
      </a:accent2>
      <a:accent3>
        <a:srgbClr val="AACAE2"/>
      </a:accent3>
      <a:accent4>
        <a:srgbClr val="DADADA"/>
      </a:accent4>
      <a:accent5>
        <a:srgbClr val="AAB6D2"/>
      </a:accent5>
      <a:accent6>
        <a:srgbClr val="6264B4"/>
      </a:accent6>
      <a:hlink>
        <a:srgbClr val="99CCFF"/>
      </a:hlink>
      <a:folHlink>
        <a:srgbClr val="CCCCFF"/>
      </a:folHlink>
    </a:clrScheme>
    <a:fontScheme name="Office Theme">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Office Theme 1">
        <a:dk1>
          <a:srgbClr val="003366"/>
        </a:dk1>
        <a:lt1>
          <a:srgbClr val="FFFFFF"/>
        </a:lt1>
        <a:dk2>
          <a:srgbClr val="0099FF"/>
        </a:dk2>
        <a:lt2>
          <a:srgbClr val="CCFFFF"/>
        </a:lt2>
        <a:accent1>
          <a:srgbClr val="3366CC"/>
        </a:accent1>
        <a:accent2>
          <a:srgbClr val="00B000"/>
        </a:accent2>
        <a:accent3>
          <a:srgbClr val="AACAFF"/>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2">
        <a:dk1>
          <a:srgbClr val="777777"/>
        </a:dk1>
        <a:lt1>
          <a:srgbClr val="FFFFFF"/>
        </a:lt1>
        <a:dk2>
          <a:srgbClr val="999C8E"/>
        </a:dk2>
        <a:lt2>
          <a:srgbClr val="D1D1CB"/>
        </a:lt2>
        <a:accent1>
          <a:srgbClr val="658DA9"/>
        </a:accent1>
        <a:accent2>
          <a:srgbClr val="809EA8"/>
        </a:accent2>
        <a:accent3>
          <a:srgbClr val="CACBC6"/>
        </a:accent3>
        <a:accent4>
          <a:srgbClr val="DADADA"/>
        </a:accent4>
        <a:accent5>
          <a:srgbClr val="B8C5D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3">
        <a:dk1>
          <a:srgbClr val="E6EAD8"/>
        </a:dk1>
        <a:lt1>
          <a:srgbClr val="F4F4E8"/>
        </a:lt1>
        <a:dk2>
          <a:srgbClr val="EAE9DE"/>
        </a:dk2>
        <a:lt2>
          <a:srgbClr val="969696"/>
        </a:lt2>
        <a:accent1>
          <a:srgbClr val="E68B2C"/>
        </a:accent1>
        <a:accent2>
          <a:srgbClr val="F2C977"/>
        </a:accent2>
        <a:accent3>
          <a:srgbClr val="F8F8F2"/>
        </a:accent3>
        <a:accent4>
          <a:srgbClr val="C4C8B8"/>
        </a:accent4>
        <a:accent5>
          <a:srgbClr val="F0C4AC"/>
        </a:accent5>
        <a:accent6>
          <a:srgbClr val="DBB66B"/>
        </a:accent6>
        <a:hlink>
          <a:srgbClr val="980000"/>
        </a:hlink>
        <a:folHlink>
          <a:srgbClr val="660000"/>
        </a:folHlink>
      </a:clrScheme>
      <a:clrMap bg1="lt1" tx1="dk1" bg2="lt2" tx2="dk2" accent1="accent1" accent2="accent2" accent3="accent3" accent4="accent4" accent5="accent5" accent6="accent6" hlink="hlink" folHlink="folHlink"/>
    </a:extraClrScheme>
    <a:extraClrScheme>
      <a:clrScheme name="Office Theme 4">
        <a:dk1>
          <a:srgbClr val="6289D8"/>
        </a:dk1>
        <a:lt1>
          <a:srgbClr val="FFFFFF"/>
        </a:lt1>
        <a:dk2>
          <a:srgbClr val="99CCFF"/>
        </a:dk2>
        <a:lt2>
          <a:srgbClr val="969696"/>
        </a:lt2>
        <a:accent1>
          <a:srgbClr val="C7DABE"/>
        </a:accent1>
        <a:accent2>
          <a:srgbClr val="FF9966"/>
        </a:accent2>
        <a:accent3>
          <a:srgbClr val="FFFFFF"/>
        </a:accent3>
        <a:accent4>
          <a:srgbClr val="5374B8"/>
        </a:accent4>
        <a:accent5>
          <a:srgbClr val="E0EADB"/>
        </a:accent5>
        <a:accent6>
          <a:srgbClr val="E78A5C"/>
        </a:accent6>
        <a:hlink>
          <a:srgbClr val="A8451A"/>
        </a:hlink>
        <a:folHlink>
          <a:srgbClr val="996600"/>
        </a:folHlink>
      </a:clrScheme>
      <a:clrMap bg1="lt1" tx1="dk1" bg2="lt2" tx2="dk2" accent1="accent1" accent2="accent2" accent3="accent3" accent4="accent4" accent5="accent5" accent6="accent6" hlink="hlink" folHlink="folHlink"/>
    </a:extraClrScheme>
    <a:extraClrScheme>
      <a:clrScheme name="Office Theme 5">
        <a:dk1>
          <a:srgbClr val="3E3E5C"/>
        </a:dk1>
        <a:lt1>
          <a:srgbClr val="FFFFFF"/>
        </a:lt1>
        <a:dk2>
          <a:srgbClr val="CCCCFF"/>
        </a:dk2>
        <a:lt2>
          <a:srgbClr val="FFFFFF"/>
        </a:lt2>
        <a:accent1>
          <a:srgbClr val="60597B"/>
        </a:accent1>
        <a:accent2>
          <a:srgbClr val="6666FF"/>
        </a:accent2>
        <a:accent3>
          <a:srgbClr val="E2E2FF"/>
        </a:accent3>
        <a:accent4>
          <a:srgbClr val="DADADA"/>
        </a:accent4>
        <a:accent5>
          <a:srgbClr val="B6B5BF"/>
        </a:accent5>
        <a:accent6>
          <a:srgbClr val="5C5CE7"/>
        </a:accent6>
        <a:hlink>
          <a:srgbClr val="99CCFF"/>
        </a:hlink>
        <a:folHlink>
          <a:srgbClr val="CCECFF"/>
        </a:folHlink>
      </a:clrScheme>
      <a:clrMap bg1="dk2" tx1="lt1" bg2="dk1" tx2="lt2" accent1="accent1" accent2="accent2" accent3="accent3" accent4="accent4" accent5="accent5" accent6="accent6" hlink="hlink" folHlink="folHlink"/>
    </a:extraClrScheme>
    <a:extraClrScheme>
      <a:clrScheme name="Office Theme 6">
        <a:dk1>
          <a:srgbClr val="81DEFF"/>
        </a:dk1>
        <a:lt1>
          <a:srgbClr val="FFFFFF"/>
        </a:lt1>
        <a:dk2>
          <a:srgbClr val="CCECFF"/>
        </a:dk2>
        <a:lt2>
          <a:srgbClr val="808080"/>
        </a:lt2>
        <a:accent1>
          <a:srgbClr val="0099CC"/>
        </a:accent1>
        <a:accent2>
          <a:srgbClr val="CCCCFF"/>
        </a:accent2>
        <a:accent3>
          <a:srgbClr val="FFFFFF"/>
        </a:accent3>
        <a:accent4>
          <a:srgbClr val="6DBDDA"/>
        </a:accent4>
        <a:accent5>
          <a:srgbClr val="AACAE2"/>
        </a:accent5>
        <a:accent6>
          <a:srgbClr val="B9B9E7"/>
        </a:accent6>
        <a:hlink>
          <a:srgbClr val="3333CC"/>
        </a:hlink>
        <a:folHlink>
          <a:srgbClr val="CCCCFF"/>
        </a:folHlink>
      </a:clrScheme>
      <a:clrMap bg1="lt1" tx1="dk1" bg2="lt2" tx2="dk2" accent1="accent1" accent2="accent2" accent3="accent3" accent4="accent4" accent5="accent5" accent6="accent6" hlink="hlink" folHlink="folHlink"/>
    </a:extraClrScheme>
    <a:extraClrScheme>
      <a:clrScheme name="Office Theme 7">
        <a:dk1>
          <a:srgbClr val="777777"/>
        </a:dk1>
        <a:lt1>
          <a:srgbClr val="FFFFFF"/>
        </a:lt1>
        <a:dk2>
          <a:srgbClr val="FFFFD9"/>
        </a:dk2>
        <a:lt2>
          <a:srgbClr val="EAEAEA"/>
        </a:lt2>
        <a:accent1>
          <a:srgbClr val="0099CC"/>
        </a:accent1>
        <a:accent2>
          <a:srgbClr val="33CCCC"/>
        </a:accent2>
        <a:accent3>
          <a:srgbClr val="FFFFE9"/>
        </a:accent3>
        <a:accent4>
          <a:srgbClr val="DADADA"/>
        </a:accent4>
        <a:accent5>
          <a:srgbClr val="AACAE2"/>
        </a:accent5>
        <a:accent6>
          <a:srgbClr val="2DB9B9"/>
        </a:accent6>
        <a:hlink>
          <a:srgbClr val="FFCC66"/>
        </a:hlink>
        <a:folHlink>
          <a:srgbClr val="CCFFFF"/>
        </a:folHlink>
      </a:clrScheme>
      <a:clrMap bg1="dk2" tx1="lt1" bg2="dk1" tx2="lt2" accent1="accent1" accent2="accent2" accent3="accent3" accent4="accent4" accent5="accent5" accent6="accent6" hlink="hlink" folHlink="folHlink"/>
    </a:extraClrScheme>
    <a:extraClrScheme>
      <a:clrScheme name="Office Theme 8">
        <a:dk1>
          <a:srgbClr val="969696"/>
        </a:dk1>
        <a:lt1>
          <a:srgbClr val="FFFFFF"/>
        </a:lt1>
        <a:dk2>
          <a:srgbClr val="DDDDDD"/>
        </a:dk2>
        <a:lt2>
          <a:srgbClr val="333333"/>
        </a:lt2>
        <a:accent1>
          <a:srgbClr val="EAEAEA"/>
        </a:accent1>
        <a:accent2>
          <a:srgbClr val="808080"/>
        </a:accent2>
        <a:accent3>
          <a:srgbClr val="FFFFFF"/>
        </a:accent3>
        <a:accent4>
          <a:srgbClr val="7F7F7F"/>
        </a:accent4>
        <a:accent5>
          <a:srgbClr val="F3F3F3"/>
        </a:accent5>
        <a:accent6>
          <a:srgbClr val="737373"/>
        </a:accent6>
        <a:hlink>
          <a:srgbClr val="4D4D4D"/>
        </a:hlink>
        <a:folHlink>
          <a:srgbClr val="B2B2B2"/>
        </a:folHlink>
      </a:clrScheme>
      <a:clrMap bg1="lt1" tx1="dk1" bg2="lt2" tx2="dk2" accent1="accent1" accent2="accent2" accent3="accent3" accent4="accent4" accent5="accent5" accent6="accent6" hlink="hlink" folHlink="folHlink"/>
    </a:extraClrScheme>
    <a:extraClrScheme>
      <a:clrScheme name="Office Theme 9">
        <a:dk1>
          <a:srgbClr val="5886B4"/>
        </a:dk1>
        <a:lt1>
          <a:srgbClr val="FFFFFF"/>
        </a:lt1>
        <a:dk2>
          <a:srgbClr val="CDF1FF"/>
        </a:dk2>
        <a:lt2>
          <a:srgbClr val="808080"/>
        </a:lt2>
        <a:accent1>
          <a:srgbClr val="BBE0E3"/>
        </a:accent1>
        <a:accent2>
          <a:srgbClr val="333399"/>
        </a:accent2>
        <a:accent3>
          <a:srgbClr val="FFFFFF"/>
        </a:accent3>
        <a:accent4>
          <a:srgbClr val="4A7299"/>
        </a:accent4>
        <a:accent5>
          <a:srgbClr val="DAEDEF"/>
        </a:accent5>
        <a:accent6>
          <a:srgbClr val="2D2D8A"/>
        </a:accent6>
        <a:hlink>
          <a:srgbClr val="009999"/>
        </a:hlink>
        <a:folHlink>
          <a:srgbClr val="000099"/>
        </a:folHlink>
      </a:clrScheme>
      <a:clrMap bg1="lt1" tx1="dk1" bg2="lt2" tx2="dk2" accent1="accent1" accent2="accent2" accent3="accent3" accent4="accent4" accent5="accent5" accent6="accent6" hlink="hlink" folHlink="folHlink"/>
    </a:extraClrScheme>
    <a:extraClrScheme>
      <a:clrScheme name="Office Theme 10">
        <a:dk1>
          <a:srgbClr val="5886B4"/>
        </a:dk1>
        <a:lt1>
          <a:srgbClr val="F4F4E8"/>
        </a:lt1>
        <a:dk2>
          <a:srgbClr val="00AAE6"/>
        </a:dk2>
        <a:lt2>
          <a:srgbClr val="808080"/>
        </a:lt2>
        <a:accent1>
          <a:srgbClr val="D0E2F5"/>
        </a:accent1>
        <a:accent2>
          <a:srgbClr val="6699CC"/>
        </a:accent2>
        <a:accent3>
          <a:srgbClr val="F8F8F2"/>
        </a:accent3>
        <a:accent4>
          <a:srgbClr val="4A7299"/>
        </a:accent4>
        <a:accent5>
          <a:srgbClr val="E4EEF9"/>
        </a:accent5>
        <a:accent6>
          <a:srgbClr val="5C8AB9"/>
        </a:accent6>
        <a:hlink>
          <a:srgbClr val="FF6600"/>
        </a:hlink>
        <a:folHlink>
          <a:srgbClr val="993300"/>
        </a:folHlink>
      </a:clrScheme>
      <a:clrMap bg1="lt1" tx1="dk1" bg2="lt2" tx2="dk2" accent1="accent1" accent2="accent2" accent3="accent3" accent4="accent4" accent5="accent5" accent6="accent6" hlink="hlink" folHlink="folHlink"/>
    </a:extraClrScheme>
    <a:extraClrScheme>
      <a:clrScheme name="Office Theme 11">
        <a:dk1>
          <a:srgbClr val="005A58"/>
        </a:dk1>
        <a:lt1>
          <a:srgbClr val="FFFFFF"/>
        </a:lt1>
        <a:dk2>
          <a:srgbClr val="0099CC"/>
        </a:dk2>
        <a:lt2>
          <a:srgbClr val="CCECFF"/>
        </a:lt2>
        <a:accent1>
          <a:srgbClr val="005EAC"/>
        </a:accent1>
        <a:accent2>
          <a:srgbClr val="6D6FC7"/>
        </a:accent2>
        <a:accent3>
          <a:srgbClr val="AACAE2"/>
        </a:accent3>
        <a:accent4>
          <a:srgbClr val="DADADA"/>
        </a:accent4>
        <a:accent5>
          <a:srgbClr val="AAB6D2"/>
        </a:accent5>
        <a:accent6>
          <a:srgbClr val="6264B4"/>
        </a:accent6>
        <a:hlink>
          <a:srgbClr val="99CCFF"/>
        </a:hlink>
        <a:folHlink>
          <a:srgbClr val="CCCCFF"/>
        </a:folHlink>
      </a:clrScheme>
      <a:clrMap bg1="dk2" tx1="lt1" bg2="dk1" tx2="lt2" accent1="accent1" accent2="accent2" accent3="accent3" accent4="accent4" accent5="accent5" accent6="accent6" hlink="hlink" folHlink="folHlink"/>
    </a:extraClrScheme>
    <a:extraClrScheme>
      <a:clrScheme name="Office Theme 12">
        <a:dk1>
          <a:srgbClr val="336699"/>
        </a:dk1>
        <a:lt1>
          <a:srgbClr val="FFFFFF"/>
        </a:lt1>
        <a:dk2>
          <a:srgbClr val="99CCFF"/>
        </a:dk2>
        <a:lt2>
          <a:srgbClr val="E3EBF1"/>
        </a:lt2>
        <a:accent1>
          <a:srgbClr val="003399"/>
        </a:accent1>
        <a:accent2>
          <a:srgbClr val="457A8B"/>
        </a:accent2>
        <a:accent3>
          <a:srgbClr val="CAE2FF"/>
        </a:accent3>
        <a:accent4>
          <a:srgbClr val="DADADA"/>
        </a:accent4>
        <a:accent5>
          <a:srgbClr val="AAADCA"/>
        </a:accent5>
        <a:accent6>
          <a:srgbClr val="3E6E7D"/>
        </a:accent6>
        <a:hlink>
          <a:srgbClr val="66CCFF"/>
        </a:hlink>
        <a:folHlink>
          <a:srgbClr val="CCECFF"/>
        </a:folHlink>
      </a:clrScheme>
      <a:clrMap bg1="dk2" tx1="lt1" bg2="dk1" tx2="lt2" accent1="accent1" accent2="accent2" accent3="accent3" accent4="accent4" accent5="accent5" accent6="accent6" hlink="hlink" folHlink="folHlink"/>
    </a:extraClrScheme>
    <a:extraClrScheme>
      <a:clrScheme name="Office Theme 13">
        <a:dk1>
          <a:srgbClr val="003366"/>
        </a:dk1>
        <a:lt1>
          <a:srgbClr val="CCFFFF"/>
        </a:lt1>
        <a:dk2>
          <a:srgbClr val="6699FF"/>
        </a:dk2>
        <a:lt2>
          <a:srgbClr val="0785DB"/>
        </a:lt2>
        <a:accent1>
          <a:srgbClr val="4B78D3"/>
        </a:accent1>
        <a:accent2>
          <a:srgbClr val="00B000"/>
        </a:accent2>
        <a:accent3>
          <a:srgbClr val="B8CAFF"/>
        </a:accent3>
        <a:accent4>
          <a:srgbClr val="AEDADA"/>
        </a:accent4>
        <a:accent5>
          <a:srgbClr val="B1BEE6"/>
        </a:accent5>
        <a:accent6>
          <a:srgbClr val="009F00"/>
        </a:accent6>
        <a:hlink>
          <a:srgbClr val="66CCFF"/>
        </a:hlink>
        <a:folHlink>
          <a:srgbClr val="CCFFCC"/>
        </a:folHlink>
      </a:clrScheme>
      <a:clrMap bg1="dk2" tx1="lt1" bg2="dk1" tx2="lt2" accent1="accent1" accent2="accent2" accent3="accent3" accent4="accent4" accent5="accent5" accent6="accent6" hlink="hlink" folHlink="folHlink"/>
    </a:extraClrScheme>
    <a:extraClrScheme>
      <a:clrScheme name="Office Theme 14">
        <a:dk1>
          <a:srgbClr val="81DEFF"/>
        </a:dk1>
        <a:lt1>
          <a:srgbClr val="FFFFFF"/>
        </a:lt1>
        <a:dk2>
          <a:srgbClr val="CCECFF"/>
        </a:dk2>
        <a:lt2>
          <a:srgbClr val="808080"/>
        </a:lt2>
        <a:accent1>
          <a:srgbClr val="0B6FC1"/>
        </a:accent1>
        <a:accent2>
          <a:srgbClr val="CCCCFF"/>
        </a:accent2>
        <a:accent3>
          <a:srgbClr val="FFFFFF"/>
        </a:accent3>
        <a:accent4>
          <a:srgbClr val="6DBDDA"/>
        </a:accent4>
        <a:accent5>
          <a:srgbClr val="AABBDD"/>
        </a:accent5>
        <a:accent6>
          <a:srgbClr val="B9B9E7"/>
        </a:accent6>
        <a:hlink>
          <a:srgbClr val="3333CC"/>
        </a:hlink>
        <a:folHlink>
          <a:srgbClr val="CCCC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1298</TotalTime>
  <Words>319</Words>
  <Application>Microsoft Office PowerPoint</Application>
  <PresentationFormat>On-screen Show (4:3)</PresentationFormat>
  <Paragraphs>55</Paragraphs>
  <Slides>10</Slides>
  <Notes>1</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Blue gel design template</vt:lpstr>
      <vt:lpstr>Higher Order Thinking Skills (HOTS)</vt:lpstr>
      <vt:lpstr>Refleksi </vt:lpstr>
      <vt:lpstr>Sabar dan Bijak Ala Gandhi  http://www.andriewongso.com/articles/details/14525/Sabar-dan-Bijak-Ala-Gandhi</vt:lpstr>
      <vt:lpstr>Sabar dan Bijak Ala Gandhi  http://www.andriewongso.com/articles/details/14525/Sabar-dan-Bijak-Ala-Gandhi</vt:lpstr>
      <vt:lpstr>Refleksi </vt:lpstr>
      <vt:lpstr>Slide 6</vt:lpstr>
      <vt:lpstr>Slide 7</vt:lpstr>
      <vt:lpstr>Slide 8</vt:lpstr>
      <vt:lpstr>Slide 9</vt:lpstr>
      <vt:lpstr>Slide 10</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Higher Order Thinking Skills</dc:title>
  <dc:creator>win 8.1</dc:creator>
  <cp:lastModifiedBy>hp</cp:lastModifiedBy>
  <cp:revision>33</cp:revision>
  <cp:lastPrinted>1601-01-01T00:00:00Z</cp:lastPrinted>
  <dcterms:created xsi:type="dcterms:W3CDTF">2016-03-01T10:58:22Z</dcterms:created>
  <dcterms:modified xsi:type="dcterms:W3CDTF">2017-03-09T03:38:57Z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TC010721191033</vt:lpwstr>
  </property>
</Properties>
</file>