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D7EF3-65B8-4B65-81AB-745E04268B35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307DC-A97E-456E-AEDC-9A09806BC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Pembagian Generasi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A91A6-3532-4EE6-BE3F-2B251CD2C936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9754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6956045-239D-4089-88D7-F8E3A1189344}" type="datetimeFigureOut">
              <a:rPr lang="en-US" smtClean="0"/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2A2DFA5-CCFD-46D0-8B52-39BAE8AEAA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1%20Year%20Old%20Versus%20The%20Ipad!%20-%20YouTube%20%5b360p%5d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Inovasi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3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ruce Horovit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7164" y="1151636"/>
            <a:ext cx="1785950" cy="178595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911292" y="3232459"/>
            <a:ext cx="20922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900" b="1" dirty="0" smtClean="0"/>
              <a:t>SourcePicture</a:t>
            </a:r>
            <a:r>
              <a:rPr lang="id-ID" sz="900" dirty="0" smtClean="0"/>
              <a:t> : cached.newslookup.com</a:t>
            </a:r>
            <a:endParaRPr lang="id-ID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7107195" y="2995169"/>
            <a:ext cx="162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/>
              <a:t>Bruce Horovitz</a:t>
            </a:r>
            <a:endParaRPr lang="id-ID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470" y="500042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>
                <a:latin typeface="+mj-lt"/>
                <a:ea typeface="Adobe Gothic Std B" pitchFamily="34" charset="-128"/>
                <a:cs typeface="Gisha" pitchFamily="34" charset="-79"/>
              </a:rPr>
              <a:t>MENDIDIK GENERASI MILENIA</a:t>
            </a:r>
            <a:endParaRPr lang="id-ID" sz="1600" b="1" dirty="0" smtClean="0">
              <a:latin typeface="+mj-lt"/>
              <a:ea typeface="Adobe Gothic Std B" pitchFamily="34" charset="-128"/>
              <a:cs typeface="Gisha" pitchFamily="34" charset="-79"/>
            </a:endParaRPr>
          </a:p>
          <a:p>
            <a:r>
              <a:rPr lang="id-ID" b="1" i="1" dirty="0" smtClean="0">
                <a:latin typeface="+mj-lt"/>
                <a:ea typeface="Adobe Gothic Std B" pitchFamily="34" charset="-128"/>
                <a:cs typeface="Gisha" pitchFamily="34" charset="-79"/>
              </a:rPr>
              <a:t>Generasi</a:t>
            </a:r>
            <a:r>
              <a:rPr lang="id-ID" i="1" dirty="0" smtClean="0">
                <a:latin typeface="+mj-lt"/>
                <a:ea typeface="Adobe Gothic Std B" pitchFamily="34" charset="-128"/>
                <a:cs typeface="Gisha" pitchFamily="34" charset="-79"/>
              </a:rPr>
              <a:t> dimana Mereka lebih </a:t>
            </a:r>
            <a:r>
              <a:rPr lang="id-ID" b="1" i="1" dirty="0" smtClean="0">
                <a:latin typeface="+mj-lt"/>
                <a:ea typeface="Adobe Gothic Std B" pitchFamily="34" charset="-128"/>
                <a:cs typeface="Gisha" pitchFamily="34" charset="-79"/>
              </a:rPr>
              <a:t>Cepat</a:t>
            </a:r>
            <a:r>
              <a:rPr lang="id-ID" i="1" dirty="0" smtClean="0">
                <a:latin typeface="+mj-lt"/>
                <a:ea typeface="Adobe Gothic Std B" pitchFamily="34" charset="-128"/>
                <a:cs typeface="Gisha" pitchFamily="34" charset="-79"/>
              </a:rPr>
              <a:t> dari apa yang kita ajarkan tekait pemanfaatan teknologi.</a:t>
            </a:r>
          </a:p>
          <a:p>
            <a:endParaRPr lang="id-ID" dirty="0" smtClean="0">
              <a:latin typeface="+mj-lt"/>
              <a:ea typeface="Adobe Gothic Std B" pitchFamily="34" charset="-128"/>
              <a:cs typeface="Gisha" pitchFamily="34" charset="-79"/>
            </a:endParaRPr>
          </a:p>
          <a:p>
            <a:r>
              <a:rPr lang="id-ID" dirty="0" smtClean="0">
                <a:latin typeface="+mj-lt"/>
                <a:ea typeface="Adobe Gothic Std B" pitchFamily="34" charset="-128"/>
                <a:cs typeface="Gisha" pitchFamily="34" charset="-79"/>
              </a:rPr>
              <a:t>Generasi X (lahir pada tahun 1965-1980)</a:t>
            </a:r>
          </a:p>
          <a:p>
            <a:r>
              <a:rPr lang="id-ID" dirty="0" smtClean="0">
                <a:latin typeface="+mj-lt"/>
                <a:ea typeface="Adobe Gothic Std B" pitchFamily="34" charset="-128"/>
                <a:cs typeface="Gisha" pitchFamily="34" charset="-79"/>
              </a:rPr>
              <a:t>Generasi Y (lahir pada tahun 1981-1995)</a:t>
            </a:r>
          </a:p>
          <a:p>
            <a:r>
              <a:rPr lang="id-ID" dirty="0" smtClean="0">
                <a:latin typeface="+mj-lt"/>
                <a:ea typeface="Adobe Gothic Std B" pitchFamily="34" charset="-128"/>
                <a:cs typeface="Gisha" pitchFamily="34" charset="-79"/>
              </a:rPr>
              <a:t>Generasi Z (lahir pada tahun 1996 s/d Sekarang) </a:t>
            </a:r>
          </a:p>
          <a:p>
            <a:endParaRPr lang="id-ID" dirty="0" smtClean="0">
              <a:latin typeface="+mj-lt"/>
              <a:ea typeface="Adobe Gothic Std B" pitchFamily="34" charset="-128"/>
              <a:cs typeface="Gisha" pitchFamily="34" charset="-79"/>
            </a:endParaRPr>
          </a:p>
          <a:p>
            <a:pPr marL="266700"/>
            <a:r>
              <a:rPr lang="id-ID" dirty="0" smtClean="0">
                <a:latin typeface="+mj-lt"/>
                <a:ea typeface="Adobe Gothic Std B" pitchFamily="34" charset="-128"/>
                <a:cs typeface="Gisha" pitchFamily="34" charset="-79"/>
              </a:rPr>
              <a:t>Generasi Z sudah sangat akrab </a:t>
            </a:r>
          </a:p>
          <a:p>
            <a:pPr marL="266700"/>
            <a:r>
              <a:rPr lang="id-ID" dirty="0" smtClean="0">
                <a:latin typeface="+mj-lt"/>
                <a:ea typeface="Adobe Gothic Std B" pitchFamily="34" charset="-128"/>
                <a:cs typeface="Gisha" pitchFamily="34" charset="-79"/>
              </a:rPr>
              <a:t>dengan gadget sejak masih dalam kandungan </a:t>
            </a:r>
          </a:p>
          <a:p>
            <a:pPr marL="266700"/>
            <a:r>
              <a:rPr lang="id-ID" sz="1200" b="1" dirty="0" smtClean="0">
                <a:latin typeface="Gisha" pitchFamily="34" charset="-79"/>
                <a:ea typeface="Adobe Gothic Std B" pitchFamily="34" charset="-128"/>
                <a:cs typeface="Gisha" pitchFamily="34" charset="-79"/>
              </a:rPr>
              <a:t>(USA Today, 24 November 2012)</a:t>
            </a:r>
          </a:p>
          <a:p>
            <a:endParaRPr lang="id-ID" dirty="0">
              <a:latin typeface="Gisha" pitchFamily="34" charset="-79"/>
              <a:cs typeface="Gisha" pitchFamily="34" charset="-79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631622"/>
            <a:ext cx="9144000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3071802" cy="5000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4"/>
          <p:cNvSpPr txBox="1"/>
          <p:nvPr/>
        </p:nvSpPr>
        <p:spPr>
          <a:xfrm>
            <a:off x="6457" y="6465"/>
            <a:ext cx="3016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dirty="0" smtClean="0">
                <a:solidFill>
                  <a:schemeClr val="bg1"/>
                </a:solidFill>
                <a:latin typeface="Kozuka Gothic Pro L" pitchFamily="34" charset="-128"/>
                <a:ea typeface="Kozuka Gothic Pro L" pitchFamily="34" charset="-128"/>
              </a:rPr>
              <a:t>LATAR</a:t>
            </a:r>
            <a:r>
              <a:rPr lang="id-ID" sz="2800" dirty="0" smtClean="0">
                <a:solidFill>
                  <a:schemeClr val="bg1"/>
                </a:solidFill>
                <a:latin typeface="Kozuka Gothic Pro B" pitchFamily="34" charset="-128"/>
                <a:ea typeface="Kozuka Gothic Pro B" pitchFamily="34" charset="-128"/>
              </a:rPr>
              <a:t>BELAKANG</a:t>
            </a:r>
            <a:endParaRPr lang="id-ID" sz="2800" dirty="0">
              <a:solidFill>
                <a:schemeClr val="bg1"/>
              </a:solidFill>
              <a:latin typeface="Kozuka Gothic Pro B" pitchFamily="34" charset="-128"/>
              <a:ea typeface="Kozuka Gothic Pro B" pitchFamily="34" charset="-128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858016" y="3542003"/>
            <a:ext cx="214314" cy="21431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5159141" y="6429396"/>
            <a:ext cx="17876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900" b="1" dirty="0" smtClean="0"/>
              <a:t>SourcePicture</a:t>
            </a:r>
            <a:r>
              <a:rPr lang="id-ID" sz="900" dirty="0" smtClean="0"/>
              <a:t> : realtime.wsj.com</a:t>
            </a:r>
            <a:endParaRPr lang="id-ID" sz="900" dirty="0"/>
          </a:p>
        </p:txBody>
      </p:sp>
      <p:pic>
        <p:nvPicPr>
          <p:cNvPr id="3078" name="Picture 6" descr="http://oscar19th.files.wordpress.com/2012/07/baby-playing-with-iphone-3.jp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286000"/>
            <a:ext cx="3827036" cy="214314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142976" y="6429396"/>
            <a:ext cx="21483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900" b="1" dirty="0" smtClean="0"/>
              <a:t>SourcePicture</a:t>
            </a:r>
            <a:r>
              <a:rPr lang="id-ID" sz="900" dirty="0" smtClean="0"/>
              <a:t> : oscar19th.wordpress.com</a:t>
            </a:r>
            <a:endParaRPr lang="id-ID" sz="900" dirty="0"/>
          </a:p>
        </p:txBody>
      </p:sp>
      <p:pic>
        <p:nvPicPr>
          <p:cNvPr id="3080" name="Picture 8" descr="http://danevil.files.wordpress.com/2012/05/aaron-ipad-for-kids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3684" y="4286256"/>
            <a:ext cx="2430316" cy="2143140"/>
          </a:xfrm>
          <a:prstGeom prst="rect">
            <a:avLst/>
          </a:prstGeom>
          <a:noFill/>
        </p:spPr>
      </p:pic>
      <p:pic>
        <p:nvPicPr>
          <p:cNvPr id="3076" name="Picture 4" descr="http://s.wsj.net/public/resources/images/DE-AD370_ipad_k_G_2012052303022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86210" y="4286256"/>
            <a:ext cx="3214682" cy="214506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554637" y="6429396"/>
            <a:ext cx="15760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900" b="1" dirty="0" smtClean="0"/>
              <a:t>SourcePicture</a:t>
            </a:r>
            <a:r>
              <a:rPr lang="id-ID" sz="900" dirty="0" smtClean="0"/>
              <a:t> :  danevil.com</a:t>
            </a:r>
            <a:endParaRPr lang="id-ID" sz="900" dirty="0"/>
          </a:p>
        </p:txBody>
      </p:sp>
    </p:spTree>
    <p:extLst>
      <p:ext uri="{BB962C8B-B14F-4D97-AF65-F5344CB8AC3E}">
        <p14:creationId xmlns:p14="http://schemas.microsoft.com/office/powerpoint/2010/main" val="280865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6627" y="3919570"/>
            <a:ext cx="2670369" cy="170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" y="-7678"/>
            <a:ext cx="9143999" cy="578434"/>
          </a:xfrm>
          <a:solidFill>
            <a:srgbClr val="1F497D"/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400" dirty="0" smtClean="0">
                <a:solidFill>
                  <a:srgbClr val="FFFFFF"/>
                </a:solidFill>
                <a:latin typeface="Century Gothic"/>
                <a:ea typeface="+mj-ea"/>
                <a:cs typeface="Century Gothic"/>
              </a:rPr>
              <a:t>MENCERMATI TANTANGAN AKIBAT GAP ANTAR GENERASI</a:t>
            </a:r>
            <a:endParaRPr lang="en-US" sz="2400" dirty="0">
              <a:solidFill>
                <a:srgbClr val="FFFFFF"/>
              </a:solidFill>
              <a:latin typeface="Century Gothic"/>
              <a:ea typeface="+mj-ea"/>
              <a:cs typeface="Century Gothic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9027" y="5693306"/>
            <a:ext cx="7719998" cy="846667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dirty="0" err="1">
                <a:latin typeface="Century Gothic"/>
                <a:cs typeface="Century Gothic"/>
              </a:rPr>
              <a:t>Untuk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dapat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memahami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dan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mendalami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fenomena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pembelajaran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abad</a:t>
            </a:r>
            <a:r>
              <a:rPr lang="en-US" dirty="0">
                <a:latin typeface="Century Gothic"/>
                <a:cs typeface="Century Gothic"/>
              </a:rPr>
              <a:t> ke-21 </a:t>
            </a:r>
            <a:r>
              <a:rPr lang="en-US" dirty="0" err="1">
                <a:latin typeface="Century Gothic"/>
                <a:cs typeface="Century Gothic"/>
              </a:rPr>
              <a:t>dibutuhkan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kemauan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untuk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membuka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hati</a:t>
            </a:r>
            <a:r>
              <a:rPr lang="en-US" dirty="0">
                <a:latin typeface="Century Gothic"/>
                <a:cs typeface="Century Gothic"/>
              </a:rPr>
              <a:t> (</a:t>
            </a:r>
            <a:r>
              <a:rPr lang="en-US" i="1" dirty="0">
                <a:latin typeface="Century Gothic"/>
                <a:cs typeface="Century Gothic"/>
              </a:rPr>
              <a:t>open heart</a:t>
            </a:r>
            <a:r>
              <a:rPr lang="en-US" dirty="0">
                <a:latin typeface="Century Gothic"/>
                <a:cs typeface="Century Gothic"/>
              </a:rPr>
              <a:t>) </a:t>
            </a:r>
            <a:r>
              <a:rPr lang="en-US" dirty="0" err="1">
                <a:latin typeface="Century Gothic"/>
                <a:cs typeface="Century Gothic"/>
              </a:rPr>
              <a:t>dan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membuka</a:t>
            </a:r>
            <a:r>
              <a:rPr lang="en-US" dirty="0">
                <a:latin typeface="Century Gothic"/>
                <a:cs typeface="Century Gothic"/>
              </a:rPr>
              <a:t> </a:t>
            </a:r>
            <a:r>
              <a:rPr lang="en-US" dirty="0" err="1">
                <a:latin typeface="Century Gothic"/>
                <a:cs typeface="Century Gothic"/>
              </a:rPr>
              <a:t>pikiran</a:t>
            </a:r>
            <a:r>
              <a:rPr lang="en-US" dirty="0">
                <a:latin typeface="Century Gothic"/>
                <a:cs typeface="Century Gothic"/>
              </a:rPr>
              <a:t> (</a:t>
            </a:r>
            <a:r>
              <a:rPr lang="en-US" i="1" dirty="0">
                <a:latin typeface="Century Gothic"/>
                <a:cs typeface="Century Gothic"/>
              </a:rPr>
              <a:t>open mind</a:t>
            </a:r>
            <a:r>
              <a:rPr lang="en-US" dirty="0">
                <a:latin typeface="Century Gothic"/>
                <a:cs typeface="Century Gothic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75699" y="2270874"/>
            <a:ext cx="609814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entury Gothic"/>
                <a:ea typeface="+mn-ea"/>
                <a:cs typeface="Century Gothic"/>
              </a:rPr>
              <a:t>MEMPERSIAPKAN GENERASI ABAD KE-21</a:t>
            </a:r>
          </a:p>
        </p:txBody>
      </p:sp>
      <p:sp>
        <p:nvSpPr>
          <p:cNvPr id="19466" name="TextBox 12"/>
          <p:cNvSpPr txBox="1">
            <a:spLocks noChangeArrowheads="1"/>
          </p:cNvSpPr>
          <p:nvPr/>
        </p:nvSpPr>
        <p:spPr bwMode="auto">
          <a:xfrm>
            <a:off x="4460967" y="2996291"/>
            <a:ext cx="37128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marL="0" indent="0" algn="r" eaLnBrk="1" hangingPunct="1"/>
            <a:r>
              <a:rPr lang="en-US" sz="2400" b="1" dirty="0">
                <a:solidFill>
                  <a:srgbClr val="7030A0"/>
                </a:solidFill>
                <a:latin typeface="Century Gothic"/>
                <a:cs typeface="Century Gothic"/>
              </a:rPr>
              <a:t>OLEH GURU ABAD KE-20</a:t>
            </a:r>
          </a:p>
        </p:txBody>
      </p:sp>
      <p:sp>
        <p:nvSpPr>
          <p:cNvPr id="19467" name="TextBox 14"/>
          <p:cNvSpPr txBox="1">
            <a:spLocks noChangeArrowheads="1"/>
          </p:cNvSpPr>
          <p:nvPr/>
        </p:nvSpPr>
        <p:spPr bwMode="auto">
          <a:xfrm>
            <a:off x="3657600" y="3771600"/>
            <a:ext cx="46794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marL="0" indent="0" eaLnBrk="1" hangingPunct="1"/>
            <a:r>
              <a:rPr lang="en-US" sz="2400" b="1" dirty="0">
                <a:solidFill>
                  <a:srgbClr val="00B050"/>
                </a:solidFill>
                <a:latin typeface="Century Gothic"/>
                <a:cs typeface="Century Gothic"/>
              </a:rPr>
              <a:t>MELALUI SEKOLAH ABAD KE-19</a:t>
            </a:r>
          </a:p>
        </p:txBody>
      </p:sp>
      <p:sp>
        <p:nvSpPr>
          <p:cNvPr id="19468" name="TextBox 15"/>
          <p:cNvSpPr txBox="1">
            <a:spLocks noChangeArrowheads="1"/>
          </p:cNvSpPr>
          <p:nvPr/>
        </p:nvSpPr>
        <p:spPr bwMode="auto">
          <a:xfrm>
            <a:off x="2714531" y="4520943"/>
            <a:ext cx="54404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0988" indent="-280988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marL="0" indent="0" algn="r" eaLnBrk="1" hangingPunct="1"/>
            <a:r>
              <a:rPr lang="en-US" sz="2400" b="1" dirty="0">
                <a:solidFill>
                  <a:srgbClr val="FF0000"/>
                </a:solidFill>
                <a:latin typeface="Century Gothic"/>
                <a:cs typeface="Century Gothic"/>
              </a:rPr>
              <a:t>DENGAN METODA PEMBELAJARAN ABAD KE-18</a:t>
            </a:r>
          </a:p>
        </p:txBody>
      </p:sp>
      <p:sp>
        <p:nvSpPr>
          <p:cNvPr id="19469" name="TextBox 1"/>
          <p:cNvSpPr txBox="1">
            <a:spLocks noChangeArrowheads="1"/>
          </p:cNvSpPr>
          <p:nvPr/>
        </p:nvSpPr>
        <p:spPr bwMode="auto">
          <a:xfrm>
            <a:off x="575941" y="838200"/>
            <a:ext cx="7728461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 err="1">
                <a:latin typeface="Century Gothic"/>
                <a:cs typeface="Century Gothic"/>
              </a:rPr>
              <a:t>Tantangan</a:t>
            </a:r>
            <a:r>
              <a:rPr lang="en-US" sz="2800" dirty="0">
                <a:latin typeface="Century Gothic"/>
                <a:cs typeface="Century Gothic"/>
              </a:rPr>
              <a:t> </a:t>
            </a:r>
            <a:r>
              <a:rPr lang="en-US" sz="2800" dirty="0" err="1">
                <a:latin typeface="Century Gothic"/>
                <a:cs typeface="Century Gothic"/>
              </a:rPr>
              <a:t>dunia</a:t>
            </a:r>
            <a:r>
              <a:rPr lang="en-US" sz="2800" dirty="0">
                <a:latin typeface="Century Gothic"/>
                <a:cs typeface="Century Gothic"/>
              </a:rPr>
              <a:t> </a:t>
            </a:r>
            <a:r>
              <a:rPr lang="en-US" sz="2800" dirty="0" err="1">
                <a:latin typeface="Century Gothic"/>
                <a:cs typeface="Century Gothic"/>
              </a:rPr>
              <a:t>pendidikan</a:t>
            </a:r>
            <a:r>
              <a:rPr lang="en-US" sz="2800" dirty="0">
                <a:latin typeface="Century Gothic"/>
                <a:cs typeface="Century Gothic"/>
              </a:rPr>
              <a:t> di </a:t>
            </a:r>
            <a:r>
              <a:rPr lang="en-US" sz="2800" dirty="0" err="1">
                <a:latin typeface="Century Gothic"/>
                <a:cs typeface="Century Gothic"/>
              </a:rPr>
              <a:t>seluruh</a:t>
            </a:r>
            <a:r>
              <a:rPr lang="en-US" sz="2800" dirty="0">
                <a:latin typeface="Century Gothic"/>
                <a:cs typeface="Century Gothic"/>
              </a:rPr>
              <a:t> </a:t>
            </a:r>
            <a:r>
              <a:rPr lang="en-US" sz="2800" dirty="0" err="1" smtClean="0">
                <a:latin typeface="Century Gothic"/>
                <a:cs typeface="Century Gothic"/>
              </a:rPr>
              <a:t>dunia</a:t>
            </a:r>
            <a:endParaRPr lang="en-US" sz="28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864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8" grpId="0"/>
      <p:bldP spid="19466" grpId="0"/>
      <p:bldP spid="19467" grpId="0"/>
      <p:bldP spid="19468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31</TotalTime>
  <Words>136</Words>
  <Application>Microsoft Office PowerPoint</Application>
  <PresentationFormat>On-screen Show (4:3)</PresentationFormat>
  <Paragraphs>26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Angles</vt:lpstr>
      <vt:lpstr>Perlu Inovasi</vt:lpstr>
      <vt:lpstr>PowerPoint Presentation</vt:lpstr>
      <vt:lpstr>MENCERMATI TANTANGAN AKIBAT GAP ANTAR GENERASI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Perlu Inovasi</dc:title>
  <dc:creator>hp</dc:creator>
  <cp:lastModifiedBy>hp</cp:lastModifiedBy>
  <cp:revision>4</cp:revision>
  <dcterms:created xsi:type="dcterms:W3CDTF">2017-06-14T01:21:54Z</dcterms:created>
  <dcterms:modified xsi:type="dcterms:W3CDTF">2017-06-17T03:36:47Z</dcterms:modified>
</cp:coreProperties>
</file>