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57" r:id="rId3"/>
    <p:sldId id="258" r:id="rId4"/>
    <p:sldId id="282" r:id="rId5"/>
    <p:sldId id="268" r:id="rId6"/>
    <p:sldId id="295" r:id="rId7"/>
    <p:sldId id="296" r:id="rId8"/>
    <p:sldId id="292" r:id="rId9"/>
    <p:sldId id="289" r:id="rId10"/>
    <p:sldId id="262" r:id="rId11"/>
    <p:sldId id="269" r:id="rId12"/>
    <p:sldId id="260" r:id="rId13"/>
    <p:sldId id="264" r:id="rId14"/>
    <p:sldId id="293" r:id="rId15"/>
    <p:sldId id="294" r:id="rId16"/>
    <p:sldId id="263" r:id="rId17"/>
    <p:sldId id="266" r:id="rId18"/>
    <p:sldId id="271" r:id="rId19"/>
    <p:sldId id="267" r:id="rId20"/>
    <p:sldId id="276" r:id="rId21"/>
    <p:sldId id="273" r:id="rId22"/>
    <p:sldId id="278" r:id="rId23"/>
    <p:sldId id="274" r:id="rId24"/>
    <p:sldId id="279" r:id="rId25"/>
    <p:sldId id="280" r:id="rId26"/>
    <p:sldId id="283" r:id="rId27"/>
    <p:sldId id="284" r:id="rId28"/>
    <p:sldId id="286" r:id="rId29"/>
    <p:sldId id="290" r:id="rId30"/>
    <p:sldId id="291" r:id="rId31"/>
    <p:sldId id="287" r:id="rId32"/>
    <p:sldId id="288" r:id="rId33"/>
    <p:sldId id="298" r:id="rId34"/>
    <p:sldId id="299" r:id="rId35"/>
    <p:sldId id="300" r:id="rId36"/>
    <p:sldId id="302" r:id="rId37"/>
    <p:sldId id="297" r:id="rId38"/>
    <p:sldId id="303" r:id="rId39"/>
    <p:sldId id="301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369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B3509F1-52C5-4E9C-BEC8-9956A6659FE3}" type="doc">
      <dgm:prSet loTypeId="urn:microsoft.com/office/officeart/2005/8/layout/arrow2" loCatId="process" qsTypeId="urn:microsoft.com/office/officeart/2005/8/quickstyle/3d3" qsCatId="3D" csTypeId="urn:microsoft.com/office/officeart/2005/8/colors/colorful3" csCatId="colorful" phldr="1"/>
      <dgm:spPr/>
    </dgm:pt>
    <dgm:pt modelId="{A19B15D6-7994-405A-BC14-0980FDA77122}">
      <dgm:prSet phldrT="[Text]"/>
      <dgm:spPr/>
      <dgm:t>
        <a:bodyPr/>
        <a:lstStyle/>
        <a:p>
          <a:r>
            <a:rPr lang="en-US" dirty="0" err="1" smtClean="0"/>
            <a:t>Mengenal</a:t>
          </a:r>
          <a:r>
            <a:rPr lang="en-US" dirty="0" smtClean="0"/>
            <a:t> </a:t>
          </a:r>
          <a:endParaRPr lang="en-US" dirty="0"/>
        </a:p>
      </dgm:t>
    </dgm:pt>
    <dgm:pt modelId="{8A416DFC-4189-48C5-A3FF-4209200D16AB}" type="parTrans" cxnId="{486E6380-7EC1-47A9-8D91-A261EACFDD04}">
      <dgm:prSet/>
      <dgm:spPr/>
      <dgm:t>
        <a:bodyPr/>
        <a:lstStyle/>
        <a:p>
          <a:endParaRPr lang="en-US"/>
        </a:p>
      </dgm:t>
    </dgm:pt>
    <dgm:pt modelId="{74DD802D-0B6E-4BCE-B39F-871E0DB142B0}" type="sibTrans" cxnId="{486E6380-7EC1-47A9-8D91-A261EACFDD04}">
      <dgm:prSet/>
      <dgm:spPr/>
      <dgm:t>
        <a:bodyPr/>
        <a:lstStyle/>
        <a:p>
          <a:endParaRPr lang="en-US"/>
        </a:p>
      </dgm:t>
    </dgm:pt>
    <dgm:pt modelId="{90474568-9467-4222-809C-160B0C3EBC20}">
      <dgm:prSet phldrT="[Text]"/>
      <dgm:spPr/>
      <dgm:t>
        <a:bodyPr/>
        <a:lstStyle/>
        <a:p>
          <a:r>
            <a:rPr lang="en-US" dirty="0" err="1" smtClean="0"/>
            <a:t>Melakukan</a:t>
          </a:r>
          <a:r>
            <a:rPr lang="en-US" dirty="0" smtClean="0"/>
            <a:t> </a:t>
          </a:r>
          <a:endParaRPr lang="en-US" dirty="0"/>
        </a:p>
      </dgm:t>
    </dgm:pt>
    <dgm:pt modelId="{192F36FD-771D-401F-A3DB-B684B7CE129E}" type="parTrans" cxnId="{432846C5-7A7C-4742-B795-5AE707008BBF}">
      <dgm:prSet/>
      <dgm:spPr/>
      <dgm:t>
        <a:bodyPr/>
        <a:lstStyle/>
        <a:p>
          <a:endParaRPr lang="en-US"/>
        </a:p>
      </dgm:t>
    </dgm:pt>
    <dgm:pt modelId="{3194EFB8-8905-4B80-A607-07194ED5D95E}" type="sibTrans" cxnId="{432846C5-7A7C-4742-B795-5AE707008BBF}">
      <dgm:prSet/>
      <dgm:spPr/>
      <dgm:t>
        <a:bodyPr/>
        <a:lstStyle/>
        <a:p>
          <a:endParaRPr lang="en-US"/>
        </a:p>
      </dgm:t>
    </dgm:pt>
    <dgm:pt modelId="{89793CF5-6BDA-41A3-A080-65F4694CB2A7}">
      <dgm:prSet phldrT="[Text]"/>
      <dgm:spPr/>
      <dgm:t>
        <a:bodyPr/>
        <a:lstStyle/>
        <a:p>
          <a:r>
            <a:rPr lang="en-US" dirty="0" err="1" smtClean="0"/>
            <a:t>Merasakan</a:t>
          </a:r>
          <a:r>
            <a:rPr lang="en-US" dirty="0" smtClean="0"/>
            <a:t> </a:t>
          </a:r>
        </a:p>
      </dgm:t>
    </dgm:pt>
    <dgm:pt modelId="{BB063F9A-5CBA-4D9F-A60F-ABFBE0611A2C}" type="parTrans" cxnId="{9CC6470C-A53A-44A7-AF1E-7F49F5C07FCE}">
      <dgm:prSet/>
      <dgm:spPr/>
      <dgm:t>
        <a:bodyPr/>
        <a:lstStyle/>
        <a:p>
          <a:endParaRPr lang="en-US"/>
        </a:p>
      </dgm:t>
    </dgm:pt>
    <dgm:pt modelId="{A2311497-3A30-4DFF-9D65-A362FD716E7A}" type="sibTrans" cxnId="{9CC6470C-A53A-44A7-AF1E-7F49F5C07FCE}">
      <dgm:prSet/>
      <dgm:spPr/>
      <dgm:t>
        <a:bodyPr/>
        <a:lstStyle/>
        <a:p>
          <a:endParaRPr lang="en-US"/>
        </a:p>
      </dgm:t>
    </dgm:pt>
    <dgm:pt modelId="{39C06824-69A6-4876-A05C-544C1CC2FE66}">
      <dgm:prSet phldrT="[Text]"/>
      <dgm:spPr/>
      <dgm:t>
        <a:bodyPr/>
        <a:lstStyle/>
        <a:p>
          <a:r>
            <a:rPr lang="en-US" dirty="0" err="1" smtClean="0"/>
            <a:t>Menghabituasi</a:t>
          </a:r>
          <a:r>
            <a:rPr lang="en-US" dirty="0" smtClean="0"/>
            <a:t> </a:t>
          </a:r>
        </a:p>
      </dgm:t>
    </dgm:pt>
    <dgm:pt modelId="{F6F2C3AE-FC8E-479A-8BF4-30ACA7164F64}" type="parTrans" cxnId="{8DBBAF90-EDC1-4A07-A2BF-E2358CAF630E}">
      <dgm:prSet/>
      <dgm:spPr/>
      <dgm:t>
        <a:bodyPr/>
        <a:lstStyle/>
        <a:p>
          <a:endParaRPr lang="en-US"/>
        </a:p>
      </dgm:t>
    </dgm:pt>
    <dgm:pt modelId="{79952010-3274-45D1-B2F3-0E9618ABF777}" type="sibTrans" cxnId="{8DBBAF90-EDC1-4A07-A2BF-E2358CAF630E}">
      <dgm:prSet/>
      <dgm:spPr/>
      <dgm:t>
        <a:bodyPr/>
        <a:lstStyle/>
        <a:p>
          <a:endParaRPr lang="en-US"/>
        </a:p>
      </dgm:t>
    </dgm:pt>
    <dgm:pt modelId="{B922CE7B-A295-4A79-A3E5-3A9AB2DDA81A}" type="pres">
      <dgm:prSet presAssocID="{FB3509F1-52C5-4E9C-BEC8-9956A6659FE3}" presName="arrowDiagram" presStyleCnt="0">
        <dgm:presLayoutVars>
          <dgm:chMax val="5"/>
          <dgm:dir/>
          <dgm:resizeHandles val="exact"/>
        </dgm:presLayoutVars>
      </dgm:prSet>
      <dgm:spPr/>
    </dgm:pt>
    <dgm:pt modelId="{6EF75B38-5216-4CD5-A473-E88800213E92}" type="pres">
      <dgm:prSet presAssocID="{FB3509F1-52C5-4E9C-BEC8-9956A6659FE3}" presName="arrow" presStyleLbl="bgShp" presStyleIdx="0" presStyleCnt="1" custLinFactNeighborY="-3097"/>
      <dgm:spPr/>
    </dgm:pt>
    <dgm:pt modelId="{B3355E24-3B27-429D-B5F8-0D76535483ED}" type="pres">
      <dgm:prSet presAssocID="{FB3509F1-52C5-4E9C-BEC8-9956A6659FE3}" presName="arrowDiagram4" presStyleCnt="0"/>
      <dgm:spPr/>
    </dgm:pt>
    <dgm:pt modelId="{1DB47030-857F-47EF-9BE2-B5181A15767E}" type="pres">
      <dgm:prSet presAssocID="{A19B15D6-7994-405A-BC14-0980FDA77122}" presName="bullet4a" presStyleLbl="node1" presStyleIdx="0" presStyleCnt="4"/>
      <dgm:spPr/>
    </dgm:pt>
    <dgm:pt modelId="{92F9A286-5853-4AD7-AE73-D6B8FC049F5C}" type="pres">
      <dgm:prSet presAssocID="{A19B15D6-7994-405A-BC14-0980FDA77122}" presName="textBox4a" presStyleLbl="revTx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7F7CCF3-D31E-4F44-AF8D-41537119AF32}" type="pres">
      <dgm:prSet presAssocID="{90474568-9467-4222-809C-160B0C3EBC20}" presName="bullet4b" presStyleLbl="node1" presStyleIdx="1" presStyleCnt="4"/>
      <dgm:spPr/>
    </dgm:pt>
    <dgm:pt modelId="{DDB34A96-AE87-4C30-9666-28EA48672BE5}" type="pres">
      <dgm:prSet presAssocID="{90474568-9467-4222-809C-160B0C3EBC20}" presName="textBox4b" presStyleLbl="revTx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1C541D9-DD47-4A85-9866-EDA39DBE43EE}" type="pres">
      <dgm:prSet presAssocID="{89793CF5-6BDA-41A3-A080-65F4694CB2A7}" presName="bullet4c" presStyleLbl="node1" presStyleIdx="2" presStyleCnt="4"/>
      <dgm:spPr/>
    </dgm:pt>
    <dgm:pt modelId="{3C0FB226-5570-4143-818A-312457FED3A3}" type="pres">
      <dgm:prSet presAssocID="{89793CF5-6BDA-41A3-A080-65F4694CB2A7}" presName="textBox4c" presStyleLbl="revTx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A698154-3C0F-472A-9B91-D7A0A8B71BC4}" type="pres">
      <dgm:prSet presAssocID="{39C06824-69A6-4876-A05C-544C1CC2FE66}" presName="bullet4d" presStyleLbl="node1" presStyleIdx="3" presStyleCnt="4"/>
      <dgm:spPr/>
    </dgm:pt>
    <dgm:pt modelId="{46C9C1A8-5912-4F37-BC56-31E9821C6F39}" type="pres">
      <dgm:prSet presAssocID="{39C06824-69A6-4876-A05C-544C1CC2FE66}" presName="textBox4d" presStyleLbl="revTx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86E6380-7EC1-47A9-8D91-A261EACFDD04}" srcId="{FB3509F1-52C5-4E9C-BEC8-9956A6659FE3}" destId="{A19B15D6-7994-405A-BC14-0980FDA77122}" srcOrd="0" destOrd="0" parTransId="{8A416DFC-4189-48C5-A3FF-4209200D16AB}" sibTransId="{74DD802D-0B6E-4BCE-B39F-871E0DB142B0}"/>
    <dgm:cxn modelId="{A1F7112E-223E-4387-977F-3E5B47DF2084}" type="presOf" srcId="{FB3509F1-52C5-4E9C-BEC8-9956A6659FE3}" destId="{B922CE7B-A295-4A79-A3E5-3A9AB2DDA81A}" srcOrd="0" destOrd="0" presId="urn:microsoft.com/office/officeart/2005/8/layout/arrow2"/>
    <dgm:cxn modelId="{8DBBAF90-EDC1-4A07-A2BF-E2358CAF630E}" srcId="{FB3509F1-52C5-4E9C-BEC8-9956A6659FE3}" destId="{39C06824-69A6-4876-A05C-544C1CC2FE66}" srcOrd="3" destOrd="0" parTransId="{F6F2C3AE-FC8E-479A-8BF4-30ACA7164F64}" sibTransId="{79952010-3274-45D1-B2F3-0E9618ABF777}"/>
    <dgm:cxn modelId="{9CC6470C-A53A-44A7-AF1E-7F49F5C07FCE}" srcId="{FB3509F1-52C5-4E9C-BEC8-9956A6659FE3}" destId="{89793CF5-6BDA-41A3-A080-65F4694CB2A7}" srcOrd="2" destOrd="0" parTransId="{BB063F9A-5CBA-4D9F-A60F-ABFBE0611A2C}" sibTransId="{A2311497-3A30-4DFF-9D65-A362FD716E7A}"/>
    <dgm:cxn modelId="{C5E8E48B-6445-49E7-A484-F42043F15E53}" type="presOf" srcId="{39C06824-69A6-4876-A05C-544C1CC2FE66}" destId="{46C9C1A8-5912-4F37-BC56-31E9821C6F39}" srcOrd="0" destOrd="0" presId="urn:microsoft.com/office/officeart/2005/8/layout/arrow2"/>
    <dgm:cxn modelId="{432846C5-7A7C-4742-B795-5AE707008BBF}" srcId="{FB3509F1-52C5-4E9C-BEC8-9956A6659FE3}" destId="{90474568-9467-4222-809C-160B0C3EBC20}" srcOrd="1" destOrd="0" parTransId="{192F36FD-771D-401F-A3DB-B684B7CE129E}" sibTransId="{3194EFB8-8905-4B80-A607-07194ED5D95E}"/>
    <dgm:cxn modelId="{93777617-F3CE-4258-A8FA-FB57B62CC16E}" type="presOf" srcId="{89793CF5-6BDA-41A3-A080-65F4694CB2A7}" destId="{3C0FB226-5570-4143-818A-312457FED3A3}" srcOrd="0" destOrd="0" presId="urn:microsoft.com/office/officeart/2005/8/layout/arrow2"/>
    <dgm:cxn modelId="{1CCCA64D-AF4B-4ADA-A6D8-88B931CD80D3}" type="presOf" srcId="{A19B15D6-7994-405A-BC14-0980FDA77122}" destId="{92F9A286-5853-4AD7-AE73-D6B8FC049F5C}" srcOrd="0" destOrd="0" presId="urn:microsoft.com/office/officeart/2005/8/layout/arrow2"/>
    <dgm:cxn modelId="{5068A9AA-804C-4963-A5DA-07EE9F870681}" type="presOf" srcId="{90474568-9467-4222-809C-160B0C3EBC20}" destId="{DDB34A96-AE87-4C30-9666-28EA48672BE5}" srcOrd="0" destOrd="0" presId="urn:microsoft.com/office/officeart/2005/8/layout/arrow2"/>
    <dgm:cxn modelId="{48B79D6A-CE03-4194-BEA9-C287DCB1E246}" type="presParOf" srcId="{B922CE7B-A295-4A79-A3E5-3A9AB2DDA81A}" destId="{6EF75B38-5216-4CD5-A473-E88800213E92}" srcOrd="0" destOrd="0" presId="urn:microsoft.com/office/officeart/2005/8/layout/arrow2"/>
    <dgm:cxn modelId="{9AC928B2-15DD-4019-B5A0-203BB9AC05A3}" type="presParOf" srcId="{B922CE7B-A295-4A79-A3E5-3A9AB2DDA81A}" destId="{B3355E24-3B27-429D-B5F8-0D76535483ED}" srcOrd="1" destOrd="0" presId="urn:microsoft.com/office/officeart/2005/8/layout/arrow2"/>
    <dgm:cxn modelId="{62B7035D-BE1F-473C-B3A4-F14771C77A48}" type="presParOf" srcId="{B3355E24-3B27-429D-B5F8-0D76535483ED}" destId="{1DB47030-857F-47EF-9BE2-B5181A15767E}" srcOrd="0" destOrd="0" presId="urn:microsoft.com/office/officeart/2005/8/layout/arrow2"/>
    <dgm:cxn modelId="{C41E6BBA-12BC-4EEA-A47B-D09236093CDF}" type="presParOf" srcId="{B3355E24-3B27-429D-B5F8-0D76535483ED}" destId="{92F9A286-5853-4AD7-AE73-D6B8FC049F5C}" srcOrd="1" destOrd="0" presId="urn:microsoft.com/office/officeart/2005/8/layout/arrow2"/>
    <dgm:cxn modelId="{63A23AA1-5584-4562-A4A4-D8284E9903D5}" type="presParOf" srcId="{B3355E24-3B27-429D-B5F8-0D76535483ED}" destId="{27F7CCF3-D31E-4F44-AF8D-41537119AF32}" srcOrd="2" destOrd="0" presId="urn:microsoft.com/office/officeart/2005/8/layout/arrow2"/>
    <dgm:cxn modelId="{6003C898-1F89-4323-B5CC-C7E52316427F}" type="presParOf" srcId="{B3355E24-3B27-429D-B5F8-0D76535483ED}" destId="{DDB34A96-AE87-4C30-9666-28EA48672BE5}" srcOrd="3" destOrd="0" presId="urn:microsoft.com/office/officeart/2005/8/layout/arrow2"/>
    <dgm:cxn modelId="{9BE11815-A33F-4B3B-9713-D783E4F9E2E8}" type="presParOf" srcId="{B3355E24-3B27-429D-B5F8-0D76535483ED}" destId="{01C541D9-DD47-4A85-9866-EDA39DBE43EE}" srcOrd="4" destOrd="0" presId="urn:microsoft.com/office/officeart/2005/8/layout/arrow2"/>
    <dgm:cxn modelId="{7882F6B2-7BFC-453B-A66F-1CA43E8926DC}" type="presParOf" srcId="{B3355E24-3B27-429D-B5F8-0D76535483ED}" destId="{3C0FB226-5570-4143-818A-312457FED3A3}" srcOrd="5" destOrd="0" presId="urn:microsoft.com/office/officeart/2005/8/layout/arrow2"/>
    <dgm:cxn modelId="{2FF7C53D-6DB3-4249-8C2D-3CC2A28A3D11}" type="presParOf" srcId="{B3355E24-3B27-429D-B5F8-0D76535483ED}" destId="{FA698154-3C0F-472A-9B91-D7A0A8B71BC4}" srcOrd="6" destOrd="0" presId="urn:microsoft.com/office/officeart/2005/8/layout/arrow2"/>
    <dgm:cxn modelId="{E1B29B3E-BCD3-4620-8C9E-4EBA07762934}" type="presParOf" srcId="{B3355E24-3B27-429D-B5F8-0D76535483ED}" destId="{46C9C1A8-5912-4F37-BC56-31E9821C6F39}" srcOrd="7" destOrd="0" presId="urn:microsoft.com/office/officeart/2005/8/layout/arrow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FABB28D-220F-4FFB-A982-28C82145D034}" type="doc">
      <dgm:prSet loTypeId="urn:microsoft.com/office/officeart/2005/8/layout/cycle4" loCatId="cycle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5CD4063B-8185-45BA-AB57-441FE5E75E80}">
      <dgm:prSet phldrT="[Text]"/>
      <dgm:spPr/>
      <dgm:t>
        <a:bodyPr/>
        <a:lstStyle/>
        <a:p>
          <a:r>
            <a:rPr lang="en-US" dirty="0" err="1" smtClean="0"/>
            <a:t>Tindak</a:t>
          </a:r>
          <a:r>
            <a:rPr lang="en-US" dirty="0" smtClean="0"/>
            <a:t> </a:t>
          </a:r>
          <a:r>
            <a:rPr lang="en-US" dirty="0" err="1" smtClean="0"/>
            <a:t>Lanjut</a:t>
          </a:r>
          <a:endParaRPr lang="en-US" dirty="0"/>
        </a:p>
      </dgm:t>
    </dgm:pt>
    <dgm:pt modelId="{FE37D627-1C86-48D2-AB2C-D7138ACEB46B}" type="parTrans" cxnId="{010DC843-F702-4C43-AF08-7DF39D2052AA}">
      <dgm:prSet/>
      <dgm:spPr/>
      <dgm:t>
        <a:bodyPr/>
        <a:lstStyle/>
        <a:p>
          <a:endParaRPr lang="en-US"/>
        </a:p>
      </dgm:t>
    </dgm:pt>
    <dgm:pt modelId="{88D6CF51-7019-4D2E-961E-837A19C80044}" type="sibTrans" cxnId="{010DC843-F702-4C43-AF08-7DF39D2052AA}">
      <dgm:prSet/>
      <dgm:spPr/>
      <dgm:t>
        <a:bodyPr/>
        <a:lstStyle/>
        <a:p>
          <a:endParaRPr lang="en-US"/>
        </a:p>
      </dgm:t>
    </dgm:pt>
    <dgm:pt modelId="{127E50B2-28F6-477C-8383-7AA7DDAE7301}">
      <dgm:prSet phldrT="[Text]"/>
      <dgm:spPr/>
      <dgm:t>
        <a:bodyPr/>
        <a:lstStyle/>
        <a:p>
          <a:r>
            <a:rPr lang="en-US" dirty="0" err="1" smtClean="0"/>
            <a:t>Resensi</a:t>
          </a:r>
          <a:r>
            <a:rPr lang="en-US" dirty="0" smtClean="0"/>
            <a:t> </a:t>
          </a:r>
          <a:r>
            <a:rPr lang="en-US" dirty="0" err="1" smtClean="0"/>
            <a:t>buku</a:t>
          </a:r>
          <a:endParaRPr lang="en-US" dirty="0"/>
        </a:p>
      </dgm:t>
    </dgm:pt>
    <dgm:pt modelId="{3B5F83F5-F12F-460D-9F60-DE0F01163196}" type="parTrans" cxnId="{4E9B5C29-60F9-45B1-9C36-C007369ED3CE}">
      <dgm:prSet/>
      <dgm:spPr/>
      <dgm:t>
        <a:bodyPr/>
        <a:lstStyle/>
        <a:p>
          <a:endParaRPr lang="en-US"/>
        </a:p>
      </dgm:t>
    </dgm:pt>
    <dgm:pt modelId="{3D3EB17E-B313-4C88-AC44-078C4BEDEBFB}" type="sibTrans" cxnId="{4E9B5C29-60F9-45B1-9C36-C007369ED3CE}">
      <dgm:prSet/>
      <dgm:spPr/>
      <dgm:t>
        <a:bodyPr/>
        <a:lstStyle/>
        <a:p>
          <a:endParaRPr lang="en-US"/>
        </a:p>
      </dgm:t>
    </dgm:pt>
    <dgm:pt modelId="{8C7D561C-B458-4383-8AA7-AFA96A7D5701}">
      <dgm:prSet phldrT="[Text]"/>
      <dgm:spPr/>
      <dgm:t>
        <a:bodyPr/>
        <a:lstStyle/>
        <a:p>
          <a:r>
            <a:rPr lang="en-US" dirty="0" err="1" smtClean="0"/>
            <a:t>Persiapan</a:t>
          </a:r>
          <a:r>
            <a:rPr lang="en-US" dirty="0" smtClean="0"/>
            <a:t> </a:t>
          </a:r>
          <a:endParaRPr lang="en-US" dirty="0"/>
        </a:p>
      </dgm:t>
    </dgm:pt>
    <dgm:pt modelId="{73B54EC9-EA41-4F69-AC73-E529BA73E588}" type="parTrans" cxnId="{532E478B-6F6D-41B1-9C6B-062E20CCA224}">
      <dgm:prSet/>
      <dgm:spPr/>
      <dgm:t>
        <a:bodyPr/>
        <a:lstStyle/>
        <a:p>
          <a:endParaRPr lang="en-US"/>
        </a:p>
      </dgm:t>
    </dgm:pt>
    <dgm:pt modelId="{141EF8AC-7D54-4565-A771-B18F170026A9}" type="sibTrans" cxnId="{532E478B-6F6D-41B1-9C6B-062E20CCA224}">
      <dgm:prSet/>
      <dgm:spPr/>
      <dgm:t>
        <a:bodyPr/>
        <a:lstStyle/>
        <a:p>
          <a:endParaRPr lang="en-US"/>
        </a:p>
      </dgm:t>
    </dgm:pt>
    <dgm:pt modelId="{D2F62390-B76B-4B29-AF08-C7CC406EA13B}">
      <dgm:prSet phldrT="[Text]"/>
      <dgm:spPr/>
      <dgm:t>
        <a:bodyPr/>
        <a:lstStyle/>
        <a:p>
          <a:r>
            <a:rPr lang="en-US" dirty="0" err="1" smtClean="0"/>
            <a:t>Sediakan</a:t>
          </a:r>
          <a:r>
            <a:rPr lang="en-US" dirty="0" smtClean="0"/>
            <a:t> </a:t>
          </a:r>
          <a:r>
            <a:rPr lang="en-US" dirty="0" err="1" smtClean="0"/>
            <a:t>buku</a:t>
          </a:r>
          <a:r>
            <a:rPr lang="en-US" dirty="0" smtClean="0"/>
            <a:t> guru</a:t>
          </a:r>
          <a:endParaRPr lang="en-US" dirty="0"/>
        </a:p>
      </dgm:t>
    </dgm:pt>
    <dgm:pt modelId="{B3DDBED7-0E1C-4C88-9C25-AAA10561A55F}" type="parTrans" cxnId="{3D1426CF-989E-480E-970E-AB8BF534643B}">
      <dgm:prSet/>
      <dgm:spPr/>
      <dgm:t>
        <a:bodyPr/>
        <a:lstStyle/>
        <a:p>
          <a:endParaRPr lang="en-US"/>
        </a:p>
      </dgm:t>
    </dgm:pt>
    <dgm:pt modelId="{D5DAF945-9583-4012-B295-44317D830C4F}" type="sibTrans" cxnId="{3D1426CF-989E-480E-970E-AB8BF534643B}">
      <dgm:prSet/>
      <dgm:spPr/>
      <dgm:t>
        <a:bodyPr/>
        <a:lstStyle/>
        <a:p>
          <a:endParaRPr lang="en-US"/>
        </a:p>
      </dgm:t>
    </dgm:pt>
    <dgm:pt modelId="{4231CB49-2C47-4694-A9ED-E87717C0350A}">
      <dgm:prSet phldrT="[Text]"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</a:t>
          </a:r>
          <a:endParaRPr lang="en-US" dirty="0"/>
        </a:p>
      </dgm:t>
    </dgm:pt>
    <dgm:pt modelId="{D664FA04-B61A-4549-B8F5-CD1F82EC4FE9}" type="parTrans" cxnId="{C5CB4B15-3032-40C4-B686-F3C39CBC1C78}">
      <dgm:prSet/>
      <dgm:spPr/>
      <dgm:t>
        <a:bodyPr/>
        <a:lstStyle/>
        <a:p>
          <a:endParaRPr lang="en-US"/>
        </a:p>
      </dgm:t>
    </dgm:pt>
    <dgm:pt modelId="{77AF850C-BA02-46F3-A949-39939DFB43FF}" type="sibTrans" cxnId="{C5CB4B15-3032-40C4-B686-F3C39CBC1C78}">
      <dgm:prSet/>
      <dgm:spPr/>
      <dgm:t>
        <a:bodyPr/>
        <a:lstStyle/>
        <a:p>
          <a:endParaRPr lang="en-US"/>
        </a:p>
      </dgm:t>
    </dgm:pt>
    <dgm:pt modelId="{BE16CA1F-39C6-4E8F-87B3-9F34BACE3DD8}">
      <dgm:prSet phldrT="[Text]"/>
      <dgm:spPr/>
      <dgm:t>
        <a:bodyPr/>
        <a:lstStyle/>
        <a:p>
          <a:r>
            <a:rPr lang="en-US" dirty="0" err="1" smtClean="0"/>
            <a:t>Peserta</a:t>
          </a:r>
          <a:r>
            <a:rPr lang="en-US" dirty="0" smtClean="0"/>
            <a:t> </a:t>
          </a:r>
          <a:r>
            <a:rPr lang="en-US" dirty="0" err="1" smtClean="0"/>
            <a:t>didik</a:t>
          </a:r>
          <a:r>
            <a:rPr lang="en-US" dirty="0" smtClean="0"/>
            <a:t> </a:t>
          </a:r>
          <a:r>
            <a:rPr lang="en-US" dirty="0" err="1" smtClean="0"/>
            <a:t>membaca</a:t>
          </a:r>
          <a:endParaRPr lang="en-US" dirty="0"/>
        </a:p>
      </dgm:t>
    </dgm:pt>
    <dgm:pt modelId="{E6866C2B-29D1-4B97-BDEE-A2D3A3BAA2DC}" type="parTrans" cxnId="{20DA215B-F09A-439E-9A34-4370C546AA84}">
      <dgm:prSet/>
      <dgm:spPr/>
      <dgm:t>
        <a:bodyPr/>
        <a:lstStyle/>
        <a:p>
          <a:endParaRPr lang="en-US"/>
        </a:p>
      </dgm:t>
    </dgm:pt>
    <dgm:pt modelId="{E7D4E05A-C5AA-4957-954B-594D90FD2E03}" type="sibTrans" cxnId="{20DA215B-F09A-439E-9A34-4370C546AA84}">
      <dgm:prSet/>
      <dgm:spPr/>
      <dgm:t>
        <a:bodyPr/>
        <a:lstStyle/>
        <a:p>
          <a:endParaRPr lang="en-US"/>
        </a:p>
      </dgm:t>
    </dgm:pt>
    <dgm:pt modelId="{E064B41F-B809-40AB-A153-575789033321}">
      <dgm:prSet phldrT="[Text]"/>
      <dgm:spPr/>
      <dgm:t>
        <a:bodyPr/>
        <a:lstStyle/>
        <a:p>
          <a:r>
            <a:rPr lang="en-US" dirty="0" err="1" smtClean="0"/>
            <a:t>Evaluasi</a:t>
          </a:r>
          <a:r>
            <a:rPr lang="en-US" dirty="0" smtClean="0"/>
            <a:t> </a:t>
          </a:r>
          <a:endParaRPr lang="en-US" dirty="0"/>
        </a:p>
      </dgm:t>
    </dgm:pt>
    <dgm:pt modelId="{51293410-DD29-4512-B2C0-CD490DD820BA}" type="parTrans" cxnId="{E2D9AD3A-E441-42CF-8029-0862D88E347D}">
      <dgm:prSet/>
      <dgm:spPr/>
      <dgm:t>
        <a:bodyPr/>
        <a:lstStyle/>
        <a:p>
          <a:endParaRPr lang="en-US"/>
        </a:p>
      </dgm:t>
    </dgm:pt>
    <dgm:pt modelId="{90049264-40B0-483B-805F-294F6FA96180}" type="sibTrans" cxnId="{E2D9AD3A-E441-42CF-8029-0862D88E347D}">
      <dgm:prSet/>
      <dgm:spPr/>
      <dgm:t>
        <a:bodyPr/>
        <a:lstStyle/>
        <a:p>
          <a:endParaRPr lang="en-US"/>
        </a:p>
      </dgm:t>
    </dgm:pt>
    <dgm:pt modelId="{7ABACE7F-CDC5-4B9E-A9D7-488E9CC73B0A}">
      <dgm:prSet phldrT="[Text]"/>
      <dgm:spPr/>
      <dgm:t>
        <a:bodyPr/>
        <a:lstStyle/>
        <a:p>
          <a:r>
            <a:rPr lang="en-US" dirty="0" err="1" smtClean="0"/>
            <a:t>Waktu</a:t>
          </a:r>
          <a:r>
            <a:rPr lang="en-US" dirty="0" smtClean="0"/>
            <a:t>?</a:t>
          </a:r>
          <a:endParaRPr lang="en-US" dirty="0"/>
        </a:p>
      </dgm:t>
    </dgm:pt>
    <dgm:pt modelId="{F4F2112A-8A3A-4031-B2E5-3CEEB7DA4452}" type="parTrans" cxnId="{460AB218-9386-4C5E-AF06-F4E0013E52D7}">
      <dgm:prSet/>
      <dgm:spPr/>
      <dgm:t>
        <a:bodyPr/>
        <a:lstStyle/>
        <a:p>
          <a:endParaRPr lang="en-US"/>
        </a:p>
      </dgm:t>
    </dgm:pt>
    <dgm:pt modelId="{179C5FFC-F175-45AA-B26F-EF194819FD8A}" type="sibTrans" cxnId="{460AB218-9386-4C5E-AF06-F4E0013E52D7}">
      <dgm:prSet/>
      <dgm:spPr/>
      <dgm:t>
        <a:bodyPr/>
        <a:lstStyle/>
        <a:p>
          <a:endParaRPr lang="en-US"/>
        </a:p>
      </dgm:t>
    </dgm:pt>
    <dgm:pt modelId="{8F887BA0-E4A8-4433-80D6-8BAF95714450}">
      <dgm:prSet phldrT="[Text]"/>
      <dgm:spPr/>
      <dgm:t>
        <a:bodyPr/>
        <a:lstStyle/>
        <a:p>
          <a:endParaRPr lang="en-US" dirty="0"/>
        </a:p>
      </dgm:t>
    </dgm:pt>
    <dgm:pt modelId="{33DB378F-E09B-4EFA-880F-511F7B2C8528}" type="parTrans" cxnId="{DAAD987C-C77A-4C5D-90F4-40ADF1EBB1A7}">
      <dgm:prSet/>
      <dgm:spPr/>
      <dgm:t>
        <a:bodyPr/>
        <a:lstStyle/>
        <a:p>
          <a:endParaRPr lang="en-US"/>
        </a:p>
      </dgm:t>
    </dgm:pt>
    <dgm:pt modelId="{E09B581F-F431-4471-A5C8-91EBA9360527}" type="sibTrans" cxnId="{DAAD987C-C77A-4C5D-90F4-40ADF1EBB1A7}">
      <dgm:prSet/>
      <dgm:spPr/>
      <dgm:t>
        <a:bodyPr/>
        <a:lstStyle/>
        <a:p>
          <a:endParaRPr lang="en-US"/>
        </a:p>
      </dgm:t>
    </dgm:pt>
    <dgm:pt modelId="{3953407D-179E-451B-BD1C-52781B8FB4B0}">
      <dgm:prSet phldrT="[Text]"/>
      <dgm:spPr/>
      <dgm:t>
        <a:bodyPr/>
        <a:lstStyle/>
        <a:p>
          <a:r>
            <a:rPr lang="en-US" dirty="0" smtClean="0"/>
            <a:t>Guru </a:t>
          </a:r>
          <a:r>
            <a:rPr lang="en-US" dirty="0" err="1" smtClean="0"/>
            <a:t>membaca</a:t>
          </a:r>
          <a:endParaRPr lang="en-US" dirty="0"/>
        </a:p>
      </dgm:t>
    </dgm:pt>
    <dgm:pt modelId="{2B705864-F92D-403D-97B2-EF1C23A6D3D3}" type="parTrans" cxnId="{ABCFAB11-0C83-46E4-BB2B-E78E67EF2578}">
      <dgm:prSet/>
      <dgm:spPr/>
      <dgm:t>
        <a:bodyPr/>
        <a:lstStyle/>
        <a:p>
          <a:endParaRPr lang="en-US"/>
        </a:p>
      </dgm:t>
    </dgm:pt>
    <dgm:pt modelId="{1C1FCD80-1FFA-41D7-9096-7734DB43B515}" type="sibTrans" cxnId="{ABCFAB11-0C83-46E4-BB2B-E78E67EF2578}">
      <dgm:prSet/>
      <dgm:spPr/>
      <dgm:t>
        <a:bodyPr/>
        <a:lstStyle/>
        <a:p>
          <a:endParaRPr lang="en-US"/>
        </a:p>
      </dgm:t>
    </dgm:pt>
    <dgm:pt modelId="{33E7BF64-00D4-4054-A6C3-D2DB53256410}">
      <dgm:prSet phldrT="[Text]"/>
      <dgm:spPr/>
      <dgm:t>
        <a:bodyPr/>
        <a:lstStyle/>
        <a:p>
          <a:r>
            <a:rPr lang="en-US" dirty="0" err="1" smtClean="0"/>
            <a:t>Sukarela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sediakan</a:t>
          </a:r>
          <a:r>
            <a:rPr lang="en-US" dirty="0" smtClean="0"/>
            <a:t> </a:t>
          </a:r>
          <a:r>
            <a:rPr lang="en-US" dirty="0" err="1" smtClean="0"/>
            <a:t>buku</a:t>
          </a:r>
          <a:endParaRPr lang="en-US" dirty="0"/>
        </a:p>
      </dgm:t>
    </dgm:pt>
    <dgm:pt modelId="{FBA5C3E0-B664-40A2-9C14-418E8763C4E0}" type="parTrans" cxnId="{F3337F58-6F21-4F86-960C-62E92DF750A5}">
      <dgm:prSet/>
      <dgm:spPr/>
      <dgm:t>
        <a:bodyPr/>
        <a:lstStyle/>
        <a:p>
          <a:endParaRPr lang="en-US"/>
        </a:p>
      </dgm:t>
    </dgm:pt>
    <dgm:pt modelId="{B79431B2-DE8C-41FF-879E-7A38A3C4CCF7}" type="sibTrans" cxnId="{F3337F58-6F21-4F86-960C-62E92DF750A5}">
      <dgm:prSet/>
      <dgm:spPr/>
      <dgm:t>
        <a:bodyPr/>
        <a:lstStyle/>
        <a:p>
          <a:endParaRPr lang="en-US"/>
        </a:p>
      </dgm:t>
    </dgm:pt>
    <dgm:pt modelId="{8F45BE37-3DC2-4837-B2AE-C7A80897E440}">
      <dgm:prSet phldrT="[Text]"/>
      <dgm:spPr/>
      <dgm:t>
        <a:bodyPr/>
        <a:lstStyle/>
        <a:p>
          <a:r>
            <a:rPr lang="en-US" dirty="0" err="1" smtClean="0"/>
            <a:t>Pengelolaan</a:t>
          </a:r>
          <a:r>
            <a:rPr lang="en-US" dirty="0" smtClean="0"/>
            <a:t>?</a:t>
          </a:r>
          <a:endParaRPr lang="en-US" dirty="0"/>
        </a:p>
      </dgm:t>
    </dgm:pt>
    <dgm:pt modelId="{B21669E0-488D-48F9-8344-2147F17B1CF7}" type="parTrans" cxnId="{CC5EC330-7CEF-405D-9D41-E7D19E6D8921}">
      <dgm:prSet/>
      <dgm:spPr/>
      <dgm:t>
        <a:bodyPr/>
        <a:lstStyle/>
        <a:p>
          <a:endParaRPr lang="en-US"/>
        </a:p>
      </dgm:t>
    </dgm:pt>
    <dgm:pt modelId="{92F25DE9-A3DA-48A0-AD71-72A1AE98CEEE}" type="sibTrans" cxnId="{CC5EC330-7CEF-405D-9D41-E7D19E6D8921}">
      <dgm:prSet/>
      <dgm:spPr/>
      <dgm:t>
        <a:bodyPr/>
        <a:lstStyle/>
        <a:p>
          <a:endParaRPr lang="en-US"/>
        </a:p>
      </dgm:t>
    </dgm:pt>
    <dgm:pt modelId="{6620D120-6863-46B0-B1EF-E663EA81EDAB}">
      <dgm:prSet phldrT="[Text]"/>
      <dgm:spPr/>
      <dgm:t>
        <a:bodyPr/>
        <a:lstStyle/>
        <a:p>
          <a:r>
            <a:rPr lang="en-US" dirty="0" err="1" smtClean="0"/>
            <a:t>Menulis</a:t>
          </a:r>
          <a:r>
            <a:rPr lang="en-US" dirty="0" smtClean="0"/>
            <a:t> </a:t>
          </a:r>
          <a:r>
            <a:rPr lang="en-US" dirty="0" err="1" smtClean="0"/>
            <a:t>artikel</a:t>
          </a:r>
          <a:endParaRPr lang="en-US" dirty="0"/>
        </a:p>
      </dgm:t>
    </dgm:pt>
    <dgm:pt modelId="{84BFDDC7-9FAA-4529-A61C-D339DEABCE70}" type="parTrans" cxnId="{E20565D4-7530-4474-BAB7-41714BB98402}">
      <dgm:prSet/>
      <dgm:spPr/>
      <dgm:t>
        <a:bodyPr/>
        <a:lstStyle/>
        <a:p>
          <a:endParaRPr lang="en-US"/>
        </a:p>
      </dgm:t>
    </dgm:pt>
    <dgm:pt modelId="{A0CACDF6-685A-47AB-B223-BC7A9BA34C5B}" type="sibTrans" cxnId="{E20565D4-7530-4474-BAB7-41714BB98402}">
      <dgm:prSet/>
      <dgm:spPr/>
      <dgm:t>
        <a:bodyPr/>
        <a:lstStyle/>
        <a:p>
          <a:endParaRPr lang="en-US"/>
        </a:p>
      </dgm:t>
    </dgm:pt>
    <dgm:pt modelId="{AD2F2FE8-1FFA-4F4F-BE94-32EBAF091011}">
      <dgm:prSet phldrT="[Text]"/>
      <dgm:spPr/>
      <dgm:t>
        <a:bodyPr/>
        <a:lstStyle/>
        <a:p>
          <a:r>
            <a:rPr lang="en-US" dirty="0" err="1" smtClean="0"/>
            <a:t>Perpus</a:t>
          </a:r>
          <a:r>
            <a:rPr lang="en-US" dirty="0" smtClean="0"/>
            <a:t> </a:t>
          </a:r>
          <a:r>
            <a:rPr lang="en-US" dirty="0" err="1" smtClean="0"/>
            <a:t>kelas</a:t>
          </a:r>
          <a:r>
            <a:rPr lang="en-US" dirty="0" smtClean="0"/>
            <a:t>/ </a:t>
          </a:r>
          <a:r>
            <a:rPr lang="en-US" dirty="0" err="1" smtClean="0"/>
            <a:t>pojok</a:t>
          </a:r>
          <a:r>
            <a:rPr lang="en-US" dirty="0" smtClean="0"/>
            <a:t> </a:t>
          </a:r>
          <a:r>
            <a:rPr lang="en-US" dirty="0" err="1" smtClean="0"/>
            <a:t>buku</a:t>
          </a:r>
          <a:endParaRPr lang="en-US" dirty="0"/>
        </a:p>
      </dgm:t>
    </dgm:pt>
    <dgm:pt modelId="{3F8E8ED5-C2E7-4DC4-B745-BFAF4398053B}" type="parTrans" cxnId="{B6B440AD-F36E-440E-9675-538D16338DD7}">
      <dgm:prSet/>
      <dgm:spPr/>
      <dgm:t>
        <a:bodyPr/>
        <a:lstStyle/>
        <a:p>
          <a:endParaRPr lang="en-US"/>
        </a:p>
      </dgm:t>
    </dgm:pt>
    <dgm:pt modelId="{D3FA123D-FA1D-461B-83C5-6827D98DC192}" type="sibTrans" cxnId="{B6B440AD-F36E-440E-9675-538D16338DD7}">
      <dgm:prSet/>
      <dgm:spPr/>
      <dgm:t>
        <a:bodyPr/>
        <a:lstStyle/>
        <a:p>
          <a:endParaRPr lang="en-US"/>
        </a:p>
      </dgm:t>
    </dgm:pt>
    <dgm:pt modelId="{9C082DC2-9B39-4454-9D61-6F186B3BB9E9}">
      <dgm:prSet phldrT="[Text]"/>
      <dgm:spPr/>
      <dgm:t>
        <a:bodyPr/>
        <a:lstStyle/>
        <a:p>
          <a:r>
            <a:rPr lang="en-US" dirty="0" err="1" smtClean="0"/>
            <a:t>Ketersediaan</a:t>
          </a:r>
          <a:r>
            <a:rPr lang="en-US" dirty="0" smtClean="0"/>
            <a:t> </a:t>
          </a:r>
          <a:r>
            <a:rPr lang="en-US" dirty="0" err="1" smtClean="0"/>
            <a:t>buku</a:t>
          </a:r>
          <a:r>
            <a:rPr lang="en-US" dirty="0" smtClean="0"/>
            <a:t>?</a:t>
          </a:r>
          <a:endParaRPr lang="en-US" dirty="0"/>
        </a:p>
      </dgm:t>
    </dgm:pt>
    <dgm:pt modelId="{FB5902E0-1AE8-4CC7-8B63-3F136BE37C2E}" type="parTrans" cxnId="{9EF2B1D2-2BF2-4622-B96F-25EF338223C3}">
      <dgm:prSet/>
      <dgm:spPr/>
      <dgm:t>
        <a:bodyPr/>
        <a:lstStyle/>
        <a:p>
          <a:endParaRPr lang="en-US"/>
        </a:p>
      </dgm:t>
    </dgm:pt>
    <dgm:pt modelId="{2C1ACCE7-3A05-44D6-B9D0-C876E47A4BFD}" type="sibTrans" cxnId="{9EF2B1D2-2BF2-4622-B96F-25EF338223C3}">
      <dgm:prSet/>
      <dgm:spPr/>
      <dgm:t>
        <a:bodyPr/>
        <a:lstStyle/>
        <a:p>
          <a:endParaRPr lang="en-US"/>
        </a:p>
      </dgm:t>
    </dgm:pt>
    <dgm:pt modelId="{92D21919-6FDF-4C7C-B925-236923363561}">
      <dgm:prSet phldrT="[Text]"/>
      <dgm:spPr/>
      <dgm:t>
        <a:bodyPr/>
        <a:lstStyle/>
        <a:p>
          <a:r>
            <a:rPr lang="en-US" dirty="0" err="1" smtClean="0"/>
            <a:t>Unsur</a:t>
          </a:r>
          <a:r>
            <a:rPr lang="en-US" dirty="0" smtClean="0"/>
            <a:t> </a:t>
          </a:r>
          <a:r>
            <a:rPr lang="en-US" dirty="0" err="1" smtClean="0"/>
            <a:t>terlibat</a:t>
          </a:r>
          <a:r>
            <a:rPr lang="en-US" dirty="0" smtClean="0"/>
            <a:t>?</a:t>
          </a:r>
          <a:endParaRPr lang="en-US" dirty="0"/>
        </a:p>
      </dgm:t>
    </dgm:pt>
    <dgm:pt modelId="{9C263760-35D9-4FD7-ABD9-CF45DA80FC88}" type="parTrans" cxnId="{A831BD60-52C8-4512-A7AF-F213BFB78B36}">
      <dgm:prSet/>
      <dgm:spPr/>
    </dgm:pt>
    <dgm:pt modelId="{87257418-0B41-45B4-B1BB-760836D5A30F}" type="sibTrans" cxnId="{A831BD60-52C8-4512-A7AF-F213BFB78B36}">
      <dgm:prSet/>
      <dgm:spPr/>
    </dgm:pt>
    <dgm:pt modelId="{F7F7CB0C-D7F5-4840-8089-C77140B4FC95}">
      <dgm:prSet phldrT="[Text]"/>
      <dgm:spPr/>
      <dgm:t>
        <a:bodyPr/>
        <a:lstStyle/>
        <a:p>
          <a:r>
            <a:rPr lang="en-US" dirty="0" smtClean="0"/>
            <a:t>Festival </a:t>
          </a:r>
          <a:r>
            <a:rPr lang="en-US" dirty="0" err="1" smtClean="0"/>
            <a:t>literasi</a:t>
          </a:r>
          <a:endParaRPr lang="en-US" dirty="0"/>
        </a:p>
      </dgm:t>
    </dgm:pt>
    <dgm:pt modelId="{3EE9D7CF-5711-4587-B951-A0B036118691}" type="parTrans" cxnId="{5D229408-7AB9-4E65-B27B-A6130886EE75}">
      <dgm:prSet/>
      <dgm:spPr/>
    </dgm:pt>
    <dgm:pt modelId="{C8E02F2F-BEC3-4C8C-99FE-BC8677949C83}" type="sibTrans" cxnId="{5D229408-7AB9-4E65-B27B-A6130886EE75}">
      <dgm:prSet/>
      <dgm:spPr/>
    </dgm:pt>
    <dgm:pt modelId="{B42DD7AE-A4AE-4076-9856-7F8A27717F77}">
      <dgm:prSet phldrT="[Text]"/>
      <dgm:spPr/>
      <dgm:t>
        <a:bodyPr/>
        <a:lstStyle/>
        <a:p>
          <a:r>
            <a:rPr lang="en-US" dirty="0" err="1" smtClean="0"/>
            <a:t>Sosialisasi</a:t>
          </a:r>
          <a:r>
            <a:rPr lang="en-US" dirty="0" smtClean="0"/>
            <a:t> </a:t>
          </a:r>
          <a:r>
            <a:rPr lang="en-US" dirty="0" err="1" smtClean="0"/>
            <a:t>dan</a:t>
          </a:r>
          <a:r>
            <a:rPr lang="en-US" dirty="0" smtClean="0"/>
            <a:t> </a:t>
          </a:r>
          <a:r>
            <a:rPr lang="en-US" dirty="0" err="1" smtClean="0"/>
            <a:t>ajakan</a:t>
          </a:r>
          <a:r>
            <a:rPr lang="en-US" dirty="0" smtClean="0"/>
            <a:t> (</a:t>
          </a:r>
          <a:r>
            <a:rPr lang="en-US" i="1" dirty="0" smtClean="0"/>
            <a:t>action</a:t>
          </a:r>
          <a:r>
            <a:rPr lang="en-US" dirty="0" smtClean="0"/>
            <a:t>)</a:t>
          </a:r>
          <a:endParaRPr lang="en-US" dirty="0"/>
        </a:p>
      </dgm:t>
    </dgm:pt>
    <dgm:pt modelId="{77B998B6-1376-4E62-806B-2722C4E400F1}" type="parTrans" cxnId="{ED2DDFCF-1BD8-40FE-8088-6EFF8491015A}">
      <dgm:prSet/>
      <dgm:spPr/>
    </dgm:pt>
    <dgm:pt modelId="{4CDEA6CD-4A44-4ACB-81BC-1B36A502598C}" type="sibTrans" cxnId="{ED2DDFCF-1BD8-40FE-8088-6EFF8491015A}">
      <dgm:prSet/>
      <dgm:spPr/>
    </dgm:pt>
    <dgm:pt modelId="{FADDB46E-6E28-406D-87E0-89F2B6E74F21}">
      <dgm:prSet phldrT="[Text]"/>
      <dgm:spPr/>
      <dgm:t>
        <a:bodyPr/>
        <a:lstStyle/>
        <a:p>
          <a:r>
            <a:rPr lang="en-US" dirty="0" err="1" smtClean="0"/>
            <a:t>Koordinator</a:t>
          </a:r>
          <a:r>
            <a:rPr lang="en-US" dirty="0" smtClean="0"/>
            <a:t> </a:t>
          </a:r>
          <a:endParaRPr lang="en-US" dirty="0"/>
        </a:p>
      </dgm:t>
    </dgm:pt>
    <dgm:pt modelId="{D059FD59-DEB6-4F63-A7AA-B3822950E42A}" type="parTrans" cxnId="{0D4E8B62-E86E-4506-ABD3-FA1668446EEB}">
      <dgm:prSet/>
      <dgm:spPr/>
    </dgm:pt>
    <dgm:pt modelId="{75B9EE85-C28F-4843-85A5-9131D3EB6EE1}" type="sibTrans" cxnId="{0D4E8B62-E86E-4506-ABD3-FA1668446EEB}">
      <dgm:prSet/>
      <dgm:spPr/>
    </dgm:pt>
    <dgm:pt modelId="{45716112-A07D-4AB3-B676-199E8CB3CFDE}">
      <dgm:prSet phldrT="[Text]"/>
      <dgm:spPr/>
      <dgm:t>
        <a:bodyPr/>
        <a:lstStyle/>
        <a:p>
          <a:r>
            <a:rPr lang="en-US" i="1" dirty="0" smtClean="0"/>
            <a:t>Reward </a:t>
          </a:r>
          <a:endParaRPr lang="en-US" i="1" dirty="0"/>
        </a:p>
      </dgm:t>
    </dgm:pt>
    <dgm:pt modelId="{59627A6A-C9EB-4890-A793-131709AD8D1D}" type="parTrans" cxnId="{D113BEB7-E286-4CD5-AF95-2F7826488C92}">
      <dgm:prSet/>
      <dgm:spPr/>
    </dgm:pt>
    <dgm:pt modelId="{31109B26-B63D-497A-BA33-29B2B52A6F33}" type="sibTrans" cxnId="{D113BEB7-E286-4CD5-AF95-2F7826488C92}">
      <dgm:prSet/>
      <dgm:spPr/>
    </dgm:pt>
    <dgm:pt modelId="{1288A241-C37C-4E35-9BD4-447E5C3AF2C7}" type="pres">
      <dgm:prSet presAssocID="{5FABB28D-220F-4FFB-A982-28C82145D034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148E0A0-10A2-47EF-9E15-071C1958111D}" type="pres">
      <dgm:prSet presAssocID="{5FABB28D-220F-4FFB-A982-28C82145D034}" presName="children" presStyleCnt="0"/>
      <dgm:spPr/>
    </dgm:pt>
    <dgm:pt modelId="{CBB5169D-2348-4914-B8AA-4338F3CDE87D}" type="pres">
      <dgm:prSet presAssocID="{5FABB28D-220F-4FFB-A982-28C82145D034}" presName="child1group" presStyleCnt="0"/>
      <dgm:spPr/>
    </dgm:pt>
    <dgm:pt modelId="{2D44C0D0-EA38-4610-8440-C6B770E8B7C4}" type="pres">
      <dgm:prSet presAssocID="{5FABB28D-220F-4FFB-A982-28C82145D034}" presName="child1" presStyleLbl="bgAcc1" presStyleIdx="0" presStyleCnt="4"/>
      <dgm:spPr/>
      <dgm:t>
        <a:bodyPr/>
        <a:lstStyle/>
        <a:p>
          <a:endParaRPr lang="en-US"/>
        </a:p>
      </dgm:t>
    </dgm:pt>
    <dgm:pt modelId="{03C003AB-80C0-42FA-8F2B-32D5C3A546B2}" type="pres">
      <dgm:prSet presAssocID="{5FABB28D-220F-4FFB-A982-28C82145D034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F83ACBF-D9B9-4F6E-8392-3367DCA5CBE2}" type="pres">
      <dgm:prSet presAssocID="{5FABB28D-220F-4FFB-A982-28C82145D034}" presName="child2group" presStyleCnt="0"/>
      <dgm:spPr/>
    </dgm:pt>
    <dgm:pt modelId="{C66BA1B3-4020-49B2-8AA8-6ACE25A47B2D}" type="pres">
      <dgm:prSet presAssocID="{5FABB28D-220F-4FFB-A982-28C82145D034}" presName="child2" presStyleLbl="bgAcc1" presStyleIdx="1" presStyleCnt="4"/>
      <dgm:spPr/>
      <dgm:t>
        <a:bodyPr/>
        <a:lstStyle/>
        <a:p>
          <a:endParaRPr lang="en-US"/>
        </a:p>
      </dgm:t>
    </dgm:pt>
    <dgm:pt modelId="{8E9BB54C-E229-47B8-9DA1-A23CE23C8E4A}" type="pres">
      <dgm:prSet presAssocID="{5FABB28D-220F-4FFB-A982-28C82145D034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1E3B65-6EE5-4FFF-97B2-7D59B48AA11D}" type="pres">
      <dgm:prSet presAssocID="{5FABB28D-220F-4FFB-A982-28C82145D034}" presName="child3group" presStyleCnt="0"/>
      <dgm:spPr/>
    </dgm:pt>
    <dgm:pt modelId="{A7C81A56-7FA9-481F-83AE-2BABB829FAFE}" type="pres">
      <dgm:prSet presAssocID="{5FABB28D-220F-4FFB-A982-28C82145D034}" presName="child3" presStyleLbl="bgAcc1" presStyleIdx="2" presStyleCnt="4"/>
      <dgm:spPr/>
      <dgm:t>
        <a:bodyPr/>
        <a:lstStyle/>
        <a:p>
          <a:endParaRPr lang="en-US"/>
        </a:p>
      </dgm:t>
    </dgm:pt>
    <dgm:pt modelId="{9E16B1DB-4956-42DA-B576-76416013B5A7}" type="pres">
      <dgm:prSet presAssocID="{5FABB28D-220F-4FFB-A982-28C82145D034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EC32F7-8B4C-423C-95EC-CA455995ABBC}" type="pres">
      <dgm:prSet presAssocID="{5FABB28D-220F-4FFB-A982-28C82145D034}" presName="child4group" presStyleCnt="0"/>
      <dgm:spPr/>
    </dgm:pt>
    <dgm:pt modelId="{7C875E6C-1A73-4F98-B397-9DDAAE39E0A1}" type="pres">
      <dgm:prSet presAssocID="{5FABB28D-220F-4FFB-A982-28C82145D034}" presName="child4" presStyleLbl="bgAcc1" presStyleIdx="3" presStyleCnt="4"/>
      <dgm:spPr/>
      <dgm:t>
        <a:bodyPr/>
        <a:lstStyle/>
        <a:p>
          <a:endParaRPr lang="en-US"/>
        </a:p>
      </dgm:t>
    </dgm:pt>
    <dgm:pt modelId="{B21FD158-EAC3-4DE9-B43B-9931A794A946}" type="pres">
      <dgm:prSet presAssocID="{5FABB28D-220F-4FFB-A982-28C82145D034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6254D35-AFCB-47F4-B68F-0A060A1AA783}" type="pres">
      <dgm:prSet presAssocID="{5FABB28D-220F-4FFB-A982-28C82145D034}" presName="childPlaceholder" presStyleCnt="0"/>
      <dgm:spPr/>
    </dgm:pt>
    <dgm:pt modelId="{BD7B83F9-5CC6-47B1-89FD-47027610AD32}" type="pres">
      <dgm:prSet presAssocID="{5FABB28D-220F-4FFB-A982-28C82145D034}" presName="circle" presStyleCnt="0"/>
      <dgm:spPr/>
    </dgm:pt>
    <dgm:pt modelId="{E86584E1-AAA4-432E-89DF-105515C79B50}" type="pres">
      <dgm:prSet presAssocID="{5FABB28D-220F-4FFB-A982-28C82145D034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9A44D4-6124-49C2-A532-6C6C135EAFA1}" type="pres">
      <dgm:prSet presAssocID="{5FABB28D-220F-4FFB-A982-28C82145D034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3D98D98-B6C0-476F-A57C-91C6DA81F3CC}" type="pres">
      <dgm:prSet presAssocID="{5FABB28D-220F-4FFB-A982-28C82145D034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7479599-9672-4A15-8658-6B5A9528B8F8}" type="pres">
      <dgm:prSet presAssocID="{5FABB28D-220F-4FFB-A982-28C82145D034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7AD2F0-28AD-4723-A6AD-EBF7486EEE21}" type="pres">
      <dgm:prSet presAssocID="{5FABB28D-220F-4FFB-A982-28C82145D034}" presName="quadrantPlaceholder" presStyleCnt="0"/>
      <dgm:spPr/>
    </dgm:pt>
    <dgm:pt modelId="{3DB06A64-FCD7-4857-9E2F-53B97562F967}" type="pres">
      <dgm:prSet presAssocID="{5FABB28D-220F-4FFB-A982-28C82145D034}" presName="center1" presStyleLbl="fgShp" presStyleIdx="0" presStyleCnt="2" custAng="5400000" custLinFactNeighborX="19231" custLinFactNeighborY="4615"/>
      <dgm:spPr/>
    </dgm:pt>
    <dgm:pt modelId="{CB70E86A-4517-4B5E-98B1-3816B5FCF881}" type="pres">
      <dgm:prSet presAssocID="{5FABB28D-220F-4FFB-A982-28C82145D034}" presName="center2" presStyleLbl="fgShp" presStyleIdx="1" presStyleCnt="2" custAng="5400000" custLinFactNeighborX="-18395" custLinFactNeighborY="-33846"/>
      <dgm:spPr/>
    </dgm:pt>
  </dgm:ptLst>
  <dgm:cxnLst>
    <dgm:cxn modelId="{9EF2B1D2-2BF2-4622-B96F-25EF338223C3}" srcId="{E064B41F-B809-40AB-A153-575789033321}" destId="{9C082DC2-9B39-4454-9D61-6F186B3BB9E9}" srcOrd="2" destOrd="0" parTransId="{FB5902E0-1AE8-4CC7-8B63-3F136BE37C2E}" sibTransId="{2C1ACCE7-3A05-44D6-B9D0-C876E47A4BFD}"/>
    <dgm:cxn modelId="{B3FCC907-D652-4BCD-86ED-3B90EEC33128}" type="presOf" srcId="{8F45BE37-3DC2-4837-B2AE-C7A80897E440}" destId="{B21FD158-EAC3-4DE9-B43B-9931A794A946}" srcOrd="1" destOrd="1" presId="urn:microsoft.com/office/officeart/2005/8/layout/cycle4"/>
    <dgm:cxn modelId="{B6B440AD-F36E-440E-9675-538D16338DD7}" srcId="{5CD4063B-8185-45BA-AB57-441FE5E75E80}" destId="{AD2F2FE8-1FFA-4F4F-BE94-32EBAF091011}" srcOrd="2" destOrd="0" parTransId="{3F8E8ED5-C2E7-4DC4-B745-BFAF4398053B}" sibTransId="{D3FA123D-FA1D-461B-83C5-6827D98DC192}"/>
    <dgm:cxn modelId="{456EC34B-FEC2-4490-BC4D-714E41AEB58A}" type="presOf" srcId="{3953407D-179E-451B-BD1C-52781B8FB4B0}" destId="{8E9BB54C-E229-47B8-9DA1-A23CE23C8E4A}" srcOrd="1" destOrd="2" presId="urn:microsoft.com/office/officeart/2005/8/layout/cycle4"/>
    <dgm:cxn modelId="{EC086B11-54D7-413C-A5E6-57B4ED508AE6}" type="presOf" srcId="{AD2F2FE8-1FFA-4F4F-BE94-32EBAF091011}" destId="{03C003AB-80C0-42FA-8F2B-32D5C3A546B2}" srcOrd="1" destOrd="2" presId="urn:microsoft.com/office/officeart/2005/8/layout/cycle4"/>
    <dgm:cxn modelId="{EFEE2DA1-19EB-410B-96C0-7FEDB0DD1BD0}" type="presOf" srcId="{127E50B2-28F6-477C-8383-7AA7DDAE7301}" destId="{2D44C0D0-EA38-4610-8440-C6B770E8B7C4}" srcOrd="0" destOrd="0" presId="urn:microsoft.com/office/officeart/2005/8/layout/cycle4"/>
    <dgm:cxn modelId="{C604C2AC-3644-43F3-9469-D176FFF07DF3}" type="presOf" srcId="{5CD4063B-8185-45BA-AB57-441FE5E75E80}" destId="{E86584E1-AAA4-432E-89DF-105515C79B50}" srcOrd="0" destOrd="0" presId="urn:microsoft.com/office/officeart/2005/8/layout/cycle4"/>
    <dgm:cxn modelId="{C1EA4E32-70D5-4046-BA31-722BCE72E8D1}" type="presOf" srcId="{4231CB49-2C47-4694-A9ED-E87717C0350A}" destId="{63D98D98-B6C0-476F-A57C-91C6DA81F3CC}" srcOrd="0" destOrd="0" presId="urn:microsoft.com/office/officeart/2005/8/layout/cycle4"/>
    <dgm:cxn modelId="{8B01C657-F947-4123-BB44-4A99F27F62AF}" type="presOf" srcId="{33E7BF64-00D4-4054-A6C3-D2DB53256410}" destId="{9E16B1DB-4956-42DA-B576-76416013B5A7}" srcOrd="1" destOrd="0" presId="urn:microsoft.com/office/officeart/2005/8/layout/cycle4"/>
    <dgm:cxn modelId="{15FF453A-13DD-4388-81A9-68C3CD06043D}" type="presOf" srcId="{5FABB28D-220F-4FFB-A982-28C82145D034}" destId="{1288A241-C37C-4E35-9BD4-447E5C3AF2C7}" srcOrd="0" destOrd="0" presId="urn:microsoft.com/office/officeart/2005/8/layout/cycle4"/>
    <dgm:cxn modelId="{11BAFD35-2467-4DB5-B39A-89EAD0EAEBDA}" type="presOf" srcId="{9C082DC2-9B39-4454-9D61-6F186B3BB9E9}" destId="{B21FD158-EAC3-4DE9-B43B-9931A794A946}" srcOrd="1" destOrd="2" presId="urn:microsoft.com/office/officeart/2005/8/layout/cycle4"/>
    <dgm:cxn modelId="{ABCFAB11-0C83-46E4-BB2B-E78E67EF2578}" srcId="{8C7D561C-B458-4383-8AA7-AFA96A7D5701}" destId="{3953407D-179E-451B-BD1C-52781B8FB4B0}" srcOrd="2" destOrd="0" parTransId="{2B705864-F92D-403D-97B2-EF1C23A6D3D3}" sibTransId="{1C1FCD80-1FFA-41D7-9096-7734DB43B515}"/>
    <dgm:cxn modelId="{F9CD70F1-EC41-4FC9-AA58-3F1990D0084A}" type="presOf" srcId="{33E7BF64-00D4-4054-A6C3-D2DB53256410}" destId="{A7C81A56-7FA9-481F-83AE-2BABB829FAFE}" srcOrd="0" destOrd="0" presId="urn:microsoft.com/office/officeart/2005/8/layout/cycle4"/>
    <dgm:cxn modelId="{9A4763A6-AF78-4915-95A0-61147799F1AB}" type="presOf" srcId="{AD2F2FE8-1FFA-4F4F-BE94-32EBAF091011}" destId="{2D44C0D0-EA38-4610-8440-C6B770E8B7C4}" srcOrd="0" destOrd="2" presId="urn:microsoft.com/office/officeart/2005/8/layout/cycle4"/>
    <dgm:cxn modelId="{9BD71D44-455B-4F41-87EB-95685AFDC5CB}" type="presOf" srcId="{3953407D-179E-451B-BD1C-52781B8FB4B0}" destId="{C66BA1B3-4020-49B2-8AA8-6ACE25A47B2D}" srcOrd="0" destOrd="2" presId="urn:microsoft.com/office/officeart/2005/8/layout/cycle4"/>
    <dgm:cxn modelId="{B1C1EB9A-14CA-42A9-B9D6-6BEB43AD3C44}" type="presOf" srcId="{B42DD7AE-A4AE-4076-9856-7F8A27717F77}" destId="{8E9BB54C-E229-47B8-9DA1-A23CE23C8E4A}" srcOrd="1" destOrd="3" presId="urn:microsoft.com/office/officeart/2005/8/layout/cycle4"/>
    <dgm:cxn modelId="{8555A24A-FDC3-4C2E-8FFE-2AE732A4F488}" type="presOf" srcId="{92D21919-6FDF-4C7C-B925-236923363561}" destId="{B21FD158-EAC3-4DE9-B43B-9931A794A946}" srcOrd="1" destOrd="3" presId="urn:microsoft.com/office/officeart/2005/8/layout/cycle4"/>
    <dgm:cxn modelId="{C5CB4B15-3032-40C4-B686-F3C39CBC1C78}" srcId="{5FABB28D-220F-4FFB-A982-28C82145D034}" destId="{4231CB49-2C47-4694-A9ED-E87717C0350A}" srcOrd="2" destOrd="0" parTransId="{D664FA04-B61A-4549-B8F5-CD1F82EC4FE9}" sibTransId="{77AF850C-BA02-46F3-A949-39939DFB43FF}"/>
    <dgm:cxn modelId="{14FADDC9-6DDB-4031-B4E8-2742F90918F6}" type="presOf" srcId="{45716112-A07D-4AB3-B676-199E8CB3CFDE}" destId="{2D44C0D0-EA38-4610-8440-C6B770E8B7C4}" srcOrd="0" destOrd="4" presId="urn:microsoft.com/office/officeart/2005/8/layout/cycle4"/>
    <dgm:cxn modelId="{FD2C4DB8-5F12-41B9-9891-1D5DE1B127F2}" type="presOf" srcId="{92D21919-6FDF-4C7C-B925-236923363561}" destId="{7C875E6C-1A73-4F98-B397-9DDAAE39E0A1}" srcOrd="0" destOrd="3" presId="urn:microsoft.com/office/officeart/2005/8/layout/cycle4"/>
    <dgm:cxn modelId="{F3337F58-6F21-4F86-960C-62E92DF750A5}" srcId="{4231CB49-2C47-4694-A9ED-E87717C0350A}" destId="{33E7BF64-00D4-4054-A6C3-D2DB53256410}" srcOrd="0" destOrd="0" parTransId="{FBA5C3E0-B664-40A2-9C14-418E8763C4E0}" sibTransId="{B79431B2-DE8C-41FF-879E-7A38A3C4CCF7}"/>
    <dgm:cxn modelId="{4F93E5AA-24A2-4C72-A832-BA90491CE3F6}" type="presOf" srcId="{BE16CA1F-39C6-4E8F-87B3-9F34BACE3DD8}" destId="{A7C81A56-7FA9-481F-83AE-2BABB829FAFE}" srcOrd="0" destOrd="1" presId="urn:microsoft.com/office/officeart/2005/8/layout/cycle4"/>
    <dgm:cxn modelId="{4DDE08B9-E88A-4A73-BBB5-3C7E64E397FC}" type="presOf" srcId="{7ABACE7F-CDC5-4B9E-A9D7-488E9CC73B0A}" destId="{B21FD158-EAC3-4DE9-B43B-9931A794A946}" srcOrd="1" destOrd="0" presId="urn:microsoft.com/office/officeart/2005/8/layout/cycle4"/>
    <dgm:cxn modelId="{E533D348-4991-4026-9BDE-89C0197BA5B2}" type="presOf" srcId="{6620D120-6863-46B0-B1EF-E663EA81EDAB}" destId="{03C003AB-80C0-42FA-8F2B-32D5C3A546B2}" srcOrd="1" destOrd="1" presId="urn:microsoft.com/office/officeart/2005/8/layout/cycle4"/>
    <dgm:cxn modelId="{D113BEB7-E286-4CD5-AF95-2F7826488C92}" srcId="{5CD4063B-8185-45BA-AB57-441FE5E75E80}" destId="{45716112-A07D-4AB3-B676-199E8CB3CFDE}" srcOrd="4" destOrd="0" parTransId="{59627A6A-C9EB-4890-A793-131709AD8D1D}" sibTransId="{31109B26-B63D-497A-BA33-29B2B52A6F33}"/>
    <dgm:cxn modelId="{17ED2239-6ADD-4783-ABDA-5B45A7F63AE3}" type="presOf" srcId="{B42DD7AE-A4AE-4076-9856-7F8A27717F77}" destId="{C66BA1B3-4020-49B2-8AA8-6ACE25A47B2D}" srcOrd="0" destOrd="3" presId="urn:microsoft.com/office/officeart/2005/8/layout/cycle4"/>
    <dgm:cxn modelId="{A440ADDE-6A45-444A-8E2C-031DF6CA1461}" type="presOf" srcId="{8F887BA0-E4A8-4433-80D6-8BAF95714450}" destId="{8E9BB54C-E229-47B8-9DA1-A23CE23C8E4A}" srcOrd="1" destOrd="0" presId="urn:microsoft.com/office/officeart/2005/8/layout/cycle4"/>
    <dgm:cxn modelId="{DAAD987C-C77A-4C5D-90F4-40ADF1EBB1A7}" srcId="{8C7D561C-B458-4383-8AA7-AFA96A7D5701}" destId="{8F887BA0-E4A8-4433-80D6-8BAF95714450}" srcOrd="0" destOrd="0" parTransId="{33DB378F-E09B-4EFA-880F-511F7B2C8528}" sibTransId="{E09B581F-F431-4471-A5C8-91EBA9360527}"/>
    <dgm:cxn modelId="{8BBCD743-814D-4169-BF54-582C1259D457}" type="presOf" srcId="{E064B41F-B809-40AB-A153-575789033321}" destId="{E7479599-9672-4A15-8658-6B5A9528B8F8}" srcOrd="0" destOrd="0" presId="urn:microsoft.com/office/officeart/2005/8/layout/cycle4"/>
    <dgm:cxn modelId="{CC5EC330-7CEF-405D-9D41-E7D19E6D8921}" srcId="{E064B41F-B809-40AB-A153-575789033321}" destId="{8F45BE37-3DC2-4837-B2AE-C7A80897E440}" srcOrd="1" destOrd="0" parTransId="{B21669E0-488D-48F9-8344-2147F17B1CF7}" sibTransId="{92F25DE9-A3DA-48A0-AD71-72A1AE98CEEE}"/>
    <dgm:cxn modelId="{F07D184B-87A1-40ED-ADDA-A78C6C95FB65}" type="presOf" srcId="{9C082DC2-9B39-4454-9D61-6F186B3BB9E9}" destId="{7C875E6C-1A73-4F98-B397-9DDAAE39E0A1}" srcOrd="0" destOrd="2" presId="urn:microsoft.com/office/officeart/2005/8/layout/cycle4"/>
    <dgm:cxn modelId="{CCA21B27-CF78-477C-ACCC-14E7B4AE4B8E}" type="presOf" srcId="{6620D120-6863-46B0-B1EF-E663EA81EDAB}" destId="{2D44C0D0-EA38-4610-8440-C6B770E8B7C4}" srcOrd="0" destOrd="1" presId="urn:microsoft.com/office/officeart/2005/8/layout/cycle4"/>
    <dgm:cxn modelId="{C5A7676F-3924-40EA-ABF5-9FD61EAABA96}" type="presOf" srcId="{8C7D561C-B458-4383-8AA7-AFA96A7D5701}" destId="{3E9A44D4-6124-49C2-A532-6C6C135EAFA1}" srcOrd="0" destOrd="0" presId="urn:microsoft.com/office/officeart/2005/8/layout/cycle4"/>
    <dgm:cxn modelId="{98891089-642D-42CB-B4B9-734676A2C5ED}" type="presOf" srcId="{FADDB46E-6E28-406D-87E0-89F2B6E74F21}" destId="{A7C81A56-7FA9-481F-83AE-2BABB829FAFE}" srcOrd="0" destOrd="2" presId="urn:microsoft.com/office/officeart/2005/8/layout/cycle4"/>
    <dgm:cxn modelId="{532E478B-6F6D-41B1-9C6B-062E20CCA224}" srcId="{5FABB28D-220F-4FFB-A982-28C82145D034}" destId="{8C7D561C-B458-4383-8AA7-AFA96A7D5701}" srcOrd="1" destOrd="0" parTransId="{73B54EC9-EA41-4F69-AC73-E529BA73E588}" sibTransId="{141EF8AC-7D54-4565-A771-B18F170026A9}"/>
    <dgm:cxn modelId="{3D1426CF-989E-480E-970E-AB8BF534643B}" srcId="{8C7D561C-B458-4383-8AA7-AFA96A7D5701}" destId="{D2F62390-B76B-4B29-AF08-C7CC406EA13B}" srcOrd="1" destOrd="0" parTransId="{B3DDBED7-0E1C-4C88-9C25-AAA10561A55F}" sibTransId="{D5DAF945-9583-4012-B295-44317D830C4F}"/>
    <dgm:cxn modelId="{69467E6C-5021-4895-9430-11F88867176A}" type="presOf" srcId="{F7F7CB0C-D7F5-4840-8089-C77140B4FC95}" destId="{03C003AB-80C0-42FA-8F2B-32D5C3A546B2}" srcOrd="1" destOrd="3" presId="urn:microsoft.com/office/officeart/2005/8/layout/cycle4"/>
    <dgm:cxn modelId="{DD82B400-99BC-42C6-9DCC-12AEA9986641}" type="presOf" srcId="{FADDB46E-6E28-406D-87E0-89F2B6E74F21}" destId="{9E16B1DB-4956-42DA-B576-76416013B5A7}" srcOrd="1" destOrd="2" presId="urn:microsoft.com/office/officeart/2005/8/layout/cycle4"/>
    <dgm:cxn modelId="{C15E79E8-5802-4B01-AE8A-9524CF8871F8}" type="presOf" srcId="{127E50B2-28F6-477C-8383-7AA7DDAE7301}" destId="{03C003AB-80C0-42FA-8F2B-32D5C3A546B2}" srcOrd="1" destOrd="0" presId="urn:microsoft.com/office/officeart/2005/8/layout/cycle4"/>
    <dgm:cxn modelId="{46EDC745-EFAA-4F30-BC3D-1C8F9C710FD2}" type="presOf" srcId="{45716112-A07D-4AB3-B676-199E8CB3CFDE}" destId="{03C003AB-80C0-42FA-8F2B-32D5C3A546B2}" srcOrd="1" destOrd="4" presId="urn:microsoft.com/office/officeart/2005/8/layout/cycle4"/>
    <dgm:cxn modelId="{0D4E8B62-E86E-4506-ABD3-FA1668446EEB}" srcId="{4231CB49-2C47-4694-A9ED-E87717C0350A}" destId="{FADDB46E-6E28-406D-87E0-89F2B6E74F21}" srcOrd="2" destOrd="0" parTransId="{D059FD59-DEB6-4F63-A7AA-B3822950E42A}" sibTransId="{75B9EE85-C28F-4843-85A5-9131D3EB6EE1}"/>
    <dgm:cxn modelId="{460AB218-9386-4C5E-AF06-F4E0013E52D7}" srcId="{E064B41F-B809-40AB-A153-575789033321}" destId="{7ABACE7F-CDC5-4B9E-A9D7-488E9CC73B0A}" srcOrd="0" destOrd="0" parTransId="{F4F2112A-8A3A-4031-B2E5-3CEEB7DA4452}" sibTransId="{179C5FFC-F175-45AA-B26F-EF194819FD8A}"/>
    <dgm:cxn modelId="{8528A197-5858-4D27-A848-904904F7F7D9}" type="presOf" srcId="{F7F7CB0C-D7F5-4840-8089-C77140B4FC95}" destId="{2D44C0D0-EA38-4610-8440-C6B770E8B7C4}" srcOrd="0" destOrd="3" presId="urn:microsoft.com/office/officeart/2005/8/layout/cycle4"/>
    <dgm:cxn modelId="{B89505BA-A725-4EC1-A9F1-2B7170C2092C}" type="presOf" srcId="{D2F62390-B76B-4B29-AF08-C7CC406EA13B}" destId="{8E9BB54C-E229-47B8-9DA1-A23CE23C8E4A}" srcOrd="1" destOrd="1" presId="urn:microsoft.com/office/officeart/2005/8/layout/cycle4"/>
    <dgm:cxn modelId="{ED2DDFCF-1BD8-40FE-8088-6EFF8491015A}" srcId="{8C7D561C-B458-4383-8AA7-AFA96A7D5701}" destId="{B42DD7AE-A4AE-4076-9856-7F8A27717F77}" srcOrd="3" destOrd="0" parTransId="{77B998B6-1376-4E62-806B-2722C4E400F1}" sibTransId="{4CDEA6CD-4A44-4ACB-81BC-1B36A502598C}"/>
    <dgm:cxn modelId="{F65A995B-CF18-48AE-B47C-E333F2E79ED5}" type="presOf" srcId="{8F45BE37-3DC2-4837-B2AE-C7A80897E440}" destId="{7C875E6C-1A73-4F98-B397-9DDAAE39E0A1}" srcOrd="0" destOrd="1" presId="urn:microsoft.com/office/officeart/2005/8/layout/cycle4"/>
    <dgm:cxn modelId="{E2D9AD3A-E441-42CF-8029-0862D88E347D}" srcId="{5FABB28D-220F-4FFB-A982-28C82145D034}" destId="{E064B41F-B809-40AB-A153-575789033321}" srcOrd="3" destOrd="0" parTransId="{51293410-DD29-4512-B2C0-CD490DD820BA}" sibTransId="{90049264-40B0-483B-805F-294F6FA96180}"/>
    <dgm:cxn modelId="{989C2C87-582E-496E-B7D1-D84FE6208D94}" type="presOf" srcId="{BE16CA1F-39C6-4E8F-87B3-9F34BACE3DD8}" destId="{9E16B1DB-4956-42DA-B576-76416013B5A7}" srcOrd="1" destOrd="1" presId="urn:microsoft.com/office/officeart/2005/8/layout/cycle4"/>
    <dgm:cxn modelId="{010DC843-F702-4C43-AF08-7DF39D2052AA}" srcId="{5FABB28D-220F-4FFB-A982-28C82145D034}" destId="{5CD4063B-8185-45BA-AB57-441FE5E75E80}" srcOrd="0" destOrd="0" parTransId="{FE37D627-1C86-48D2-AB2C-D7138ACEB46B}" sibTransId="{88D6CF51-7019-4D2E-961E-837A19C80044}"/>
    <dgm:cxn modelId="{4E9B5C29-60F9-45B1-9C36-C007369ED3CE}" srcId="{5CD4063B-8185-45BA-AB57-441FE5E75E80}" destId="{127E50B2-28F6-477C-8383-7AA7DDAE7301}" srcOrd="0" destOrd="0" parTransId="{3B5F83F5-F12F-460D-9F60-DE0F01163196}" sibTransId="{3D3EB17E-B313-4C88-AC44-078C4BEDEBFB}"/>
    <dgm:cxn modelId="{20DA215B-F09A-439E-9A34-4370C546AA84}" srcId="{4231CB49-2C47-4694-A9ED-E87717C0350A}" destId="{BE16CA1F-39C6-4E8F-87B3-9F34BACE3DD8}" srcOrd="1" destOrd="0" parTransId="{E6866C2B-29D1-4B97-BDEE-A2D3A3BAA2DC}" sibTransId="{E7D4E05A-C5AA-4957-954B-594D90FD2E03}"/>
    <dgm:cxn modelId="{B684412C-BBBB-4ADA-B6B0-17E72E1EA779}" type="presOf" srcId="{8F887BA0-E4A8-4433-80D6-8BAF95714450}" destId="{C66BA1B3-4020-49B2-8AA8-6ACE25A47B2D}" srcOrd="0" destOrd="0" presId="urn:microsoft.com/office/officeart/2005/8/layout/cycle4"/>
    <dgm:cxn modelId="{5D229408-7AB9-4E65-B27B-A6130886EE75}" srcId="{5CD4063B-8185-45BA-AB57-441FE5E75E80}" destId="{F7F7CB0C-D7F5-4840-8089-C77140B4FC95}" srcOrd="3" destOrd="0" parTransId="{3EE9D7CF-5711-4587-B951-A0B036118691}" sibTransId="{C8E02F2F-BEC3-4C8C-99FE-BC8677949C83}"/>
    <dgm:cxn modelId="{6838B136-A88D-4E90-9A78-9FA2B4191DB8}" type="presOf" srcId="{7ABACE7F-CDC5-4B9E-A9D7-488E9CC73B0A}" destId="{7C875E6C-1A73-4F98-B397-9DDAAE39E0A1}" srcOrd="0" destOrd="0" presId="urn:microsoft.com/office/officeart/2005/8/layout/cycle4"/>
    <dgm:cxn modelId="{A831BD60-52C8-4512-A7AF-F213BFB78B36}" srcId="{E064B41F-B809-40AB-A153-575789033321}" destId="{92D21919-6FDF-4C7C-B925-236923363561}" srcOrd="3" destOrd="0" parTransId="{9C263760-35D9-4FD7-ABD9-CF45DA80FC88}" sibTransId="{87257418-0B41-45B4-B1BB-760836D5A30F}"/>
    <dgm:cxn modelId="{52D96079-DF53-4A8F-B6D8-73CBFD43650D}" type="presOf" srcId="{D2F62390-B76B-4B29-AF08-C7CC406EA13B}" destId="{C66BA1B3-4020-49B2-8AA8-6ACE25A47B2D}" srcOrd="0" destOrd="1" presId="urn:microsoft.com/office/officeart/2005/8/layout/cycle4"/>
    <dgm:cxn modelId="{E20565D4-7530-4474-BAB7-41714BB98402}" srcId="{5CD4063B-8185-45BA-AB57-441FE5E75E80}" destId="{6620D120-6863-46B0-B1EF-E663EA81EDAB}" srcOrd="1" destOrd="0" parTransId="{84BFDDC7-9FAA-4529-A61C-D339DEABCE70}" sibTransId="{A0CACDF6-685A-47AB-B223-BC7A9BA34C5B}"/>
    <dgm:cxn modelId="{D7EAA79E-EB4E-4918-88D7-ABD67A78F07B}" type="presParOf" srcId="{1288A241-C37C-4E35-9BD4-447E5C3AF2C7}" destId="{8148E0A0-10A2-47EF-9E15-071C1958111D}" srcOrd="0" destOrd="0" presId="urn:microsoft.com/office/officeart/2005/8/layout/cycle4"/>
    <dgm:cxn modelId="{4AAF92E3-4A0B-47A8-9942-77A06256BE50}" type="presParOf" srcId="{8148E0A0-10A2-47EF-9E15-071C1958111D}" destId="{CBB5169D-2348-4914-B8AA-4338F3CDE87D}" srcOrd="0" destOrd="0" presId="urn:microsoft.com/office/officeart/2005/8/layout/cycle4"/>
    <dgm:cxn modelId="{0C63D773-AAC4-4972-8FE3-AD6C0BDEFBB3}" type="presParOf" srcId="{CBB5169D-2348-4914-B8AA-4338F3CDE87D}" destId="{2D44C0D0-EA38-4610-8440-C6B770E8B7C4}" srcOrd="0" destOrd="0" presId="urn:microsoft.com/office/officeart/2005/8/layout/cycle4"/>
    <dgm:cxn modelId="{4D6B1F70-15DA-428B-9DDA-47B7EBF071E0}" type="presParOf" srcId="{CBB5169D-2348-4914-B8AA-4338F3CDE87D}" destId="{03C003AB-80C0-42FA-8F2B-32D5C3A546B2}" srcOrd="1" destOrd="0" presId="urn:microsoft.com/office/officeart/2005/8/layout/cycle4"/>
    <dgm:cxn modelId="{1F83DD35-D769-4279-B8B8-DEB5BC0D3216}" type="presParOf" srcId="{8148E0A0-10A2-47EF-9E15-071C1958111D}" destId="{0F83ACBF-D9B9-4F6E-8392-3367DCA5CBE2}" srcOrd="1" destOrd="0" presId="urn:microsoft.com/office/officeart/2005/8/layout/cycle4"/>
    <dgm:cxn modelId="{92D5196D-30BD-474D-B3FA-E2636FE20E4C}" type="presParOf" srcId="{0F83ACBF-D9B9-4F6E-8392-3367DCA5CBE2}" destId="{C66BA1B3-4020-49B2-8AA8-6ACE25A47B2D}" srcOrd="0" destOrd="0" presId="urn:microsoft.com/office/officeart/2005/8/layout/cycle4"/>
    <dgm:cxn modelId="{C2FCBB48-BCA7-41C7-BE3C-6F87A66C4461}" type="presParOf" srcId="{0F83ACBF-D9B9-4F6E-8392-3367DCA5CBE2}" destId="{8E9BB54C-E229-47B8-9DA1-A23CE23C8E4A}" srcOrd="1" destOrd="0" presId="urn:microsoft.com/office/officeart/2005/8/layout/cycle4"/>
    <dgm:cxn modelId="{F8104DC4-1A08-48E7-9FD2-D6E8F51B6A26}" type="presParOf" srcId="{8148E0A0-10A2-47EF-9E15-071C1958111D}" destId="{181E3B65-6EE5-4FFF-97B2-7D59B48AA11D}" srcOrd="2" destOrd="0" presId="urn:microsoft.com/office/officeart/2005/8/layout/cycle4"/>
    <dgm:cxn modelId="{C93EAC1C-C0DE-411E-AC3B-D0291E219522}" type="presParOf" srcId="{181E3B65-6EE5-4FFF-97B2-7D59B48AA11D}" destId="{A7C81A56-7FA9-481F-83AE-2BABB829FAFE}" srcOrd="0" destOrd="0" presId="urn:microsoft.com/office/officeart/2005/8/layout/cycle4"/>
    <dgm:cxn modelId="{25224C6A-3087-4B4B-91BE-AEE2B5F31188}" type="presParOf" srcId="{181E3B65-6EE5-4FFF-97B2-7D59B48AA11D}" destId="{9E16B1DB-4956-42DA-B576-76416013B5A7}" srcOrd="1" destOrd="0" presId="urn:microsoft.com/office/officeart/2005/8/layout/cycle4"/>
    <dgm:cxn modelId="{2EE4FCC7-87BF-40EB-B086-27B25D1F5AB2}" type="presParOf" srcId="{8148E0A0-10A2-47EF-9E15-071C1958111D}" destId="{8AEC32F7-8B4C-423C-95EC-CA455995ABBC}" srcOrd="3" destOrd="0" presId="urn:microsoft.com/office/officeart/2005/8/layout/cycle4"/>
    <dgm:cxn modelId="{2E9E7810-21C9-4272-9D57-A01DA5F6D15B}" type="presParOf" srcId="{8AEC32F7-8B4C-423C-95EC-CA455995ABBC}" destId="{7C875E6C-1A73-4F98-B397-9DDAAE39E0A1}" srcOrd="0" destOrd="0" presId="urn:microsoft.com/office/officeart/2005/8/layout/cycle4"/>
    <dgm:cxn modelId="{5E81B101-83BF-4AF4-8E33-7B02A912E020}" type="presParOf" srcId="{8AEC32F7-8B4C-423C-95EC-CA455995ABBC}" destId="{B21FD158-EAC3-4DE9-B43B-9931A794A946}" srcOrd="1" destOrd="0" presId="urn:microsoft.com/office/officeart/2005/8/layout/cycle4"/>
    <dgm:cxn modelId="{F5947409-524E-4E94-A66A-BF53A2B05BD9}" type="presParOf" srcId="{8148E0A0-10A2-47EF-9E15-071C1958111D}" destId="{16254D35-AFCB-47F4-B68F-0A060A1AA783}" srcOrd="4" destOrd="0" presId="urn:microsoft.com/office/officeart/2005/8/layout/cycle4"/>
    <dgm:cxn modelId="{AB9FB134-B9BA-4EC4-A781-4F63D1FB9079}" type="presParOf" srcId="{1288A241-C37C-4E35-9BD4-447E5C3AF2C7}" destId="{BD7B83F9-5CC6-47B1-89FD-47027610AD32}" srcOrd="1" destOrd="0" presId="urn:microsoft.com/office/officeart/2005/8/layout/cycle4"/>
    <dgm:cxn modelId="{A8B5E9C5-3923-4CCD-9B1C-520438090CEB}" type="presParOf" srcId="{BD7B83F9-5CC6-47B1-89FD-47027610AD32}" destId="{E86584E1-AAA4-432E-89DF-105515C79B50}" srcOrd="0" destOrd="0" presId="urn:microsoft.com/office/officeart/2005/8/layout/cycle4"/>
    <dgm:cxn modelId="{95BD6539-5050-4B55-BD8F-26AE7076CB58}" type="presParOf" srcId="{BD7B83F9-5CC6-47B1-89FD-47027610AD32}" destId="{3E9A44D4-6124-49C2-A532-6C6C135EAFA1}" srcOrd="1" destOrd="0" presId="urn:microsoft.com/office/officeart/2005/8/layout/cycle4"/>
    <dgm:cxn modelId="{2641134C-7949-4485-ABFB-8FF44F6D1499}" type="presParOf" srcId="{BD7B83F9-5CC6-47B1-89FD-47027610AD32}" destId="{63D98D98-B6C0-476F-A57C-91C6DA81F3CC}" srcOrd="2" destOrd="0" presId="urn:microsoft.com/office/officeart/2005/8/layout/cycle4"/>
    <dgm:cxn modelId="{1023FCF3-B076-47A2-B395-BC77E594EA0E}" type="presParOf" srcId="{BD7B83F9-5CC6-47B1-89FD-47027610AD32}" destId="{E7479599-9672-4A15-8658-6B5A9528B8F8}" srcOrd="3" destOrd="0" presId="urn:microsoft.com/office/officeart/2005/8/layout/cycle4"/>
    <dgm:cxn modelId="{755175EE-9E92-4B91-9F46-E64BF1910F93}" type="presParOf" srcId="{BD7B83F9-5CC6-47B1-89FD-47027610AD32}" destId="{407AD2F0-28AD-4723-A6AD-EBF7486EEE21}" srcOrd="4" destOrd="0" presId="urn:microsoft.com/office/officeart/2005/8/layout/cycle4"/>
    <dgm:cxn modelId="{DCF79AE3-6815-4CCE-93DE-580399E2A229}" type="presParOf" srcId="{1288A241-C37C-4E35-9BD4-447E5C3AF2C7}" destId="{3DB06A64-FCD7-4857-9E2F-53B97562F967}" srcOrd="2" destOrd="0" presId="urn:microsoft.com/office/officeart/2005/8/layout/cycle4"/>
    <dgm:cxn modelId="{FC0BB018-E189-44E7-8522-3028B9CFF867}" type="presParOf" srcId="{1288A241-C37C-4E35-9BD4-447E5C3AF2C7}" destId="{CB70E86A-4517-4B5E-98B1-3816B5FCF881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80F4F8E-5B1E-4773-9F67-5B152360E64A}" type="doc">
      <dgm:prSet loTypeId="urn:microsoft.com/office/officeart/2005/8/layout/hList1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DE7423A4-C476-461E-A25B-B0703FF34D43}">
      <dgm:prSet phldrT="[Text]"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1</a:t>
          </a:r>
          <a:endParaRPr lang="en-US" dirty="0"/>
        </a:p>
      </dgm:t>
    </dgm:pt>
    <dgm:pt modelId="{47EFFDF1-0C9E-4D5F-9ADC-C318F3B54A30}" type="parTrans" cxnId="{417FA682-1667-43B8-AFE2-7860646AC7B7}">
      <dgm:prSet/>
      <dgm:spPr/>
      <dgm:t>
        <a:bodyPr/>
        <a:lstStyle/>
        <a:p>
          <a:endParaRPr lang="en-US"/>
        </a:p>
      </dgm:t>
    </dgm:pt>
    <dgm:pt modelId="{49087749-B21E-4B57-A906-FE637B00ED2F}" type="sibTrans" cxnId="{417FA682-1667-43B8-AFE2-7860646AC7B7}">
      <dgm:prSet/>
      <dgm:spPr/>
      <dgm:t>
        <a:bodyPr/>
        <a:lstStyle/>
        <a:p>
          <a:endParaRPr lang="en-US"/>
        </a:p>
      </dgm:t>
    </dgm:pt>
    <dgm:pt modelId="{52D63B5F-8020-4C88-B2FD-80BB62BDF093}">
      <dgm:prSet phldrT="[Text]"/>
      <dgm:spPr/>
      <dgm:t>
        <a:bodyPr/>
        <a:lstStyle/>
        <a:p>
          <a:r>
            <a:rPr lang="en-US" dirty="0" err="1" smtClean="0"/>
            <a:t>Koordinator</a:t>
          </a:r>
          <a:r>
            <a:rPr lang="en-US" dirty="0" smtClean="0"/>
            <a:t> </a:t>
          </a:r>
          <a:r>
            <a:rPr lang="en-US" dirty="0" err="1" smtClean="0"/>
            <a:t>baca</a:t>
          </a:r>
          <a:endParaRPr lang="en-US" dirty="0"/>
        </a:p>
      </dgm:t>
    </dgm:pt>
    <dgm:pt modelId="{122F6C51-1507-4F6B-BFB0-DDD5BEAC676C}" type="parTrans" cxnId="{9699BCE4-AA7E-4767-8EEC-EABBF3FCDFA9}">
      <dgm:prSet/>
      <dgm:spPr/>
      <dgm:t>
        <a:bodyPr/>
        <a:lstStyle/>
        <a:p>
          <a:endParaRPr lang="en-US"/>
        </a:p>
      </dgm:t>
    </dgm:pt>
    <dgm:pt modelId="{81733B2B-EA71-49EA-AEA4-8D96635FD8F3}" type="sibTrans" cxnId="{9699BCE4-AA7E-4767-8EEC-EABBF3FCDFA9}">
      <dgm:prSet/>
      <dgm:spPr/>
      <dgm:t>
        <a:bodyPr/>
        <a:lstStyle/>
        <a:p>
          <a:endParaRPr lang="en-US"/>
        </a:p>
      </dgm:t>
    </dgm:pt>
    <dgm:pt modelId="{AF39000A-E35C-4D74-8ABA-8D2217B4EA24}">
      <dgm:prSet phldrT="[Text]"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2</a:t>
          </a:r>
          <a:endParaRPr lang="en-US" dirty="0"/>
        </a:p>
      </dgm:t>
    </dgm:pt>
    <dgm:pt modelId="{387E45D1-9AB3-4692-B2B6-D28676256A72}" type="parTrans" cxnId="{1131AF25-5831-4C21-BE66-44434AF71C3A}">
      <dgm:prSet/>
      <dgm:spPr/>
      <dgm:t>
        <a:bodyPr/>
        <a:lstStyle/>
        <a:p>
          <a:endParaRPr lang="en-US"/>
        </a:p>
      </dgm:t>
    </dgm:pt>
    <dgm:pt modelId="{7C6819E3-83F7-4C1F-9F56-0286EC20FB75}" type="sibTrans" cxnId="{1131AF25-5831-4C21-BE66-44434AF71C3A}">
      <dgm:prSet/>
      <dgm:spPr/>
      <dgm:t>
        <a:bodyPr/>
        <a:lstStyle/>
        <a:p>
          <a:endParaRPr lang="en-US"/>
        </a:p>
      </dgm:t>
    </dgm:pt>
    <dgm:pt modelId="{3D8F3E5D-1395-43E6-93F0-FCBB2225E88A}">
      <dgm:prSet phldrT="[Text]"/>
      <dgm:spPr/>
      <dgm:t>
        <a:bodyPr/>
        <a:lstStyle/>
        <a:p>
          <a:r>
            <a:rPr lang="en-US" dirty="0" err="1" smtClean="0"/>
            <a:t>Penyediaan</a:t>
          </a:r>
          <a:r>
            <a:rPr lang="en-US" dirty="0" smtClean="0"/>
            <a:t> </a:t>
          </a:r>
          <a:r>
            <a:rPr lang="en-US" dirty="0" err="1" smtClean="0"/>
            <a:t>buku</a:t>
          </a:r>
          <a:endParaRPr lang="en-US" dirty="0"/>
        </a:p>
      </dgm:t>
    </dgm:pt>
    <dgm:pt modelId="{83F295B6-FBD5-4CBA-9BBF-CEABC10CF602}" type="parTrans" cxnId="{0E3A03F9-4758-4996-B251-15A748987527}">
      <dgm:prSet/>
      <dgm:spPr/>
      <dgm:t>
        <a:bodyPr/>
        <a:lstStyle/>
        <a:p>
          <a:endParaRPr lang="en-US"/>
        </a:p>
      </dgm:t>
    </dgm:pt>
    <dgm:pt modelId="{47AA7F4C-36C9-4E33-87F0-0A7FFE5678CE}" type="sibTrans" cxnId="{0E3A03F9-4758-4996-B251-15A748987527}">
      <dgm:prSet/>
      <dgm:spPr/>
      <dgm:t>
        <a:bodyPr/>
        <a:lstStyle/>
        <a:p>
          <a:endParaRPr lang="en-US"/>
        </a:p>
      </dgm:t>
    </dgm:pt>
    <dgm:pt modelId="{8485530D-5988-40C2-B91C-7F2705B13816}">
      <dgm:prSet phldrT="[Text]"/>
      <dgm:spPr/>
      <dgm:t>
        <a:bodyPr/>
        <a:lstStyle/>
        <a:p>
          <a:r>
            <a:rPr lang="en-US" dirty="0" err="1" smtClean="0"/>
            <a:t>Pelaksanaan</a:t>
          </a:r>
          <a:r>
            <a:rPr lang="en-US" dirty="0" smtClean="0"/>
            <a:t> 3</a:t>
          </a:r>
          <a:endParaRPr lang="en-US" dirty="0"/>
        </a:p>
      </dgm:t>
    </dgm:pt>
    <dgm:pt modelId="{1970DA36-50A7-4FEB-AEA4-FE2C6A24EFA5}" type="parTrans" cxnId="{EA3BC7B0-340E-4FBD-AF79-FDF74A968AA7}">
      <dgm:prSet/>
      <dgm:spPr/>
      <dgm:t>
        <a:bodyPr/>
        <a:lstStyle/>
        <a:p>
          <a:endParaRPr lang="en-US"/>
        </a:p>
      </dgm:t>
    </dgm:pt>
    <dgm:pt modelId="{6ADC6370-1650-4566-8655-2FAD66CF98BC}" type="sibTrans" cxnId="{EA3BC7B0-340E-4FBD-AF79-FDF74A968AA7}">
      <dgm:prSet/>
      <dgm:spPr/>
      <dgm:t>
        <a:bodyPr/>
        <a:lstStyle/>
        <a:p>
          <a:endParaRPr lang="en-US"/>
        </a:p>
      </dgm:t>
    </dgm:pt>
    <dgm:pt modelId="{D2780DBD-6C0C-4059-A8B8-498668EF435F}">
      <dgm:prSet phldrT="[Text]"/>
      <dgm:spPr/>
      <dgm:t>
        <a:bodyPr/>
        <a:lstStyle/>
        <a:p>
          <a:r>
            <a:rPr lang="en-US" dirty="0" err="1" smtClean="0"/>
            <a:t>Penempatan</a:t>
          </a:r>
          <a:r>
            <a:rPr lang="en-US" dirty="0" smtClean="0"/>
            <a:t> </a:t>
          </a:r>
          <a:endParaRPr lang="en-US" dirty="0"/>
        </a:p>
      </dgm:t>
    </dgm:pt>
    <dgm:pt modelId="{6D58AE09-A8AC-417B-821D-5BB54B77BFCC}" type="parTrans" cxnId="{D7DE3FD1-5A2D-4099-919D-3BEA8084C961}">
      <dgm:prSet/>
      <dgm:spPr/>
      <dgm:t>
        <a:bodyPr/>
        <a:lstStyle/>
        <a:p>
          <a:endParaRPr lang="en-US"/>
        </a:p>
      </dgm:t>
    </dgm:pt>
    <dgm:pt modelId="{7830107E-7D87-4A34-9EDC-D8EF4E504BF1}" type="sibTrans" cxnId="{D7DE3FD1-5A2D-4099-919D-3BEA8084C961}">
      <dgm:prSet/>
      <dgm:spPr/>
      <dgm:t>
        <a:bodyPr/>
        <a:lstStyle/>
        <a:p>
          <a:endParaRPr lang="en-US"/>
        </a:p>
      </dgm:t>
    </dgm:pt>
    <dgm:pt modelId="{9F6EC94D-8C5D-487F-82CC-FC3CC929B4A2}">
      <dgm:prSet/>
      <dgm:spPr/>
      <dgm:t>
        <a:bodyPr/>
        <a:lstStyle/>
        <a:p>
          <a:r>
            <a:rPr lang="en-US" smtClean="0"/>
            <a:t>Data buku dibaca</a:t>
          </a:r>
          <a:endParaRPr lang="en-US" dirty="0"/>
        </a:p>
      </dgm:t>
    </dgm:pt>
    <dgm:pt modelId="{D78DA2A7-21A9-4F7C-8A3C-C1650878B311}" type="parTrans" cxnId="{FCBF9F80-B486-4489-B53F-509A4CAD0E21}">
      <dgm:prSet/>
      <dgm:spPr/>
      <dgm:t>
        <a:bodyPr/>
        <a:lstStyle/>
        <a:p>
          <a:endParaRPr lang="en-US"/>
        </a:p>
      </dgm:t>
    </dgm:pt>
    <dgm:pt modelId="{037BDF0C-DE16-41E7-A356-D34C02CA08D9}" type="sibTrans" cxnId="{FCBF9F80-B486-4489-B53F-509A4CAD0E21}">
      <dgm:prSet/>
      <dgm:spPr/>
      <dgm:t>
        <a:bodyPr/>
        <a:lstStyle/>
        <a:p>
          <a:endParaRPr lang="en-US"/>
        </a:p>
      </dgm:t>
    </dgm:pt>
    <dgm:pt modelId="{C0745EC5-CBFB-4B68-B7E2-26F1A62EA18F}">
      <dgm:prSet/>
      <dgm:spPr/>
      <dgm:t>
        <a:bodyPr/>
        <a:lstStyle/>
        <a:p>
          <a:r>
            <a:rPr lang="en-US" dirty="0" err="1" smtClean="0"/>
            <a:t>Sirkulasi</a:t>
          </a:r>
          <a:r>
            <a:rPr lang="en-US" dirty="0" smtClean="0"/>
            <a:t>  </a:t>
          </a:r>
          <a:endParaRPr lang="en-US" dirty="0"/>
        </a:p>
      </dgm:t>
    </dgm:pt>
    <dgm:pt modelId="{B58998B9-A5E3-43F6-B95F-B9949D8F56AB}" type="parTrans" cxnId="{78F2E802-E279-437A-B0A0-87B530482A27}">
      <dgm:prSet/>
      <dgm:spPr/>
      <dgm:t>
        <a:bodyPr/>
        <a:lstStyle/>
        <a:p>
          <a:endParaRPr lang="en-US"/>
        </a:p>
      </dgm:t>
    </dgm:pt>
    <dgm:pt modelId="{82A49DA2-7AE2-4D49-961C-F1FEFBFA78EE}" type="sibTrans" cxnId="{78F2E802-E279-437A-B0A0-87B530482A27}">
      <dgm:prSet/>
      <dgm:spPr/>
      <dgm:t>
        <a:bodyPr/>
        <a:lstStyle/>
        <a:p>
          <a:endParaRPr lang="en-US"/>
        </a:p>
      </dgm:t>
    </dgm:pt>
    <dgm:pt modelId="{F40A79AF-0279-4E88-A9E4-7BAADCDF1E52}">
      <dgm:prSet phldrT="[Text]"/>
      <dgm:spPr/>
      <dgm:t>
        <a:bodyPr/>
        <a:lstStyle/>
        <a:p>
          <a:endParaRPr lang="en-US" dirty="0"/>
        </a:p>
      </dgm:t>
    </dgm:pt>
    <dgm:pt modelId="{6A47D9F4-A1AF-4D53-92B3-6F63845096D9}" type="parTrans" cxnId="{6698A46B-A3EA-4E4E-B1CA-2B66BEE122AE}">
      <dgm:prSet/>
      <dgm:spPr/>
      <dgm:t>
        <a:bodyPr/>
        <a:lstStyle/>
        <a:p>
          <a:endParaRPr lang="en-US"/>
        </a:p>
      </dgm:t>
    </dgm:pt>
    <dgm:pt modelId="{421D4610-2333-4E23-B4D2-B319F8DE6AF7}" type="sibTrans" cxnId="{6698A46B-A3EA-4E4E-B1CA-2B66BEE122AE}">
      <dgm:prSet/>
      <dgm:spPr/>
      <dgm:t>
        <a:bodyPr/>
        <a:lstStyle/>
        <a:p>
          <a:endParaRPr lang="en-US"/>
        </a:p>
      </dgm:t>
    </dgm:pt>
    <dgm:pt modelId="{A4963FCC-6B38-41E1-8071-642518ACC0A4}">
      <dgm:prSet phldrT="[Text]"/>
      <dgm:spPr/>
      <dgm:t>
        <a:bodyPr/>
        <a:lstStyle/>
        <a:p>
          <a:r>
            <a:rPr lang="en-US" dirty="0" err="1" smtClean="0"/>
            <a:t>Pengelolaan</a:t>
          </a:r>
          <a:r>
            <a:rPr lang="en-US" dirty="0" smtClean="0"/>
            <a:t> </a:t>
          </a:r>
          <a:endParaRPr lang="en-US" dirty="0"/>
        </a:p>
      </dgm:t>
    </dgm:pt>
    <dgm:pt modelId="{1ED0101B-BD42-4FDA-B932-AA1BC50F21A1}" type="parTrans" cxnId="{20424CC5-E40E-4865-966F-3B3E5523FCA8}">
      <dgm:prSet/>
      <dgm:spPr/>
      <dgm:t>
        <a:bodyPr/>
        <a:lstStyle/>
        <a:p>
          <a:endParaRPr lang="en-US"/>
        </a:p>
      </dgm:t>
    </dgm:pt>
    <dgm:pt modelId="{0E90B411-445F-48CD-BC5C-19B3DEB564C8}" type="sibTrans" cxnId="{20424CC5-E40E-4865-966F-3B3E5523FCA8}">
      <dgm:prSet/>
      <dgm:spPr/>
      <dgm:t>
        <a:bodyPr/>
        <a:lstStyle/>
        <a:p>
          <a:endParaRPr lang="en-US"/>
        </a:p>
      </dgm:t>
    </dgm:pt>
    <dgm:pt modelId="{83AF6F30-5948-4C02-B6A8-D873F2EA30B2}" type="pres">
      <dgm:prSet presAssocID="{080F4F8E-5B1E-4773-9F67-5B152360E64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C03F769-C995-45BD-9143-DF3F33A65385}" type="pres">
      <dgm:prSet presAssocID="{DE7423A4-C476-461E-A25B-B0703FF34D43}" presName="composite" presStyleCnt="0"/>
      <dgm:spPr/>
    </dgm:pt>
    <dgm:pt modelId="{D9D55039-91BF-48C0-B954-76BB4AEE22E4}" type="pres">
      <dgm:prSet presAssocID="{DE7423A4-C476-461E-A25B-B0703FF34D43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6C738F-D104-4079-B9D8-B15933CF015E}" type="pres">
      <dgm:prSet presAssocID="{DE7423A4-C476-461E-A25B-B0703FF34D43}" presName="desTx" presStyleLbl="alignAccFollow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423049-F62A-451A-B9C4-E200AC407CDA}" type="pres">
      <dgm:prSet presAssocID="{49087749-B21E-4B57-A906-FE637B00ED2F}" presName="space" presStyleCnt="0"/>
      <dgm:spPr/>
    </dgm:pt>
    <dgm:pt modelId="{F9980E8D-97B4-422D-98F7-6E47DFE9FA9B}" type="pres">
      <dgm:prSet presAssocID="{AF39000A-E35C-4D74-8ABA-8D2217B4EA24}" presName="composite" presStyleCnt="0"/>
      <dgm:spPr/>
    </dgm:pt>
    <dgm:pt modelId="{70B592D6-A33E-46F1-BA0E-C54654A60166}" type="pres">
      <dgm:prSet presAssocID="{AF39000A-E35C-4D74-8ABA-8D2217B4EA24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2F3BD23-D677-4EEF-9EB4-D2AC7D591DB9}" type="pres">
      <dgm:prSet presAssocID="{AF39000A-E35C-4D74-8ABA-8D2217B4EA24}" presName="desTx" presStyleLbl="alignAccFollow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1AF92A-CFD2-4BCC-974F-2714C79A1D9E}" type="pres">
      <dgm:prSet presAssocID="{7C6819E3-83F7-4C1F-9F56-0286EC20FB75}" presName="space" presStyleCnt="0"/>
      <dgm:spPr/>
    </dgm:pt>
    <dgm:pt modelId="{35E169F7-47D8-4C16-B568-1AE8B74EDA36}" type="pres">
      <dgm:prSet presAssocID="{8485530D-5988-40C2-B91C-7F2705B13816}" presName="composite" presStyleCnt="0"/>
      <dgm:spPr/>
    </dgm:pt>
    <dgm:pt modelId="{59763602-0A56-4761-8F13-2D44C91E10C6}" type="pres">
      <dgm:prSet presAssocID="{8485530D-5988-40C2-B91C-7F2705B13816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CC3079-4391-463A-9BBA-2D505612E8EF}" type="pres">
      <dgm:prSet presAssocID="{8485530D-5988-40C2-B91C-7F2705B13816}" presName="desTx" presStyleLbl="alignAccFollow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17FA682-1667-43B8-AFE2-7860646AC7B7}" srcId="{080F4F8E-5B1E-4773-9F67-5B152360E64A}" destId="{DE7423A4-C476-461E-A25B-B0703FF34D43}" srcOrd="0" destOrd="0" parTransId="{47EFFDF1-0C9E-4D5F-9ADC-C318F3B54A30}" sibTransId="{49087749-B21E-4B57-A906-FE637B00ED2F}"/>
    <dgm:cxn modelId="{6698A46B-A3EA-4E4E-B1CA-2B66BEE122AE}" srcId="{DE7423A4-C476-461E-A25B-B0703FF34D43}" destId="{F40A79AF-0279-4E88-A9E4-7BAADCDF1E52}" srcOrd="2" destOrd="0" parTransId="{6A47D9F4-A1AF-4D53-92B3-6F63845096D9}" sibTransId="{421D4610-2333-4E23-B4D2-B319F8DE6AF7}"/>
    <dgm:cxn modelId="{9C3723C5-FF8D-4333-8C91-C59A96C47029}" type="presOf" srcId="{9F6EC94D-8C5D-487F-82CC-FC3CC929B4A2}" destId="{F4CC3079-4391-463A-9BBA-2D505612E8EF}" srcOrd="0" destOrd="1" presId="urn:microsoft.com/office/officeart/2005/8/layout/hList1"/>
    <dgm:cxn modelId="{1131AF25-5831-4C21-BE66-44434AF71C3A}" srcId="{080F4F8E-5B1E-4773-9F67-5B152360E64A}" destId="{AF39000A-E35C-4D74-8ABA-8D2217B4EA24}" srcOrd="1" destOrd="0" parTransId="{387E45D1-9AB3-4692-B2B6-D28676256A72}" sibTransId="{7C6819E3-83F7-4C1F-9F56-0286EC20FB75}"/>
    <dgm:cxn modelId="{20424CC5-E40E-4865-966F-3B3E5523FCA8}" srcId="{DE7423A4-C476-461E-A25B-B0703FF34D43}" destId="{A4963FCC-6B38-41E1-8071-642518ACC0A4}" srcOrd="1" destOrd="0" parTransId="{1ED0101B-BD42-4FDA-B932-AA1BC50F21A1}" sibTransId="{0E90B411-445F-48CD-BC5C-19B3DEB564C8}"/>
    <dgm:cxn modelId="{7B941B47-40F9-4A3E-9D2E-62C62782A6C2}" type="presOf" srcId="{C0745EC5-CBFB-4B68-B7E2-26F1A62EA18F}" destId="{42F3BD23-D677-4EEF-9EB4-D2AC7D591DB9}" srcOrd="0" destOrd="1" presId="urn:microsoft.com/office/officeart/2005/8/layout/hList1"/>
    <dgm:cxn modelId="{751A6CF3-38FF-4009-B8CE-4A462E3CEE4E}" type="presOf" srcId="{F40A79AF-0279-4E88-A9E4-7BAADCDF1E52}" destId="{5C6C738F-D104-4079-B9D8-B15933CF015E}" srcOrd="0" destOrd="2" presId="urn:microsoft.com/office/officeart/2005/8/layout/hList1"/>
    <dgm:cxn modelId="{E8FF8C8B-36E6-428B-A169-A6B9845E3D2B}" type="presOf" srcId="{3D8F3E5D-1395-43E6-93F0-FCBB2225E88A}" destId="{42F3BD23-D677-4EEF-9EB4-D2AC7D591DB9}" srcOrd="0" destOrd="0" presId="urn:microsoft.com/office/officeart/2005/8/layout/hList1"/>
    <dgm:cxn modelId="{2946FE66-7CE0-4457-9A96-B3924F7E36A3}" type="presOf" srcId="{8485530D-5988-40C2-B91C-7F2705B13816}" destId="{59763602-0A56-4761-8F13-2D44C91E10C6}" srcOrd="0" destOrd="0" presId="urn:microsoft.com/office/officeart/2005/8/layout/hList1"/>
    <dgm:cxn modelId="{78F2E802-E279-437A-B0A0-87B530482A27}" srcId="{AF39000A-E35C-4D74-8ABA-8D2217B4EA24}" destId="{C0745EC5-CBFB-4B68-B7E2-26F1A62EA18F}" srcOrd="1" destOrd="0" parTransId="{B58998B9-A5E3-43F6-B95F-B9949D8F56AB}" sibTransId="{82A49DA2-7AE2-4D49-961C-F1FEFBFA78EE}"/>
    <dgm:cxn modelId="{0E3A03F9-4758-4996-B251-15A748987527}" srcId="{AF39000A-E35C-4D74-8ABA-8D2217B4EA24}" destId="{3D8F3E5D-1395-43E6-93F0-FCBB2225E88A}" srcOrd="0" destOrd="0" parTransId="{83F295B6-FBD5-4CBA-9BBF-CEABC10CF602}" sibTransId="{47AA7F4C-36C9-4E33-87F0-0A7FFE5678CE}"/>
    <dgm:cxn modelId="{6E565A04-C373-4CCE-A0D7-FA9CD07F7B67}" type="presOf" srcId="{52D63B5F-8020-4C88-B2FD-80BB62BDF093}" destId="{5C6C738F-D104-4079-B9D8-B15933CF015E}" srcOrd="0" destOrd="0" presId="urn:microsoft.com/office/officeart/2005/8/layout/hList1"/>
    <dgm:cxn modelId="{ED6F578D-064C-456A-9EC5-2E2220E36CA3}" type="presOf" srcId="{080F4F8E-5B1E-4773-9F67-5B152360E64A}" destId="{83AF6F30-5948-4C02-B6A8-D873F2EA30B2}" srcOrd="0" destOrd="0" presId="urn:microsoft.com/office/officeart/2005/8/layout/hList1"/>
    <dgm:cxn modelId="{FCBF9F80-B486-4489-B53F-509A4CAD0E21}" srcId="{8485530D-5988-40C2-B91C-7F2705B13816}" destId="{9F6EC94D-8C5D-487F-82CC-FC3CC929B4A2}" srcOrd="1" destOrd="0" parTransId="{D78DA2A7-21A9-4F7C-8A3C-C1650878B311}" sibTransId="{037BDF0C-DE16-41E7-A356-D34C02CA08D9}"/>
    <dgm:cxn modelId="{D7DE3FD1-5A2D-4099-919D-3BEA8084C961}" srcId="{8485530D-5988-40C2-B91C-7F2705B13816}" destId="{D2780DBD-6C0C-4059-A8B8-498668EF435F}" srcOrd="0" destOrd="0" parTransId="{6D58AE09-A8AC-417B-821D-5BB54B77BFCC}" sibTransId="{7830107E-7D87-4A34-9EDC-D8EF4E504BF1}"/>
    <dgm:cxn modelId="{3415E5D7-DD20-4662-805D-6FAF8C53C113}" type="presOf" srcId="{A4963FCC-6B38-41E1-8071-642518ACC0A4}" destId="{5C6C738F-D104-4079-B9D8-B15933CF015E}" srcOrd="0" destOrd="1" presId="urn:microsoft.com/office/officeart/2005/8/layout/hList1"/>
    <dgm:cxn modelId="{8159F09B-7994-48ED-96AD-189F80219B2D}" type="presOf" srcId="{DE7423A4-C476-461E-A25B-B0703FF34D43}" destId="{D9D55039-91BF-48C0-B954-76BB4AEE22E4}" srcOrd="0" destOrd="0" presId="urn:microsoft.com/office/officeart/2005/8/layout/hList1"/>
    <dgm:cxn modelId="{EA3BC7B0-340E-4FBD-AF79-FDF74A968AA7}" srcId="{080F4F8E-5B1E-4773-9F67-5B152360E64A}" destId="{8485530D-5988-40C2-B91C-7F2705B13816}" srcOrd="2" destOrd="0" parTransId="{1970DA36-50A7-4FEB-AEA4-FE2C6A24EFA5}" sibTransId="{6ADC6370-1650-4566-8655-2FAD66CF98BC}"/>
    <dgm:cxn modelId="{9699BCE4-AA7E-4767-8EEC-EABBF3FCDFA9}" srcId="{DE7423A4-C476-461E-A25B-B0703FF34D43}" destId="{52D63B5F-8020-4C88-B2FD-80BB62BDF093}" srcOrd="0" destOrd="0" parTransId="{122F6C51-1507-4F6B-BFB0-DDD5BEAC676C}" sibTransId="{81733B2B-EA71-49EA-AEA4-8D96635FD8F3}"/>
    <dgm:cxn modelId="{5DF85E40-FEB8-4CD9-8CEB-5908D2DA0259}" type="presOf" srcId="{AF39000A-E35C-4D74-8ABA-8D2217B4EA24}" destId="{70B592D6-A33E-46F1-BA0E-C54654A60166}" srcOrd="0" destOrd="0" presId="urn:microsoft.com/office/officeart/2005/8/layout/hList1"/>
    <dgm:cxn modelId="{F051B43C-306E-48C0-8E9D-3C99CA43C5E7}" type="presOf" srcId="{D2780DBD-6C0C-4059-A8B8-498668EF435F}" destId="{F4CC3079-4391-463A-9BBA-2D505612E8EF}" srcOrd="0" destOrd="0" presId="urn:microsoft.com/office/officeart/2005/8/layout/hList1"/>
    <dgm:cxn modelId="{33C9E521-8915-45DA-9C4E-F4CD4CB34C69}" type="presParOf" srcId="{83AF6F30-5948-4C02-B6A8-D873F2EA30B2}" destId="{6C03F769-C995-45BD-9143-DF3F33A65385}" srcOrd="0" destOrd="0" presId="urn:microsoft.com/office/officeart/2005/8/layout/hList1"/>
    <dgm:cxn modelId="{6E1E277E-E2DE-456A-B035-41076689296E}" type="presParOf" srcId="{6C03F769-C995-45BD-9143-DF3F33A65385}" destId="{D9D55039-91BF-48C0-B954-76BB4AEE22E4}" srcOrd="0" destOrd="0" presId="urn:microsoft.com/office/officeart/2005/8/layout/hList1"/>
    <dgm:cxn modelId="{ADFDFE57-FD01-49CC-9119-80EDF5418FB5}" type="presParOf" srcId="{6C03F769-C995-45BD-9143-DF3F33A65385}" destId="{5C6C738F-D104-4079-B9D8-B15933CF015E}" srcOrd="1" destOrd="0" presId="urn:microsoft.com/office/officeart/2005/8/layout/hList1"/>
    <dgm:cxn modelId="{C888FD07-80DB-4801-9A8B-DD6FE3144FA6}" type="presParOf" srcId="{83AF6F30-5948-4C02-B6A8-D873F2EA30B2}" destId="{ED423049-F62A-451A-B9C4-E200AC407CDA}" srcOrd="1" destOrd="0" presId="urn:microsoft.com/office/officeart/2005/8/layout/hList1"/>
    <dgm:cxn modelId="{E4C53D42-34D5-4EE3-8ADB-DCE453484E7E}" type="presParOf" srcId="{83AF6F30-5948-4C02-B6A8-D873F2EA30B2}" destId="{F9980E8D-97B4-422D-98F7-6E47DFE9FA9B}" srcOrd="2" destOrd="0" presId="urn:microsoft.com/office/officeart/2005/8/layout/hList1"/>
    <dgm:cxn modelId="{F6F6DCBA-EA43-4B34-A56F-E4B2AB8DA9B5}" type="presParOf" srcId="{F9980E8D-97B4-422D-98F7-6E47DFE9FA9B}" destId="{70B592D6-A33E-46F1-BA0E-C54654A60166}" srcOrd="0" destOrd="0" presId="urn:microsoft.com/office/officeart/2005/8/layout/hList1"/>
    <dgm:cxn modelId="{D4BD5050-67D7-4E23-A932-6E3CCD616933}" type="presParOf" srcId="{F9980E8D-97B4-422D-98F7-6E47DFE9FA9B}" destId="{42F3BD23-D677-4EEF-9EB4-D2AC7D591DB9}" srcOrd="1" destOrd="0" presId="urn:microsoft.com/office/officeart/2005/8/layout/hList1"/>
    <dgm:cxn modelId="{EA53EFD1-44F0-48F0-96CE-A3667239C4EA}" type="presParOf" srcId="{83AF6F30-5948-4C02-B6A8-D873F2EA30B2}" destId="{E61AF92A-CFD2-4BCC-974F-2714C79A1D9E}" srcOrd="3" destOrd="0" presId="urn:microsoft.com/office/officeart/2005/8/layout/hList1"/>
    <dgm:cxn modelId="{A18B3282-2194-48C5-B356-EB55E5E98485}" type="presParOf" srcId="{83AF6F30-5948-4C02-B6A8-D873F2EA30B2}" destId="{35E169F7-47D8-4C16-B568-1AE8B74EDA36}" srcOrd="4" destOrd="0" presId="urn:microsoft.com/office/officeart/2005/8/layout/hList1"/>
    <dgm:cxn modelId="{47133970-29F9-41C8-AC13-46866497D7BA}" type="presParOf" srcId="{35E169F7-47D8-4C16-B568-1AE8B74EDA36}" destId="{59763602-0A56-4761-8F13-2D44C91E10C6}" srcOrd="0" destOrd="0" presId="urn:microsoft.com/office/officeart/2005/8/layout/hList1"/>
    <dgm:cxn modelId="{4A934BE8-89A9-4198-9D15-10811B44F0C3}" type="presParOf" srcId="{35E169F7-47D8-4C16-B568-1AE8B74EDA36}" destId="{F4CC3079-4391-463A-9BBA-2D505612E8EF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EF75B38-5216-4CD5-A473-E88800213E92}">
      <dsp:nvSpPr>
        <dsp:cNvPr id="0" name=""/>
        <dsp:cNvSpPr/>
      </dsp:nvSpPr>
      <dsp:spPr>
        <a:xfrm>
          <a:off x="0" y="0"/>
          <a:ext cx="8610600" cy="5381624"/>
        </a:xfrm>
        <a:prstGeom prst="swooshArrow">
          <a:avLst>
            <a:gd name="adj1" fmla="val 25000"/>
            <a:gd name="adj2" fmla="val 25000"/>
          </a:avLst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0000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DB47030-857F-47EF-9BE2-B5181A15767E}">
      <dsp:nvSpPr>
        <dsp:cNvPr id="0" name=""/>
        <dsp:cNvSpPr/>
      </dsp:nvSpPr>
      <dsp:spPr>
        <a:xfrm>
          <a:off x="848144" y="4092263"/>
          <a:ext cx="198043" cy="19804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2F9A286-5853-4AD7-AE73-D6B8FC049F5C}">
      <dsp:nvSpPr>
        <dsp:cNvPr id="0" name=""/>
        <dsp:cNvSpPr/>
      </dsp:nvSpPr>
      <dsp:spPr>
        <a:xfrm>
          <a:off x="947166" y="4191285"/>
          <a:ext cx="1472412" cy="1280826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4939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Mengenal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947166" y="4191285"/>
        <a:ext cx="1472412" cy="1280826"/>
      </dsp:txXfrm>
    </dsp:sp>
    <dsp:sp modelId="{27F7CCF3-D31E-4F44-AF8D-41537119AF32}">
      <dsp:nvSpPr>
        <dsp:cNvPr id="0" name=""/>
        <dsp:cNvSpPr/>
      </dsp:nvSpPr>
      <dsp:spPr>
        <a:xfrm>
          <a:off x="2247366" y="2840497"/>
          <a:ext cx="344424" cy="344424"/>
        </a:xfrm>
        <a:prstGeom prst="ellipse">
          <a:avLst/>
        </a:prstGeom>
        <a:solidFill>
          <a:schemeClr val="accent3">
            <a:hueOff val="-738657"/>
            <a:satOff val="-641"/>
            <a:lumOff val="-1046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DB34A96-AE87-4C30-9666-28EA48672BE5}">
      <dsp:nvSpPr>
        <dsp:cNvPr id="0" name=""/>
        <dsp:cNvSpPr/>
      </dsp:nvSpPr>
      <dsp:spPr>
        <a:xfrm>
          <a:off x="2419578" y="3012709"/>
          <a:ext cx="1808226" cy="2459402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250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Melakukan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>
        <a:off x="2419578" y="3012709"/>
        <a:ext cx="1808226" cy="2459402"/>
      </dsp:txXfrm>
    </dsp:sp>
    <dsp:sp modelId="{01C541D9-DD47-4A85-9866-EDA39DBE43EE}">
      <dsp:nvSpPr>
        <dsp:cNvPr id="0" name=""/>
        <dsp:cNvSpPr/>
      </dsp:nvSpPr>
      <dsp:spPr>
        <a:xfrm>
          <a:off x="4034066" y="1918087"/>
          <a:ext cx="456361" cy="456361"/>
        </a:xfrm>
        <a:prstGeom prst="ellipse">
          <a:avLst/>
        </a:prstGeom>
        <a:solidFill>
          <a:schemeClr val="accent3">
            <a:hueOff val="-1477314"/>
            <a:satOff val="-1281"/>
            <a:lumOff val="-2091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C0FB226-5570-4143-818A-312457FED3A3}">
      <dsp:nvSpPr>
        <dsp:cNvPr id="0" name=""/>
        <dsp:cNvSpPr/>
      </dsp:nvSpPr>
      <dsp:spPr>
        <a:xfrm>
          <a:off x="4262247" y="2146268"/>
          <a:ext cx="1808226" cy="3325844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817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Merasakan</a:t>
          </a:r>
          <a:r>
            <a:rPr lang="en-US" sz="1800" kern="1200" dirty="0" smtClean="0"/>
            <a:t> </a:t>
          </a:r>
        </a:p>
      </dsp:txBody>
      <dsp:txXfrm>
        <a:off x="4262247" y="2146268"/>
        <a:ext cx="1808226" cy="3325844"/>
      </dsp:txXfrm>
    </dsp:sp>
    <dsp:sp modelId="{FA698154-3C0F-472A-9B91-D7A0A8B71BC4}">
      <dsp:nvSpPr>
        <dsp:cNvPr id="0" name=""/>
        <dsp:cNvSpPr/>
      </dsp:nvSpPr>
      <dsp:spPr>
        <a:xfrm>
          <a:off x="5980061" y="1307811"/>
          <a:ext cx="611352" cy="611352"/>
        </a:xfrm>
        <a:prstGeom prst="ellipse">
          <a:avLst/>
        </a:prstGeom>
        <a:solidFill>
          <a:schemeClr val="accent3">
            <a:hueOff val="-2215971"/>
            <a:satOff val="-1922"/>
            <a:lumOff val="-3137"/>
            <a:alphaOff val="0"/>
          </a:schemeClr>
        </a:solidFill>
        <a:ln>
          <a:noFill/>
        </a:ln>
        <a:effectLst>
          <a:outerShdw blurRad="31750" dist="25400" dir="5400000" rotWithShape="0">
            <a:srgbClr val="000000">
              <a:alpha val="50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C9C1A8-5912-4F37-BC56-31E9821C6F39}">
      <dsp:nvSpPr>
        <dsp:cNvPr id="0" name=""/>
        <dsp:cNvSpPr/>
      </dsp:nvSpPr>
      <dsp:spPr>
        <a:xfrm>
          <a:off x="6285738" y="1613487"/>
          <a:ext cx="1808226" cy="3858625"/>
        </a:xfrm>
        <a:prstGeom prst="rect">
          <a:avLst/>
        </a:prstGeom>
        <a:noFill/>
        <a:ln w="10000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23943" tIns="0" rIns="0" bIns="0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Menghabituasi</a:t>
          </a:r>
          <a:r>
            <a:rPr lang="en-US" sz="1800" kern="1200" dirty="0" smtClean="0"/>
            <a:t> </a:t>
          </a:r>
        </a:p>
      </dsp:txBody>
      <dsp:txXfrm>
        <a:off x="6285738" y="1613487"/>
        <a:ext cx="1808226" cy="385862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7C81A56-7FA9-481F-83AE-2BABB829FAFE}">
      <dsp:nvSpPr>
        <dsp:cNvPr id="0" name=""/>
        <dsp:cNvSpPr/>
      </dsp:nvSpPr>
      <dsp:spPr>
        <a:xfrm>
          <a:off x="4347667" y="3506216"/>
          <a:ext cx="2547162" cy="16499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1477314"/>
              <a:satOff val="-1281"/>
              <a:lumOff val="-20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Sukarela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dan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sediakan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buku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Peserta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didik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membaca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Koordinator</a:t>
          </a:r>
          <a:r>
            <a:rPr lang="en-US" sz="1200" kern="1200" dirty="0" smtClean="0"/>
            <a:t> </a:t>
          </a:r>
          <a:endParaRPr lang="en-US" sz="1200" kern="1200" dirty="0"/>
        </a:p>
      </dsp:txBody>
      <dsp:txXfrm>
        <a:off x="5148061" y="3954957"/>
        <a:ext cx="1710523" cy="1164998"/>
      </dsp:txXfrm>
    </dsp:sp>
    <dsp:sp modelId="{7C875E6C-1A73-4F98-B397-9DDAAE39E0A1}">
      <dsp:nvSpPr>
        <dsp:cNvPr id="0" name=""/>
        <dsp:cNvSpPr/>
      </dsp:nvSpPr>
      <dsp:spPr>
        <a:xfrm>
          <a:off x="191769" y="3506216"/>
          <a:ext cx="2547162" cy="16499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2215971"/>
              <a:satOff val="-1922"/>
              <a:lumOff val="-3137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Waktu</a:t>
          </a:r>
          <a:r>
            <a:rPr lang="en-US" sz="1200" kern="1200" dirty="0" smtClean="0"/>
            <a:t>?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Pengelolaan</a:t>
          </a:r>
          <a:r>
            <a:rPr lang="en-US" sz="1200" kern="1200" dirty="0" smtClean="0"/>
            <a:t>?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Ketersediaan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buku</a:t>
          </a:r>
          <a:r>
            <a:rPr lang="en-US" sz="1200" kern="1200" dirty="0" smtClean="0"/>
            <a:t>?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Unsur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terlibat</a:t>
          </a:r>
          <a:r>
            <a:rPr lang="en-US" sz="1200" kern="1200" dirty="0" smtClean="0"/>
            <a:t>?</a:t>
          </a:r>
          <a:endParaRPr lang="en-US" sz="1200" kern="1200" dirty="0"/>
        </a:p>
      </dsp:txBody>
      <dsp:txXfrm>
        <a:off x="228014" y="3954957"/>
        <a:ext cx="1710523" cy="1164998"/>
      </dsp:txXfrm>
    </dsp:sp>
    <dsp:sp modelId="{C66BA1B3-4020-49B2-8AA8-6ACE25A47B2D}">
      <dsp:nvSpPr>
        <dsp:cNvPr id="0" name=""/>
        <dsp:cNvSpPr/>
      </dsp:nvSpPr>
      <dsp:spPr>
        <a:xfrm>
          <a:off x="4347667" y="0"/>
          <a:ext cx="2547162" cy="16499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-738657"/>
              <a:satOff val="-641"/>
              <a:lumOff val="-104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Sediakan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buku</a:t>
          </a:r>
          <a:r>
            <a:rPr lang="en-US" sz="1200" kern="1200" dirty="0" smtClean="0"/>
            <a:t> guru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Guru </a:t>
          </a:r>
          <a:r>
            <a:rPr lang="en-US" sz="1200" kern="1200" dirty="0" err="1" smtClean="0"/>
            <a:t>membaca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Sosialisasi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dan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ajakan</a:t>
          </a:r>
          <a:r>
            <a:rPr lang="en-US" sz="1200" kern="1200" dirty="0" smtClean="0"/>
            <a:t> (</a:t>
          </a:r>
          <a:r>
            <a:rPr lang="en-US" sz="1200" i="1" kern="1200" dirty="0" smtClean="0"/>
            <a:t>action</a:t>
          </a:r>
          <a:r>
            <a:rPr lang="en-US" sz="1200" kern="1200" dirty="0" smtClean="0"/>
            <a:t>)</a:t>
          </a:r>
          <a:endParaRPr lang="en-US" sz="1200" kern="1200" dirty="0"/>
        </a:p>
      </dsp:txBody>
      <dsp:txXfrm>
        <a:off x="5148061" y="36245"/>
        <a:ext cx="1710523" cy="1164998"/>
      </dsp:txXfrm>
    </dsp:sp>
    <dsp:sp modelId="{2D44C0D0-EA38-4610-8440-C6B770E8B7C4}">
      <dsp:nvSpPr>
        <dsp:cNvPr id="0" name=""/>
        <dsp:cNvSpPr/>
      </dsp:nvSpPr>
      <dsp:spPr>
        <a:xfrm>
          <a:off x="191769" y="0"/>
          <a:ext cx="2547162" cy="1649984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Resensi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buku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Menulis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artikel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err="1" smtClean="0"/>
            <a:t>Perpus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kelas</a:t>
          </a:r>
          <a:r>
            <a:rPr lang="en-US" sz="1200" kern="1200" dirty="0" smtClean="0"/>
            <a:t>/ </a:t>
          </a:r>
          <a:r>
            <a:rPr lang="en-US" sz="1200" kern="1200" dirty="0" err="1" smtClean="0"/>
            <a:t>pojok</a:t>
          </a:r>
          <a:r>
            <a:rPr lang="en-US" sz="1200" kern="1200" dirty="0" smtClean="0"/>
            <a:t> </a:t>
          </a:r>
          <a:r>
            <a:rPr lang="en-US" sz="1200" kern="1200" dirty="0" err="1" smtClean="0"/>
            <a:t>buku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kern="1200" dirty="0" smtClean="0"/>
            <a:t>Festival </a:t>
          </a:r>
          <a:r>
            <a:rPr lang="en-US" sz="1200" kern="1200" dirty="0" err="1" smtClean="0"/>
            <a:t>literasi</a:t>
          </a:r>
          <a:endParaRPr lang="en-US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200" i="1" kern="1200" dirty="0" smtClean="0"/>
            <a:t>Reward </a:t>
          </a:r>
          <a:endParaRPr lang="en-US" sz="1200" i="1" kern="1200" dirty="0"/>
        </a:p>
      </dsp:txBody>
      <dsp:txXfrm>
        <a:off x="228014" y="36245"/>
        <a:ext cx="1710523" cy="1164998"/>
      </dsp:txXfrm>
    </dsp:sp>
    <dsp:sp modelId="{E86584E1-AAA4-432E-89DF-105515C79B50}">
      <dsp:nvSpPr>
        <dsp:cNvPr id="0" name=""/>
        <dsp:cNvSpPr/>
      </dsp:nvSpPr>
      <dsp:spPr>
        <a:xfrm>
          <a:off x="1259103" y="293903"/>
          <a:ext cx="2232634" cy="2232634"/>
        </a:xfrm>
        <a:prstGeom prst="pieWedg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Tindak</a:t>
          </a:r>
          <a:r>
            <a:rPr lang="en-US" sz="1800" kern="1200" dirty="0" smtClean="0"/>
            <a:t> </a:t>
          </a:r>
          <a:r>
            <a:rPr lang="en-US" sz="1800" kern="1200" dirty="0" err="1" smtClean="0"/>
            <a:t>Lanjut</a:t>
          </a:r>
          <a:endParaRPr lang="en-US" sz="1800" kern="1200" dirty="0"/>
        </a:p>
      </dsp:txBody>
      <dsp:txXfrm>
        <a:off x="1913026" y="947826"/>
        <a:ext cx="1578711" cy="1578711"/>
      </dsp:txXfrm>
    </dsp:sp>
    <dsp:sp modelId="{3E9A44D4-6124-49C2-A532-6C6C135EAFA1}">
      <dsp:nvSpPr>
        <dsp:cNvPr id="0" name=""/>
        <dsp:cNvSpPr/>
      </dsp:nvSpPr>
      <dsp:spPr>
        <a:xfrm rot="5400000">
          <a:off x="3594862" y="293903"/>
          <a:ext cx="2232634" cy="2232634"/>
        </a:xfrm>
        <a:prstGeom prst="pieWedge">
          <a:avLst/>
        </a:prstGeom>
        <a:solidFill>
          <a:schemeClr val="accent3">
            <a:hueOff val="-738657"/>
            <a:satOff val="-641"/>
            <a:lumOff val="-1046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Persiapan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 rot="-5400000">
        <a:off x="3594862" y="947826"/>
        <a:ext cx="1578711" cy="1578711"/>
      </dsp:txXfrm>
    </dsp:sp>
    <dsp:sp modelId="{63D98D98-B6C0-476F-A57C-91C6DA81F3CC}">
      <dsp:nvSpPr>
        <dsp:cNvPr id="0" name=""/>
        <dsp:cNvSpPr/>
      </dsp:nvSpPr>
      <dsp:spPr>
        <a:xfrm rot="10800000">
          <a:off x="3594862" y="2629662"/>
          <a:ext cx="2232634" cy="2232634"/>
        </a:xfrm>
        <a:prstGeom prst="pieWedge">
          <a:avLst/>
        </a:prstGeom>
        <a:solidFill>
          <a:schemeClr val="accent3">
            <a:hueOff val="-1477314"/>
            <a:satOff val="-1281"/>
            <a:lumOff val="-209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Pelaksanaan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 rot="10800000">
        <a:off x="3594862" y="2629662"/>
        <a:ext cx="1578711" cy="1578711"/>
      </dsp:txXfrm>
    </dsp:sp>
    <dsp:sp modelId="{E7479599-9672-4A15-8658-6B5A9528B8F8}">
      <dsp:nvSpPr>
        <dsp:cNvPr id="0" name=""/>
        <dsp:cNvSpPr/>
      </dsp:nvSpPr>
      <dsp:spPr>
        <a:xfrm rot="16200000">
          <a:off x="1259103" y="2629662"/>
          <a:ext cx="2232634" cy="2232634"/>
        </a:xfrm>
        <a:prstGeom prst="pieWedge">
          <a:avLst/>
        </a:prstGeom>
        <a:solidFill>
          <a:schemeClr val="accent3">
            <a:hueOff val="-2215971"/>
            <a:satOff val="-1922"/>
            <a:lumOff val="-313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800" kern="1200" dirty="0" err="1" smtClean="0"/>
            <a:t>Evaluasi</a:t>
          </a:r>
          <a:r>
            <a:rPr lang="en-US" sz="1800" kern="1200" dirty="0" smtClean="0"/>
            <a:t> </a:t>
          </a:r>
          <a:endParaRPr lang="en-US" sz="1800" kern="1200" dirty="0"/>
        </a:p>
      </dsp:txBody>
      <dsp:txXfrm rot="5400000">
        <a:off x="1913026" y="2629662"/>
        <a:ext cx="1578711" cy="1578711"/>
      </dsp:txXfrm>
    </dsp:sp>
    <dsp:sp modelId="{3DB06A64-FCD7-4857-9E2F-53B97562F967}">
      <dsp:nvSpPr>
        <dsp:cNvPr id="0" name=""/>
        <dsp:cNvSpPr/>
      </dsp:nvSpPr>
      <dsp:spPr>
        <a:xfrm rot="5400000">
          <a:off x="3306116" y="2144976"/>
          <a:ext cx="770851" cy="670306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70E86A-4517-4B5E-98B1-3816B5FCF881}">
      <dsp:nvSpPr>
        <dsp:cNvPr id="0" name=""/>
        <dsp:cNvSpPr/>
      </dsp:nvSpPr>
      <dsp:spPr>
        <a:xfrm rot="16200000">
          <a:off x="3016075" y="2144980"/>
          <a:ext cx="770851" cy="670306"/>
        </a:xfrm>
        <a:prstGeom prst="circular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D55039-91BF-48C0-B954-76BB4AEE22E4}">
      <dsp:nvSpPr>
        <dsp:cNvPr id="0" name=""/>
        <dsp:cNvSpPr/>
      </dsp:nvSpPr>
      <dsp:spPr>
        <a:xfrm>
          <a:off x="2286" y="780693"/>
          <a:ext cx="2228849" cy="82267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Pelaksanaan</a:t>
          </a:r>
          <a:r>
            <a:rPr lang="en-US" sz="2400" kern="1200" dirty="0" smtClean="0"/>
            <a:t> 1</a:t>
          </a:r>
          <a:endParaRPr lang="en-US" sz="2400" kern="1200" dirty="0"/>
        </a:p>
      </dsp:txBody>
      <dsp:txXfrm>
        <a:off x="2286" y="780693"/>
        <a:ext cx="2228849" cy="822673"/>
      </dsp:txXfrm>
    </dsp:sp>
    <dsp:sp modelId="{5C6C738F-D104-4079-B9D8-B15933CF015E}">
      <dsp:nvSpPr>
        <dsp:cNvPr id="0" name=""/>
        <dsp:cNvSpPr/>
      </dsp:nvSpPr>
      <dsp:spPr>
        <a:xfrm>
          <a:off x="2286" y="1603366"/>
          <a:ext cx="2228849" cy="1679940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Koordinator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baca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Pengelolaan</a:t>
          </a:r>
          <a:r>
            <a:rPr lang="en-US" sz="2400" kern="1200" dirty="0" smtClean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400" kern="1200" dirty="0"/>
        </a:p>
      </dsp:txBody>
      <dsp:txXfrm>
        <a:off x="2286" y="1603366"/>
        <a:ext cx="2228849" cy="1679940"/>
      </dsp:txXfrm>
    </dsp:sp>
    <dsp:sp modelId="{70B592D6-A33E-46F1-BA0E-C54654A60166}">
      <dsp:nvSpPr>
        <dsp:cNvPr id="0" name=""/>
        <dsp:cNvSpPr/>
      </dsp:nvSpPr>
      <dsp:spPr>
        <a:xfrm>
          <a:off x="2543175" y="780693"/>
          <a:ext cx="2228849" cy="822673"/>
        </a:xfrm>
        <a:prstGeom prst="rect">
          <a:avLst/>
        </a:prstGeom>
        <a:solidFill>
          <a:schemeClr val="accent2">
            <a:hueOff val="260954"/>
            <a:satOff val="-16808"/>
            <a:lumOff val="-980"/>
            <a:alphaOff val="0"/>
          </a:schemeClr>
        </a:solidFill>
        <a:ln w="19050" cap="flat" cmpd="sng" algn="ctr">
          <a:solidFill>
            <a:schemeClr val="accent2">
              <a:hueOff val="260954"/>
              <a:satOff val="-16808"/>
              <a:lumOff val="-98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Pelaksanaan</a:t>
          </a:r>
          <a:r>
            <a:rPr lang="en-US" sz="2400" kern="1200" dirty="0" smtClean="0"/>
            <a:t> 2</a:t>
          </a:r>
          <a:endParaRPr lang="en-US" sz="2400" kern="1200" dirty="0"/>
        </a:p>
      </dsp:txBody>
      <dsp:txXfrm>
        <a:off x="2543175" y="780693"/>
        <a:ext cx="2228849" cy="822673"/>
      </dsp:txXfrm>
    </dsp:sp>
    <dsp:sp modelId="{42F3BD23-D677-4EEF-9EB4-D2AC7D591DB9}">
      <dsp:nvSpPr>
        <dsp:cNvPr id="0" name=""/>
        <dsp:cNvSpPr/>
      </dsp:nvSpPr>
      <dsp:spPr>
        <a:xfrm>
          <a:off x="2543175" y="1603366"/>
          <a:ext cx="2228849" cy="1679940"/>
        </a:xfrm>
        <a:prstGeom prst="rect">
          <a:avLst/>
        </a:prstGeom>
        <a:solidFill>
          <a:schemeClr val="accent2">
            <a:tint val="40000"/>
            <a:alpha val="90000"/>
            <a:hueOff val="406280"/>
            <a:satOff val="-12868"/>
            <a:lumOff val="-706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06280"/>
              <a:satOff val="-12868"/>
              <a:lumOff val="-70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Penyediaan</a:t>
          </a:r>
          <a:r>
            <a:rPr lang="en-US" sz="2400" kern="1200" dirty="0" smtClean="0"/>
            <a:t> </a:t>
          </a:r>
          <a:r>
            <a:rPr lang="en-US" sz="2400" kern="1200" dirty="0" err="1" smtClean="0"/>
            <a:t>buku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Sirkulasi</a:t>
          </a:r>
          <a:r>
            <a:rPr lang="en-US" sz="2400" kern="1200" dirty="0" smtClean="0"/>
            <a:t>  </a:t>
          </a:r>
          <a:endParaRPr lang="en-US" sz="2400" kern="1200" dirty="0"/>
        </a:p>
      </dsp:txBody>
      <dsp:txXfrm>
        <a:off x="2543175" y="1603366"/>
        <a:ext cx="2228849" cy="1679940"/>
      </dsp:txXfrm>
    </dsp:sp>
    <dsp:sp modelId="{59763602-0A56-4761-8F13-2D44C91E10C6}">
      <dsp:nvSpPr>
        <dsp:cNvPr id="0" name=""/>
        <dsp:cNvSpPr/>
      </dsp:nvSpPr>
      <dsp:spPr>
        <a:xfrm>
          <a:off x="5084063" y="780693"/>
          <a:ext cx="2228849" cy="822673"/>
        </a:xfrm>
        <a:prstGeom prst="rect">
          <a:avLst/>
        </a:prstGeom>
        <a:solidFill>
          <a:schemeClr val="accent2">
            <a:hueOff val="521907"/>
            <a:satOff val="-33616"/>
            <a:lumOff val="-1961"/>
            <a:alphaOff val="0"/>
          </a:schemeClr>
        </a:solidFill>
        <a:ln w="19050" cap="flat" cmpd="sng" algn="ctr">
          <a:solidFill>
            <a:schemeClr val="accent2">
              <a:hueOff val="521907"/>
              <a:satOff val="-33616"/>
              <a:lumOff val="-196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97536" rIns="170688" bIns="97536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400" kern="1200" dirty="0" err="1" smtClean="0"/>
            <a:t>Pelaksanaan</a:t>
          </a:r>
          <a:r>
            <a:rPr lang="en-US" sz="2400" kern="1200" dirty="0" smtClean="0"/>
            <a:t> 3</a:t>
          </a:r>
          <a:endParaRPr lang="en-US" sz="2400" kern="1200" dirty="0"/>
        </a:p>
      </dsp:txBody>
      <dsp:txXfrm>
        <a:off x="5084063" y="780693"/>
        <a:ext cx="2228849" cy="822673"/>
      </dsp:txXfrm>
    </dsp:sp>
    <dsp:sp modelId="{F4CC3079-4391-463A-9BBA-2D505612E8EF}">
      <dsp:nvSpPr>
        <dsp:cNvPr id="0" name=""/>
        <dsp:cNvSpPr/>
      </dsp:nvSpPr>
      <dsp:spPr>
        <a:xfrm>
          <a:off x="5084063" y="1603366"/>
          <a:ext cx="2228849" cy="1679940"/>
        </a:xfrm>
        <a:prstGeom prst="rect">
          <a:avLst/>
        </a:prstGeom>
        <a:solidFill>
          <a:schemeClr val="accent2">
            <a:tint val="40000"/>
            <a:alpha val="90000"/>
            <a:hueOff val="812560"/>
            <a:satOff val="-25737"/>
            <a:lumOff val="-141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812560"/>
              <a:satOff val="-25737"/>
              <a:lumOff val="-141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70688" bIns="192024" numCol="1" spcCol="1270" anchor="t" anchorCtr="0">
          <a:noAutofit/>
        </a:bodyPr>
        <a:lstStyle/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dirty="0" err="1" smtClean="0"/>
            <a:t>Penempatan</a:t>
          </a:r>
          <a:r>
            <a:rPr lang="en-US" sz="2400" kern="1200" dirty="0" smtClean="0"/>
            <a:t> </a:t>
          </a:r>
          <a:endParaRPr lang="en-US" sz="2400" kern="1200" dirty="0"/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400" kern="1200" smtClean="0"/>
            <a:t>Data buku dibaca</a:t>
          </a:r>
          <a:endParaRPr lang="en-US" sz="2400" kern="1200" dirty="0"/>
        </a:p>
      </dsp:txBody>
      <dsp:txXfrm>
        <a:off x="5084063" y="1603366"/>
        <a:ext cx="2228849" cy="1679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36A6D6-7C6E-41D9-98CC-41B886C17E5F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DC468B-B6F5-4AC3-BB75-0527730196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5602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87C678-662D-4A46-BE34-92FC68E5DADF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52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D289A9-67F4-47F7-AADB-BFEE8B4046D0}" type="slidenum">
              <a:rPr lang="en-US" smtClean="0"/>
              <a:pPr>
                <a:defRPr/>
              </a:pPr>
              <a:t>36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4980699-3797-4D3D-A44D-3580D2E2EE22}" type="datetimeFigureOut">
              <a:rPr lang="en-US" smtClean="0"/>
              <a:t>9/7/2017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A377B56E-F000-40BA-BAC5-65C58C0521C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362200"/>
            <a:ext cx="1981200" cy="1828800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Century Gothic" pitchFamily="34" charset="0"/>
              </a:rPr>
              <a:t>SMA </a:t>
            </a:r>
            <a:r>
              <a:rPr lang="en-US" b="1" dirty="0" err="1" smtClean="0">
                <a:latin typeface="Century Gothic" pitchFamily="34" charset="0"/>
              </a:rPr>
              <a:t>Negeri</a:t>
            </a:r>
            <a:r>
              <a:rPr lang="en-US" b="1" dirty="0" smtClean="0">
                <a:latin typeface="Century Gothic" pitchFamily="34" charset="0"/>
              </a:rPr>
              <a:t> 1 </a:t>
            </a:r>
            <a:r>
              <a:rPr lang="en-US" b="1" dirty="0" err="1" smtClean="0">
                <a:latin typeface="Century Gothic" pitchFamily="34" charset="0"/>
              </a:rPr>
              <a:t>Ngamprah</a:t>
            </a:r>
            <a:endParaRPr lang="en-US" b="1" dirty="0" smtClean="0">
              <a:latin typeface="Century Gothic" pitchFamily="34" charset="0"/>
            </a:endParaRPr>
          </a:p>
          <a:p>
            <a:r>
              <a:rPr lang="en-US" b="1" dirty="0" smtClean="0">
                <a:latin typeface="Century Gothic" pitchFamily="34" charset="0"/>
              </a:rPr>
              <a:t>Bandung, </a:t>
            </a:r>
          </a:p>
          <a:p>
            <a:r>
              <a:rPr lang="en-US" b="1" dirty="0" smtClean="0">
                <a:latin typeface="Century Gothic" pitchFamily="34" charset="0"/>
              </a:rPr>
              <a:t>7 </a:t>
            </a:r>
            <a:r>
              <a:rPr lang="en-US" b="1" dirty="0" smtClean="0">
                <a:latin typeface="Century Gothic" pitchFamily="34" charset="0"/>
              </a:rPr>
              <a:t>September 2017</a:t>
            </a:r>
            <a:endParaRPr lang="en-US" b="1" dirty="0">
              <a:latin typeface="Century Gothic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752600"/>
            <a:ext cx="6324600" cy="1828800"/>
          </a:xfrm>
        </p:spPr>
        <p:txBody>
          <a:bodyPr/>
          <a:lstStyle/>
          <a:p>
            <a:r>
              <a:rPr lang="en-US" sz="3200" b="1" dirty="0" err="1" smtClean="0">
                <a:latin typeface="Century Gothic" pitchFamily="34" charset="0"/>
              </a:rPr>
              <a:t>Gerakan</a:t>
            </a:r>
            <a:r>
              <a:rPr lang="en-US" sz="3200" b="1" dirty="0" smtClean="0">
                <a:latin typeface="Century Gothic" pitchFamily="34" charset="0"/>
              </a:rPr>
              <a:t> </a:t>
            </a:r>
            <a:r>
              <a:rPr lang="en-US" sz="3200" b="1" dirty="0" err="1" smtClean="0">
                <a:latin typeface="Century Gothic" pitchFamily="34" charset="0"/>
              </a:rPr>
              <a:t>Literasi</a:t>
            </a:r>
            <a:r>
              <a:rPr lang="en-US" sz="3200" b="1" dirty="0" smtClean="0">
                <a:latin typeface="Century Gothic" pitchFamily="34" charset="0"/>
              </a:rPr>
              <a:t> </a:t>
            </a:r>
            <a:r>
              <a:rPr lang="en-US" sz="3200" b="1" dirty="0" err="1" smtClean="0">
                <a:latin typeface="Century Gothic" pitchFamily="34" charset="0"/>
              </a:rPr>
              <a:t>Sekolah</a:t>
            </a:r>
            <a:endParaRPr lang="en-US" sz="3200" b="1" dirty="0">
              <a:latin typeface="Century Gothic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858000" y="6172200"/>
            <a:ext cx="2286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b="1" dirty="0" err="1" smtClean="0">
                <a:latin typeface="Century Gothic" pitchFamily="34" charset="0"/>
              </a:rPr>
              <a:t>Bersama</a:t>
            </a:r>
            <a:r>
              <a:rPr lang="en-US" sz="1600" b="1" dirty="0" smtClean="0">
                <a:latin typeface="Century Gothic" pitchFamily="34" charset="0"/>
              </a:rPr>
              <a:t>:</a:t>
            </a:r>
          </a:p>
          <a:p>
            <a:pPr algn="ctr"/>
            <a:r>
              <a:rPr lang="en-US" sz="1600" b="1" dirty="0" smtClean="0">
                <a:latin typeface="Century Gothic" pitchFamily="34" charset="0"/>
              </a:rPr>
              <a:t>AGUS HERMAWAN</a:t>
            </a:r>
            <a:endParaRPr lang="en-US" sz="1600" b="1" dirty="0"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6451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1524000"/>
            <a:ext cx="67056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/>
              <a:t>“</a:t>
            </a:r>
            <a:r>
              <a:rPr lang="en-US" sz="3200" dirty="0" err="1" smtClean="0"/>
              <a:t>Membaca</a:t>
            </a:r>
            <a:r>
              <a:rPr lang="en-US" sz="3200" dirty="0" smtClean="0"/>
              <a:t> </a:t>
            </a:r>
            <a:r>
              <a:rPr lang="en-US" sz="3200" dirty="0" err="1" smtClean="0"/>
              <a:t>hanya</a:t>
            </a:r>
            <a:r>
              <a:rPr lang="en-US" sz="3200" dirty="0" smtClean="0"/>
              <a:t> </a:t>
            </a:r>
            <a:r>
              <a:rPr lang="en-US" sz="3200" dirty="0" err="1" smtClean="0"/>
              <a:t>bisa</a:t>
            </a:r>
            <a:r>
              <a:rPr lang="en-US" sz="3200" dirty="0" smtClean="0"/>
              <a:t> </a:t>
            </a:r>
            <a:r>
              <a:rPr lang="en-US" sz="3200" dirty="0" err="1" smtClean="0"/>
              <a:t>menggerakkan</a:t>
            </a:r>
            <a:r>
              <a:rPr lang="en-US" sz="3200" dirty="0" smtClean="0"/>
              <a:t> </a:t>
            </a:r>
            <a:r>
              <a:rPr lang="en-US" sz="3200" dirty="0" err="1" smtClean="0"/>
              <a:t>pikiran</a:t>
            </a:r>
            <a:r>
              <a:rPr lang="en-US" sz="3200" dirty="0" smtClean="0"/>
              <a:t> </a:t>
            </a:r>
            <a:r>
              <a:rPr lang="en-US" sz="3200" dirty="0" err="1" smtClean="0"/>
              <a:t>dan</a:t>
            </a:r>
            <a:r>
              <a:rPr lang="en-US" sz="3200" dirty="0" smtClean="0"/>
              <a:t> </a:t>
            </a:r>
            <a:r>
              <a:rPr lang="en-US" sz="3200" dirty="0" err="1" smtClean="0"/>
              <a:t>ucapan</a:t>
            </a:r>
            <a:r>
              <a:rPr lang="en-US" sz="3200" dirty="0" smtClean="0"/>
              <a:t> </a:t>
            </a:r>
            <a:r>
              <a:rPr lang="en-US" sz="3200" dirty="0" err="1" smtClean="0"/>
              <a:t>semata</a:t>
            </a:r>
            <a:r>
              <a:rPr lang="en-US" sz="3200" dirty="0" smtClean="0"/>
              <a:t>. Akan </a:t>
            </a:r>
            <a:r>
              <a:rPr lang="en-US" sz="3200" dirty="0" err="1" smtClean="0"/>
              <a:t>tetapi</a:t>
            </a:r>
            <a:r>
              <a:rPr lang="en-US" sz="3200" dirty="0" smtClean="0"/>
              <a:t>, </a:t>
            </a:r>
            <a:r>
              <a:rPr lang="en-US" sz="3200" dirty="0" err="1" smtClean="0"/>
              <a:t>membaca</a:t>
            </a:r>
            <a:r>
              <a:rPr lang="en-US" sz="3200" dirty="0" smtClean="0"/>
              <a:t> yang </a:t>
            </a:r>
            <a:r>
              <a:rPr lang="en-US" sz="3200" dirty="0" err="1" smtClean="0"/>
              <a:t>disertai</a:t>
            </a:r>
            <a:r>
              <a:rPr lang="en-US" sz="3200" dirty="0" smtClean="0"/>
              <a:t> </a:t>
            </a:r>
            <a:r>
              <a:rPr lang="en-US" sz="3200" dirty="0" err="1" smtClean="0"/>
              <a:t>menulis</a:t>
            </a:r>
            <a:r>
              <a:rPr lang="en-US" sz="3200" dirty="0" smtClean="0"/>
              <a:t>, </a:t>
            </a:r>
            <a:r>
              <a:rPr lang="en-US" sz="3200" dirty="0" err="1" smtClean="0"/>
              <a:t>apalagi</a:t>
            </a:r>
            <a:r>
              <a:rPr lang="en-US" sz="3200" dirty="0" smtClean="0"/>
              <a:t> </a:t>
            </a:r>
            <a:r>
              <a:rPr lang="en-US" sz="3200" dirty="0" err="1" smtClean="0"/>
              <a:t>menulis</a:t>
            </a:r>
            <a:r>
              <a:rPr lang="en-US" sz="3200" dirty="0" smtClean="0"/>
              <a:t> </a:t>
            </a:r>
            <a:r>
              <a:rPr lang="en-US" sz="3200" dirty="0" err="1" smtClean="0"/>
              <a:t>buku</a:t>
            </a:r>
            <a:r>
              <a:rPr lang="en-US" sz="3200" dirty="0" smtClean="0"/>
              <a:t> </a:t>
            </a:r>
            <a:r>
              <a:rPr lang="en-US" sz="3200" dirty="0" err="1" smtClean="0"/>
              <a:t>bisa</a:t>
            </a:r>
            <a:r>
              <a:rPr lang="en-US" sz="3200" dirty="0" smtClean="0"/>
              <a:t> </a:t>
            </a:r>
            <a:r>
              <a:rPr lang="en-US" sz="3200" dirty="0" err="1" smtClean="0"/>
              <a:t>menggerakkan</a:t>
            </a:r>
            <a:r>
              <a:rPr lang="en-US" sz="3200" dirty="0" smtClean="0"/>
              <a:t> </a:t>
            </a:r>
            <a:r>
              <a:rPr lang="en-US" sz="3200" dirty="0" err="1" smtClean="0"/>
              <a:t>dunia</a:t>
            </a:r>
            <a:r>
              <a:rPr lang="en-US" sz="3200" dirty="0" smtClean="0"/>
              <a:t>”</a:t>
            </a:r>
          </a:p>
          <a:p>
            <a:endParaRPr lang="en-US" sz="3200" dirty="0"/>
          </a:p>
          <a:p>
            <a:r>
              <a:rPr lang="en-US" sz="3200" b="1" dirty="0" smtClean="0"/>
              <a:t>--</a:t>
            </a:r>
            <a:r>
              <a:rPr lang="en-US" sz="3200" b="1" dirty="0" err="1" smtClean="0"/>
              <a:t>Nurudin</a:t>
            </a:r>
            <a:r>
              <a:rPr lang="en-US" sz="3200" dirty="0" smtClean="0"/>
              <a:t> </a:t>
            </a: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60791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AutoNum type="arabicPeriod"/>
            </a:pPr>
            <a:r>
              <a:rPr lang="en-US" dirty="0" err="1" smtClean="0"/>
              <a:t>Bulan</a:t>
            </a:r>
            <a:r>
              <a:rPr lang="en-US" dirty="0" smtClean="0"/>
              <a:t> </a:t>
            </a:r>
            <a:r>
              <a:rPr lang="en-US" dirty="0" err="1" smtClean="0"/>
              <a:t>ini</a:t>
            </a:r>
            <a:r>
              <a:rPr lang="en-US" dirty="0" smtClean="0"/>
              <a:t>, </a:t>
            </a: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buah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dibaca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?</a:t>
            </a:r>
            <a:endParaRPr lang="en-US" dirty="0" smtClean="0"/>
          </a:p>
          <a:p>
            <a:pPr marL="514350" indent="-514350">
              <a:buAutoNum type="arabicPeriod"/>
            </a:pPr>
            <a:r>
              <a:rPr lang="en-US" dirty="0" smtClean="0"/>
              <a:t>Media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membaca</a:t>
            </a:r>
            <a:r>
              <a:rPr lang="en-US" dirty="0" smtClean="0"/>
              <a:t>?</a:t>
            </a:r>
          </a:p>
          <a:p>
            <a:pPr marL="514350" indent="-514350">
              <a:buFont typeface="Arial" pitchFamily="34" charset="0"/>
              <a:buAutoNum type="arabicPeriod"/>
            </a:pPr>
            <a:r>
              <a:rPr lang="en-US" dirty="0" smtClean="0"/>
              <a:t>Media </a:t>
            </a:r>
            <a:r>
              <a:rPr lang="en-US" dirty="0" err="1" smtClean="0"/>
              <a:t>apa</a:t>
            </a:r>
            <a:r>
              <a:rPr lang="en-US" dirty="0" smtClean="0"/>
              <a:t> </a:t>
            </a:r>
            <a:r>
              <a:rPr lang="en-US" dirty="0" err="1" smtClean="0"/>
              <a:t>saja</a:t>
            </a:r>
            <a:r>
              <a:rPr lang="en-US" dirty="0" smtClean="0"/>
              <a:t> yang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dirty="0" err="1" smtClean="0"/>
              <a:t>sumber</a:t>
            </a:r>
            <a:r>
              <a:rPr lang="en-US" dirty="0" smtClean="0"/>
              <a:t> </a:t>
            </a:r>
            <a:r>
              <a:rPr lang="en-US" dirty="0" err="1" smtClean="0"/>
              <a:t>utama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mencari</a:t>
            </a:r>
            <a:r>
              <a:rPr lang="en-US" dirty="0" smtClean="0"/>
              <a:t> </a:t>
            </a:r>
            <a:r>
              <a:rPr lang="en-US" dirty="0" err="1" smtClean="0"/>
              <a:t>informasi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puisi</a:t>
            </a:r>
            <a:r>
              <a:rPr lang="en-US" dirty="0" smtClean="0"/>
              <a:t>/</a:t>
            </a:r>
            <a:r>
              <a:rPr lang="en-US" dirty="0" err="1" smtClean="0"/>
              <a:t>cerpen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hasilkan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r>
              <a:rPr lang="en-US" dirty="0" err="1" smtClean="0"/>
              <a:t>Berapa</a:t>
            </a:r>
            <a:r>
              <a:rPr lang="en-US" dirty="0" smtClean="0"/>
              <a:t> </a:t>
            </a:r>
            <a:r>
              <a:rPr lang="en-US" dirty="0" err="1" smtClean="0"/>
              <a:t>artikel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buku</a:t>
            </a:r>
            <a:r>
              <a:rPr lang="en-US" dirty="0" smtClean="0"/>
              <a:t> yang </a:t>
            </a:r>
            <a:r>
              <a:rPr lang="en-US" dirty="0" err="1" smtClean="0"/>
              <a:t>sudah</a:t>
            </a:r>
            <a:r>
              <a:rPr lang="en-US" dirty="0" smtClean="0"/>
              <a:t> </a:t>
            </a:r>
            <a:r>
              <a:rPr lang="en-US" dirty="0" err="1" smtClean="0"/>
              <a:t>Ibu</a:t>
            </a:r>
            <a:r>
              <a:rPr lang="en-US" dirty="0" smtClean="0"/>
              <a:t>/</a:t>
            </a:r>
            <a:r>
              <a:rPr lang="en-US" dirty="0" err="1" smtClean="0"/>
              <a:t>Bapak</a:t>
            </a:r>
            <a:r>
              <a:rPr lang="en-US" dirty="0" smtClean="0"/>
              <a:t> </a:t>
            </a:r>
            <a:r>
              <a:rPr lang="en-US" dirty="0" err="1" smtClean="0"/>
              <a:t>hasilkan</a:t>
            </a:r>
            <a:r>
              <a:rPr lang="en-US" dirty="0" smtClean="0"/>
              <a:t>?</a:t>
            </a:r>
          </a:p>
          <a:p>
            <a:pPr marL="514350" indent="-514350">
              <a:buAutoNum type="arabicPeriod"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Membaca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Menulis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4028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0639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Gambar terka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170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95151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206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6209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31707" y="3786190"/>
            <a:ext cx="1882839" cy="25013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Rectangle 3"/>
          <p:cNvSpPr/>
          <p:nvPr/>
        </p:nvSpPr>
        <p:spPr>
          <a:xfrm>
            <a:off x="2071670" y="3500438"/>
            <a:ext cx="6786610" cy="304698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n-US" sz="3200" b="1" dirty="0" err="1" smtClean="0">
                <a:latin typeface="Calibri" pitchFamily="34" charset="0"/>
              </a:rPr>
              <a:t>Secara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dirty="0" err="1" smtClean="0">
                <a:latin typeface="Calibri" pitchFamily="34" charset="0"/>
              </a:rPr>
              <a:t>sederhana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dirty="0" err="1" smtClean="0">
                <a:latin typeface="Calibri" pitchFamily="34" charset="0"/>
              </a:rPr>
              <a:t>literasi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dirty="0" err="1" smtClean="0">
                <a:latin typeface="Calibri" pitchFamily="34" charset="0"/>
              </a:rPr>
              <a:t>diterjemahkan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dirty="0" err="1" smtClean="0">
                <a:latin typeface="Calibri" pitchFamily="34" charset="0"/>
              </a:rPr>
              <a:t>sebagai</a:t>
            </a:r>
            <a:r>
              <a:rPr lang="en-US" sz="3200" b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kemampuan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untuk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memahami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dan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menggunakan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bentuk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bahasa</a:t>
            </a:r>
            <a:r>
              <a:rPr lang="en-US" sz="3200" b="1" i="1" dirty="0" smtClean="0">
                <a:latin typeface="Calibri" pitchFamily="34" charset="0"/>
              </a:rPr>
              <a:t> </a:t>
            </a:r>
            <a:r>
              <a:rPr lang="en-US" sz="3200" b="1" i="1" dirty="0" err="1" smtClean="0">
                <a:latin typeface="Calibri" pitchFamily="34" charset="0"/>
              </a:rPr>
              <a:t>tertulis</a:t>
            </a:r>
            <a:r>
              <a:rPr lang="en-US" sz="3200" b="1" i="1" dirty="0" smtClean="0">
                <a:latin typeface="Calibri" pitchFamily="34" charset="0"/>
              </a:rPr>
              <a:t>. </a:t>
            </a:r>
            <a:r>
              <a:rPr lang="en-US" sz="3200" dirty="0" err="1" smtClean="0">
                <a:latin typeface="Calibri" pitchFamily="34" charset="0"/>
              </a:rPr>
              <a:t>Atau</a:t>
            </a:r>
            <a:r>
              <a:rPr lang="en-US" sz="3200" dirty="0" smtClean="0">
                <a:latin typeface="Calibri" pitchFamily="34" charset="0"/>
              </a:rPr>
              <a:t> :</a:t>
            </a:r>
          </a:p>
          <a:p>
            <a:pPr algn="ctr">
              <a:buNone/>
            </a:pP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</a:rPr>
              <a:t>Literasi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</a:rPr>
              <a:t> </a:t>
            </a:r>
            <a:r>
              <a:rPr lang="en-US" sz="3200" b="1" dirty="0" err="1" smtClean="0">
                <a:solidFill>
                  <a:srgbClr val="FF0000"/>
                </a:solidFill>
                <a:latin typeface="Calibri" pitchFamily="34" charset="0"/>
              </a:rPr>
              <a:t>adalah</a:t>
            </a:r>
            <a:r>
              <a:rPr lang="en-US" sz="3200" b="1" dirty="0" smtClean="0">
                <a:solidFill>
                  <a:srgbClr val="FF0000"/>
                </a:solidFill>
                <a:latin typeface="Calibri" pitchFamily="34" charset="0"/>
              </a:rPr>
              <a:t> KEMAMPUAN MEMBACA DAN MENULIS.</a:t>
            </a:r>
            <a:endParaRPr lang="en-US" sz="3200" b="1" dirty="0" smtClean="0">
              <a:solidFill>
                <a:srgbClr val="FF0000"/>
              </a:solidFill>
              <a:latin typeface="Calibri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28596" y="500042"/>
            <a:ext cx="8329642" cy="2857520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Autofit/>
          </a:bodyPr>
          <a:lstStyle/>
          <a:p>
            <a:r>
              <a:rPr lang="en-US" b="1" dirty="0" smtClean="0"/>
              <a:t>APA LITERASI ITU?</a:t>
            </a:r>
          </a:p>
          <a:p>
            <a:pPr>
              <a:buNone/>
            </a:pPr>
            <a:r>
              <a:rPr lang="en-US" b="1" i="1" dirty="0" smtClean="0"/>
              <a:t>	“Literacy is the ability to identify, understand, interpret, create, communicate and compute, using printed and written materials associated with varying contexts. Literacy involves a continuum of learning in enabling individuals to achieve their goals, to develop their knowledge and potential, and to participate fully in their community and wider society”</a:t>
            </a:r>
            <a:r>
              <a:rPr lang="en-US" dirty="0" smtClean="0"/>
              <a:t> (The United Nations Educational, Scientific and Cultural Organization (UNESCO)</a:t>
            </a:r>
          </a:p>
        </p:txBody>
      </p:sp>
    </p:spTree>
    <p:extLst>
      <p:ext uri="{BB962C8B-B14F-4D97-AF65-F5344CB8AC3E}">
        <p14:creationId xmlns:p14="http://schemas.microsoft.com/office/powerpoint/2010/main" val="1211501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1752600"/>
            <a:ext cx="70104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b="1" i="1" dirty="0" err="1" smtClean="0">
                <a:solidFill>
                  <a:srgbClr val="0070C0"/>
                </a:solidFill>
              </a:rPr>
              <a:t>Fakta</a:t>
            </a:r>
            <a:r>
              <a:rPr lang="en-US" sz="7200" b="1" i="1" dirty="0" smtClean="0">
                <a:solidFill>
                  <a:srgbClr val="0070C0"/>
                </a:solidFill>
              </a:rPr>
              <a:t> </a:t>
            </a:r>
          </a:p>
          <a:p>
            <a:r>
              <a:rPr lang="en-US" sz="7200" b="1" i="1" dirty="0" err="1" smtClean="0">
                <a:solidFill>
                  <a:srgbClr val="0070C0"/>
                </a:solidFill>
              </a:rPr>
              <a:t>sebuah</a:t>
            </a:r>
            <a:r>
              <a:rPr lang="en-US" sz="7200" b="1" i="1" dirty="0" smtClean="0">
                <a:solidFill>
                  <a:srgbClr val="0070C0"/>
                </a:solidFill>
              </a:rPr>
              <a:t> </a:t>
            </a:r>
            <a:r>
              <a:rPr lang="en-US" sz="7200" b="1" i="1" dirty="0" err="1" smtClean="0">
                <a:solidFill>
                  <a:srgbClr val="0070C0"/>
                </a:solidFill>
              </a:rPr>
              <a:t>tantangan</a:t>
            </a:r>
            <a:r>
              <a:rPr lang="en-US" sz="7200" b="1" i="1" dirty="0" smtClean="0">
                <a:solidFill>
                  <a:srgbClr val="0070C0"/>
                </a:solidFill>
              </a:rPr>
              <a:t>..</a:t>
            </a:r>
            <a:endParaRPr lang="en-US" sz="7200" b="1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909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2009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4957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7108" y="1"/>
            <a:ext cx="9171108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903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3425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2531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Gambar terka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29694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1550211"/>
              </p:ext>
            </p:extLst>
          </p:nvPr>
        </p:nvGraphicFramePr>
        <p:xfrm>
          <a:off x="0" y="1066800"/>
          <a:ext cx="9144000" cy="5562606"/>
        </p:xfrm>
        <a:graphic>
          <a:graphicData uri="http://schemas.openxmlformats.org/drawingml/2006/table">
            <a:tbl>
              <a:tblPr/>
              <a:tblGrid>
                <a:gridCol w="1094946"/>
                <a:gridCol w="5059454"/>
                <a:gridCol w="2989600"/>
              </a:tblGrid>
              <a:tr h="94682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NO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SMA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KEWAJIBAN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Calibri"/>
                          <a:ea typeface="Calibri"/>
                          <a:cs typeface="Times New Roman"/>
                        </a:rPr>
                        <a:t>BACA BUKU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1.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 smtClean="0">
                          <a:latin typeface="Calibri"/>
                          <a:ea typeface="Calibri"/>
                          <a:cs typeface="Times New Roman"/>
                        </a:rPr>
                        <a:t>SMA </a:t>
                      </a: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THAILAND SELATAN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5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MALAYSIA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6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SINGAPURA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4.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BRUNEI DARUSSALAM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7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5.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RUSIA SOVYET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12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6.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KANADA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13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7.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JEPANG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15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8.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SWISS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15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9.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SMA JERMAN BARAT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22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10.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SMA PRANCIS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30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11.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SMA BELANDA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30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12.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>
                          <a:latin typeface="Calibri"/>
                          <a:ea typeface="Calibri"/>
                          <a:cs typeface="Times New Roman"/>
                        </a:rPr>
                        <a:t>SMA AMERIKA SERIKAT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dirty="0">
                          <a:latin typeface="Calibri"/>
                          <a:ea typeface="Calibri"/>
                          <a:cs typeface="Times New Roman"/>
                        </a:rPr>
                        <a:t>32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3550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13.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SMA INDONESIA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dirty="0">
                          <a:solidFill>
                            <a:srgbClr val="C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0 JUDUL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  <a:solidFill>
            <a:srgbClr val="002060"/>
          </a:solidFill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chemeClr val="bg1"/>
                </a:solidFill>
              </a:rPr>
              <a:t>KEWAJIBAN BACA BUKU SASTRA </a:t>
            </a:r>
            <a:br>
              <a:rPr lang="en-US" sz="3200" b="1" dirty="0" smtClean="0">
                <a:solidFill>
                  <a:schemeClr val="bg1"/>
                </a:solidFill>
              </a:rPr>
            </a:br>
            <a:r>
              <a:rPr lang="en-US" sz="3200" b="1" dirty="0" smtClean="0">
                <a:solidFill>
                  <a:schemeClr val="bg1"/>
                </a:solidFill>
              </a:rPr>
              <a:t>DI BERBAGAI NEGARA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781800" y="6595646"/>
            <a:ext cx="2286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 smtClean="0"/>
              <a:t>Satria</a:t>
            </a:r>
            <a:r>
              <a:rPr lang="en-US" sz="1600" dirty="0" smtClean="0"/>
              <a:t> Dharma: 2017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02773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4810" y="357166"/>
            <a:ext cx="4643470" cy="1571636"/>
          </a:xfrm>
          <a:solidFill>
            <a:srgbClr val="FFC000"/>
          </a:solidFill>
        </p:spPr>
        <p:txBody>
          <a:bodyPr>
            <a:noAutofit/>
          </a:bodyPr>
          <a:lstStyle/>
          <a:p>
            <a:r>
              <a:rPr lang="en-US" sz="2000" dirty="0" smtClean="0">
                <a:solidFill>
                  <a:schemeClr val="tx1"/>
                </a:solidFill>
              </a:rPr>
              <a:t>SKOR MEMBACA SISWA PADA</a:t>
            </a:r>
            <a:br>
              <a:rPr lang="en-US" sz="2000" dirty="0" smtClean="0">
                <a:solidFill>
                  <a:schemeClr val="tx1"/>
                </a:solidFill>
              </a:rPr>
            </a:br>
            <a:r>
              <a:rPr lang="en-US" sz="2000" b="1" dirty="0" smtClean="0">
                <a:solidFill>
                  <a:srgbClr val="00B050"/>
                </a:solidFill>
              </a:rPr>
              <a:t>Program for International Student Assessment (PISA)</a:t>
            </a:r>
            <a:endParaRPr lang="en-US" sz="2000" b="1" dirty="0">
              <a:solidFill>
                <a:srgbClr val="00B050"/>
              </a:solidFill>
            </a:endParaRPr>
          </a:p>
        </p:txBody>
      </p:sp>
      <p:pic>
        <p:nvPicPr>
          <p:cNvPr id="78850" name="Picture 2" descr="http://thenextdeal.org/wp-content/uploads/2012/05/OECD-PIS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85729"/>
            <a:ext cx="3429024" cy="1785950"/>
          </a:xfrm>
          <a:prstGeom prst="rect">
            <a:avLst/>
          </a:prstGeom>
          <a:noFill/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565237"/>
              </p:ext>
            </p:extLst>
          </p:nvPr>
        </p:nvGraphicFramePr>
        <p:xfrm>
          <a:off x="214282" y="2500306"/>
          <a:ext cx="8643998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79603"/>
                <a:gridCol w="1946846"/>
                <a:gridCol w="3056550"/>
                <a:gridCol w="2160999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TAHUN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SKOR PISA</a:t>
                      </a:r>
                    </a:p>
                    <a:p>
                      <a:pPr algn="ctr"/>
                      <a:r>
                        <a:rPr lang="en-US" sz="2400" dirty="0" smtClean="0"/>
                        <a:t>SISWA IND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PERINGKAT DR</a:t>
                      </a:r>
                    </a:p>
                    <a:p>
                      <a:pPr algn="ctr"/>
                      <a:r>
                        <a:rPr lang="en-US" sz="2400" dirty="0" smtClean="0"/>
                        <a:t>JUMLAH NEGARA</a:t>
                      </a:r>
                      <a:endParaRPr lang="en-US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smtClean="0"/>
                        <a:t>NILAI RATA2</a:t>
                      </a:r>
                    </a:p>
                    <a:p>
                      <a:pPr algn="ctr"/>
                      <a:r>
                        <a:rPr lang="en-US" sz="2400" dirty="0" smtClean="0"/>
                        <a:t>INT’L</a:t>
                      </a:r>
                      <a:endParaRPr lang="en-US" sz="24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371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39 DARI 41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500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382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39 DARI 40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500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393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48 DARI 56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500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2009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402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 smtClean="0"/>
                        <a:t>57 DARI 65</a:t>
                      </a:r>
                      <a:endParaRPr lang="en-US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smtClean="0"/>
                        <a:t>500</a:t>
                      </a:r>
                      <a:endParaRPr lang="en-US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2012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396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64 DARI 65</a:t>
                      </a:r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b="0" dirty="0" smtClean="0">
                          <a:solidFill>
                            <a:schemeClr val="tx1"/>
                          </a:solidFill>
                        </a:rPr>
                        <a:t>500</a:t>
                      </a:r>
                    </a:p>
                    <a:p>
                      <a:pPr algn="ctr"/>
                      <a:endParaRPr lang="en-US" sz="2800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228600" y="6000768"/>
            <a:ext cx="8634442" cy="70483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rgbClr val="C00000"/>
                </a:solidFill>
              </a:rPr>
              <a:t>2015  INDONESIA MENDUDUKI PERINGKAT 64 DARI 72 NEGARA</a:t>
            </a:r>
            <a:endParaRPr 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5463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Gambar terkait"/>
          <p:cNvSpPr>
            <a:spLocks noChangeAspect="1" noChangeArrowheads="1"/>
          </p:cNvSpPr>
          <p:nvPr/>
        </p:nvSpPr>
        <p:spPr bwMode="auto">
          <a:xfrm>
            <a:off x="155575" y="-1889125"/>
            <a:ext cx="30289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" name="AutoShape 4" descr="Gambar terkait"/>
          <p:cNvSpPr>
            <a:spLocks noChangeAspect="1" noChangeArrowheads="1"/>
          </p:cNvSpPr>
          <p:nvPr/>
        </p:nvSpPr>
        <p:spPr bwMode="auto">
          <a:xfrm>
            <a:off x="307975" y="-1736725"/>
            <a:ext cx="3028950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5126" name="Picture 6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5104"/>
            <a:ext cx="9217025" cy="688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09571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ambar terka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965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152400" y="5181600"/>
            <a:ext cx="8839200" cy="1107996"/>
          </a:xfrm>
          <a:prstGeom prst="rect">
            <a:avLst/>
          </a:prstGeom>
          <a:solidFill>
            <a:srgbClr val="FF0000"/>
          </a:solidFill>
          <a:ln>
            <a:solidFill>
              <a:schemeClr val="bg1">
                <a:lumMod val="9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6600" b="1" dirty="0" smtClean="0"/>
              <a:t>GURU???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80808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0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17176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Gambar terkait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52400"/>
            <a:ext cx="4953000" cy="670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1770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52400"/>
            <a:ext cx="5105400" cy="655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526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asil gambar untuk jumlah buku yang dibaca diberbagai negara"/>
          <p:cNvSpPr>
            <a:spLocks noChangeAspect="1" noChangeArrowheads="1"/>
          </p:cNvSpPr>
          <p:nvPr/>
        </p:nvSpPr>
        <p:spPr bwMode="auto">
          <a:xfrm>
            <a:off x="63500" y="-136525"/>
            <a:ext cx="38766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0484" name="Picture 4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425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Gambar terkai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8345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391307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 descr="Hasil gambar untuk jumlah buku yang dibaca diberbagai negara"/>
          <p:cNvSpPr>
            <a:spLocks noChangeAspect="1" noChangeArrowheads="1"/>
          </p:cNvSpPr>
          <p:nvPr/>
        </p:nvSpPr>
        <p:spPr bwMode="auto">
          <a:xfrm>
            <a:off x="63500" y="-136525"/>
            <a:ext cx="3876675" cy="3943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2532" name="Picture 4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7625" y="19050"/>
            <a:ext cx="9191625" cy="683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10094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21300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618186"/>
            <a:ext cx="5257800" cy="555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3689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Hasil gambar untuk jumlah buku yang dibaca diberbagai nega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1219200"/>
            <a:ext cx="6735536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9243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2209800"/>
            <a:ext cx="78486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/>
              <a:t>APA YANG HARUS KITA LAKUKAN?</a:t>
            </a:r>
            <a:endParaRPr lang="en-US" sz="8000" b="1" dirty="0"/>
          </a:p>
        </p:txBody>
      </p:sp>
    </p:spTree>
    <p:extLst>
      <p:ext uri="{BB962C8B-B14F-4D97-AF65-F5344CB8AC3E}">
        <p14:creationId xmlns:p14="http://schemas.microsoft.com/office/powerpoint/2010/main" val="2349416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17564613"/>
              </p:ext>
            </p:extLst>
          </p:nvPr>
        </p:nvGraphicFramePr>
        <p:xfrm>
          <a:off x="228600" y="762000"/>
          <a:ext cx="8610600" cy="5562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28600" y="6229290"/>
            <a:ext cx="8707427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dirty="0" err="1" smtClean="0">
                <a:solidFill>
                  <a:schemeClr val="bg1"/>
                </a:solidFill>
              </a:rPr>
              <a:t>Membaca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dan</a:t>
            </a:r>
            <a:r>
              <a:rPr lang="en-US" sz="2000" dirty="0" smtClean="0">
                <a:solidFill>
                  <a:schemeClr val="bg1"/>
                </a:solidFill>
              </a:rPr>
              <a:t> </a:t>
            </a:r>
            <a:r>
              <a:rPr lang="en-US" sz="2000" dirty="0" err="1" smtClean="0">
                <a:solidFill>
                  <a:schemeClr val="bg1"/>
                </a:solidFill>
              </a:rPr>
              <a:t>Menulis</a:t>
            </a:r>
            <a:endParaRPr lang="en-US" sz="2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0160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9909764"/>
              </p:ext>
            </p:extLst>
          </p:nvPr>
        </p:nvGraphicFramePr>
        <p:xfrm>
          <a:off x="1066800" y="990600"/>
          <a:ext cx="7086600" cy="515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2222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1100022212"/>
              </p:ext>
            </p:extLst>
          </p:nvPr>
        </p:nvGraphicFramePr>
        <p:xfrm>
          <a:off x="1066800" y="1397000"/>
          <a:ext cx="73152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ight Arrow 2"/>
          <p:cNvSpPr/>
          <p:nvPr/>
        </p:nvSpPr>
        <p:spPr>
          <a:xfrm>
            <a:off x="3352800" y="2286000"/>
            <a:ext cx="228600" cy="685800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ight Arrow 3"/>
          <p:cNvSpPr/>
          <p:nvPr/>
        </p:nvSpPr>
        <p:spPr>
          <a:xfrm>
            <a:off x="5867400" y="2286000"/>
            <a:ext cx="228600" cy="685800"/>
          </a:xfrm>
          <a:prstGeom prst="rightArrow">
            <a:avLst/>
          </a:prstGeom>
          <a:solidFill>
            <a:schemeClr val="accent5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0283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" y="2373313"/>
            <a:ext cx="6477000" cy="3570287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  <a:t>FESTIVAL LITERASI</a:t>
            </a:r>
            <a:b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  <a:t>SEKOLAH 2017</a:t>
            </a:r>
            <a:b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  <a:t/>
            </a:r>
            <a:br>
              <a:rPr lang="en-US" sz="2800" b="1" dirty="0" smtClean="0">
                <a:solidFill>
                  <a:srgbClr val="FFFF00"/>
                </a:solidFill>
                <a:latin typeface="Arial"/>
                <a:cs typeface="Arial"/>
              </a:rPr>
            </a:br>
            <a:r>
              <a:rPr lang="en-US" sz="2800" dirty="0" smtClean="0">
                <a:ea typeface="ＭＳ Ｐゴシック" pitchFamily="34" charset="-128"/>
              </a:rPr>
              <a:t> Festival </a:t>
            </a:r>
            <a:r>
              <a:rPr lang="en-US" sz="2800" dirty="0" err="1" smtClean="0">
                <a:ea typeface="ＭＳ Ｐゴシック" pitchFamily="34" charset="-128"/>
              </a:rPr>
              <a:t>Literasi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Sekolah</a:t>
            </a:r>
            <a:r>
              <a:rPr lang="en-US" sz="2800" dirty="0" smtClean="0">
                <a:ea typeface="ＭＳ Ｐゴシック" pitchFamily="34" charset="-128"/>
              </a:rPr>
              <a:t> 2017 </a:t>
            </a:r>
            <a:r>
              <a:rPr lang="en-US" sz="2800" dirty="0" err="1" smtClean="0">
                <a:ea typeface="ＭＳ Ｐゴシック" pitchFamily="34" charset="-128"/>
              </a:rPr>
              <a:t>adalah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upaya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untuk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menggabungkan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antara</a:t>
            </a:r>
            <a:r>
              <a:rPr lang="en-US" sz="2800" b="1" dirty="0" smtClean="0">
                <a:ea typeface="ＭＳ Ｐゴシック" pitchFamily="34" charset="-128"/>
              </a:rPr>
              <a:t> program </a:t>
            </a:r>
            <a:r>
              <a:rPr lang="en-US" sz="2800" b="1" dirty="0" err="1" smtClean="0">
                <a:ea typeface="ＭＳ Ｐゴシック" pitchFamily="34" charset="-128"/>
              </a:rPr>
              <a:t>Budaya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Literasi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dan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smtClean="0">
                <a:ea typeface="ＭＳ Ｐゴシック" pitchFamily="34" charset="-128"/>
              </a:rPr>
              <a:t>Entrepreneurship </a:t>
            </a:r>
            <a:endParaRPr lang="en-US" sz="2800" b="1" dirty="0">
              <a:solidFill>
                <a:schemeClr val="tx2">
                  <a:lumMod val="50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2051" name="TextBox 3"/>
          <p:cNvSpPr txBox="1">
            <a:spLocks noChangeArrowheads="1"/>
          </p:cNvSpPr>
          <p:nvPr/>
        </p:nvSpPr>
        <p:spPr bwMode="auto">
          <a:xfrm>
            <a:off x="1544638" y="781050"/>
            <a:ext cx="1857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en-US"/>
          </a:p>
        </p:txBody>
      </p:sp>
      <p:pic>
        <p:nvPicPr>
          <p:cNvPr id="1026" name="Picture 2" descr="http://www.muridoke.com/_misc/images/logo.full.lazuard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95500" y="381000"/>
            <a:ext cx="4457700" cy="14859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92782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724400"/>
          </a:xfrm>
        </p:spPr>
        <p:txBody>
          <a:bodyPr>
            <a:normAutofit fontScale="77500" lnSpcReduction="20000"/>
          </a:bodyPr>
          <a:lstStyle/>
          <a:p>
            <a:pPr>
              <a:buFont typeface="Wingdings" pitchFamily="2" charset="2"/>
              <a:buChar char="u"/>
            </a:pP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FLS 2017 </a:t>
            </a:r>
            <a:r>
              <a:rPr lang="en-US" sz="2800" dirty="0" err="1" smtClean="0">
                <a:ea typeface="ＭＳ Ｐゴシック" pitchFamily="34" charset="-128"/>
                <a:cs typeface="Arial" pitchFamily="34" charset="0"/>
              </a:rPr>
              <a:t>adalah</a:t>
            </a: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dirty="0" err="1" smtClean="0">
                <a:ea typeface="ＭＳ Ｐゴシック" pitchFamily="34" charset="-128"/>
                <a:cs typeface="Arial" pitchFamily="34" charset="0"/>
              </a:rPr>
              <a:t>sebuah</a:t>
            </a: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dirty="0" err="1" smtClean="0">
                <a:ea typeface="ＭＳ Ｐゴシック" pitchFamily="34" charset="-128"/>
                <a:cs typeface="Arial" pitchFamily="34" charset="0"/>
              </a:rPr>
              <a:t>acara</a:t>
            </a: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dirty="0" err="1" smtClean="0">
                <a:ea typeface="ＭＳ Ｐゴシック" pitchFamily="34" charset="-128"/>
                <a:cs typeface="Arial" pitchFamily="34" charset="0"/>
              </a:rPr>
              <a:t>untuk</a:t>
            </a: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: </a:t>
            </a:r>
            <a:endParaRPr lang="en-US" sz="2800" dirty="0" smtClean="0">
              <a:ea typeface="ＭＳ Ｐゴシック" pitchFamily="34" charset="-128"/>
              <a:cs typeface="Arial" pitchFamily="34" charset="0"/>
            </a:endParaRPr>
          </a:p>
          <a:p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Mendorong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siswa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klas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10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dan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11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untuk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menghasilkan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karya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tulis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mereka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dalam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bentuk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buku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antologi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 per </a:t>
            </a:r>
            <a:r>
              <a:rPr lang="en-US" sz="2800" b="1" dirty="0" err="1" smtClean="0">
                <a:ea typeface="ＭＳ Ｐゴシック" pitchFamily="34" charset="-128"/>
                <a:cs typeface="Arial" pitchFamily="34" charset="0"/>
              </a:rPr>
              <a:t>kelas</a:t>
            </a:r>
            <a:r>
              <a:rPr lang="en-US" sz="2800" b="1" dirty="0" smtClean="0">
                <a:ea typeface="ＭＳ Ｐゴシック" pitchFamily="34" charset="-128"/>
                <a:cs typeface="Arial" pitchFamily="34" charset="0"/>
              </a:rPr>
              <a:t>.</a:t>
            </a:r>
          </a:p>
          <a:p>
            <a:r>
              <a:rPr lang="en-US" sz="2800" b="1" dirty="0" err="1" smtClean="0">
                <a:ea typeface="ＭＳ Ｐゴシック" pitchFamily="34" charset="-128"/>
              </a:rPr>
              <a:t>Memfasilitasi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siswa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untuk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menerbitkan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buku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tersebut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sebagai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sebuah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karya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literasi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kelas</a:t>
            </a:r>
            <a:r>
              <a:rPr lang="en-US" sz="2800" b="1" dirty="0" smtClean="0">
                <a:ea typeface="ＭＳ Ｐゴシック" pitchFamily="34" charset="-128"/>
              </a:rPr>
              <a:t> yang </a:t>
            </a:r>
            <a:r>
              <a:rPr lang="en-US" sz="2800" b="1" dirty="0" err="1" smtClean="0">
                <a:ea typeface="ＭＳ Ｐゴシック" pitchFamily="34" charset="-128"/>
              </a:rPr>
              <a:t>layak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untuk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dipromosikan</a:t>
            </a:r>
            <a:r>
              <a:rPr lang="en-US" sz="2800" b="1" dirty="0" smtClean="0">
                <a:ea typeface="ＭＳ Ｐゴシック" pitchFamily="34" charset="-128"/>
              </a:rPr>
              <a:t>. </a:t>
            </a:r>
            <a:endParaRPr lang="en-US" sz="2800" b="1" dirty="0" smtClean="0">
              <a:ea typeface="ＭＳ Ｐゴシック" pitchFamily="34" charset="-128"/>
            </a:endParaRPr>
          </a:p>
          <a:p>
            <a:r>
              <a:rPr lang="en-US" sz="2800" b="1" dirty="0" err="1" smtClean="0">
                <a:ea typeface="ＭＳ Ｐゴシック" pitchFamily="34" charset="-128"/>
              </a:rPr>
              <a:t>Memfasilitasi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siswa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untuk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menampilkan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dan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menjual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buku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hasil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karya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mereka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tersebut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dalam</a:t>
            </a:r>
            <a:r>
              <a:rPr lang="en-US" sz="2800" b="1" dirty="0" smtClean="0">
                <a:ea typeface="ＭＳ Ｐゴシック" pitchFamily="34" charset="-128"/>
              </a:rPr>
              <a:t> </a:t>
            </a:r>
            <a:r>
              <a:rPr lang="en-US" sz="2800" b="1" dirty="0" err="1" smtClean="0">
                <a:ea typeface="ＭＳ Ｐゴシック" pitchFamily="34" charset="-128"/>
              </a:rPr>
              <a:t>sebuah</a:t>
            </a:r>
            <a:r>
              <a:rPr lang="en-US" sz="2800" b="1" dirty="0" smtClean="0">
                <a:ea typeface="ＭＳ Ｐゴシック" pitchFamily="34" charset="-128"/>
              </a:rPr>
              <a:t> festival </a:t>
            </a:r>
            <a:r>
              <a:rPr lang="en-US" sz="2800" b="1" dirty="0" err="1" smtClean="0">
                <a:ea typeface="ＭＳ Ｐゴシック" pitchFamily="34" charset="-128"/>
              </a:rPr>
              <a:t>literasi</a:t>
            </a: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. </a:t>
            </a:r>
          </a:p>
          <a:p>
            <a:pPr>
              <a:buNone/>
            </a:pPr>
            <a:r>
              <a:rPr lang="en-US" sz="2800" dirty="0" smtClean="0">
                <a:ea typeface="ＭＳ Ｐゴシック" pitchFamily="34" charset="-128"/>
                <a:cs typeface="Arial" pitchFamily="34" charset="0"/>
              </a:rPr>
              <a:t>	</a:t>
            </a:r>
          </a:p>
          <a:p>
            <a:pPr>
              <a:buNone/>
            </a:pPr>
            <a:r>
              <a:rPr lang="en-US" sz="2800" dirty="0" smtClean="0">
                <a:ea typeface="ＭＳ Ｐゴシック" pitchFamily="34" charset="-128"/>
              </a:rPr>
              <a:t>	Festival </a:t>
            </a:r>
            <a:r>
              <a:rPr lang="en-US" sz="2800" dirty="0" err="1" smtClean="0">
                <a:ea typeface="ＭＳ Ｐゴシック" pitchFamily="34" charset="-128"/>
              </a:rPr>
              <a:t>ini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akan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diadakan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bekerjasama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dengan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Komite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Sekolah</a:t>
            </a:r>
            <a:r>
              <a:rPr lang="en-US" sz="2800" dirty="0" smtClean="0">
                <a:ea typeface="ＭＳ Ｐゴシック" pitchFamily="34" charset="-128"/>
              </a:rPr>
              <a:t>, </a:t>
            </a:r>
            <a:r>
              <a:rPr lang="en-US" sz="2800" dirty="0" err="1" smtClean="0">
                <a:ea typeface="ＭＳ Ｐゴシック" pitchFamily="34" charset="-128"/>
              </a:rPr>
              <a:t>Ikatan</a:t>
            </a:r>
            <a:r>
              <a:rPr lang="en-US" sz="2800" dirty="0" smtClean="0">
                <a:ea typeface="ＭＳ Ｐゴシック" pitchFamily="34" charset="-128"/>
              </a:rPr>
              <a:t> Alumni, </a:t>
            </a:r>
            <a:r>
              <a:rPr lang="en-US" sz="2800" dirty="0" err="1" smtClean="0">
                <a:ea typeface="ＭＳ Ｐゴシック" pitchFamily="34" charset="-128"/>
              </a:rPr>
              <a:t>Baperpusip</a:t>
            </a:r>
            <a:r>
              <a:rPr lang="en-US" sz="2800" dirty="0" smtClean="0">
                <a:ea typeface="ＭＳ Ｐゴシック" pitchFamily="34" charset="-128"/>
              </a:rPr>
              <a:t> Kota </a:t>
            </a:r>
            <a:r>
              <a:rPr lang="en-US" sz="2800" dirty="0" err="1" smtClean="0">
                <a:ea typeface="ＭＳ Ｐゴシック" pitchFamily="34" charset="-128"/>
              </a:rPr>
              <a:t>Depok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Disperpusip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Propinsi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Jawa</a:t>
            </a:r>
            <a:r>
              <a:rPr lang="en-US" sz="2800" dirty="0" smtClean="0">
                <a:ea typeface="ＭＳ Ｐゴシック" pitchFamily="34" charset="-128"/>
              </a:rPr>
              <a:t> Barat, </a:t>
            </a:r>
            <a:r>
              <a:rPr lang="en-US" sz="2800" dirty="0" err="1" smtClean="0">
                <a:ea typeface="ＭＳ Ｐゴシック" pitchFamily="34" charset="-128"/>
              </a:rPr>
              <a:t>dan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Dikdasmen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Kemendikbud</a:t>
            </a:r>
            <a:r>
              <a:rPr lang="en-US" sz="2800" dirty="0" smtClean="0">
                <a:ea typeface="ＭＳ Ｐゴシック" pitchFamily="34" charset="-128"/>
              </a:rPr>
              <a:t>. Festival </a:t>
            </a:r>
            <a:r>
              <a:rPr lang="en-US" sz="2800" dirty="0" err="1" smtClean="0">
                <a:ea typeface="ＭＳ Ｐゴシック" pitchFamily="34" charset="-128"/>
              </a:rPr>
              <a:t>ini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akan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menjadi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ajang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pameran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dan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sekaligus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penjualan</a:t>
            </a:r>
            <a:r>
              <a:rPr lang="en-US" sz="2800" dirty="0" smtClean="0">
                <a:ea typeface="ＭＳ Ｐゴシック" pitchFamily="34" charset="-128"/>
              </a:rPr>
              <a:t>  </a:t>
            </a:r>
            <a:r>
              <a:rPr lang="en-US" sz="2800" dirty="0" err="1" smtClean="0">
                <a:ea typeface="ＭＳ Ｐゴシック" pitchFamily="34" charset="-128"/>
              </a:rPr>
              <a:t>hasil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karya</a:t>
            </a:r>
            <a:r>
              <a:rPr lang="en-US" sz="2800" dirty="0" smtClean="0">
                <a:ea typeface="ＭＳ Ｐゴシック" pitchFamily="34" charset="-128"/>
              </a:rPr>
              <a:t> </a:t>
            </a:r>
            <a:r>
              <a:rPr lang="en-US" sz="2800" dirty="0" err="1" smtClean="0">
                <a:ea typeface="ＭＳ Ｐゴシック" pitchFamily="34" charset="-128"/>
              </a:rPr>
              <a:t>siswa</a:t>
            </a:r>
            <a:r>
              <a:rPr lang="en-US" sz="2800" dirty="0" smtClean="0">
                <a:ea typeface="ＭＳ Ｐゴシック" pitchFamily="34" charset="-128"/>
              </a:rPr>
              <a:t>.</a:t>
            </a:r>
          </a:p>
        </p:txBody>
      </p:sp>
      <p:pic>
        <p:nvPicPr>
          <p:cNvPr id="6" name="Picture 2" descr="http://www.muridoke.com/_misc/images/logo.full.lazuard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19600" y="152400"/>
            <a:ext cx="4114800" cy="1371600"/>
          </a:xfrm>
          <a:prstGeom prst="rect">
            <a:avLst/>
          </a:prstGeom>
          <a:noFill/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427038"/>
            <a:ext cx="4191000" cy="79216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/>
                <a:ea typeface="+mj-ea"/>
                <a:cs typeface="Arial"/>
              </a:rPr>
              <a:t>FESTIVAL LITERASI</a:t>
            </a:r>
            <a:endParaRPr lang="en-US" sz="3600" b="1" dirty="0">
              <a:solidFill>
                <a:srgbClr val="FFFF00"/>
              </a:solidFill>
              <a:latin typeface="Arial"/>
              <a:ea typeface="+mj-ea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291914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685800" y="1905000"/>
            <a:ext cx="8001000" cy="42211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u="sng" dirty="0" smtClean="0">
                <a:ea typeface="ＭＳ Ｐゴシック" pitchFamily="34" charset="-128"/>
              </a:rPr>
              <a:t>PERSIAPAN MENUJU FESTIVAL LITERASI</a:t>
            </a:r>
          </a:p>
          <a:p>
            <a:r>
              <a:rPr lang="en-US" dirty="0" smtClean="0">
                <a:ea typeface="ＭＳ Ｐゴシック" pitchFamily="34" charset="-128"/>
              </a:rPr>
              <a:t>SOSIALISASI DAN PELATIHAN MENULIS BAGI SISWA 				: AGUSTUS 2017</a:t>
            </a:r>
          </a:p>
          <a:p>
            <a:r>
              <a:rPr lang="en-US" dirty="0" smtClean="0">
                <a:ea typeface="ＭＳ Ｐゴシック" pitchFamily="34" charset="-128"/>
              </a:rPr>
              <a:t>PENULISAN KARYA SISWA								: AGUSTUS – SEPTEMBER 2017</a:t>
            </a:r>
          </a:p>
          <a:p>
            <a:r>
              <a:rPr lang="en-US" dirty="0" smtClean="0">
                <a:ea typeface="ＭＳ Ｐゴシック" pitchFamily="34" charset="-128"/>
              </a:rPr>
              <a:t>EDITING, LAYOUT, COVER, PENGAJUAN ISBN					: AGUSTUS – SEPTEMBER 2017</a:t>
            </a:r>
          </a:p>
          <a:p>
            <a:r>
              <a:rPr lang="en-US" dirty="0" smtClean="0">
                <a:ea typeface="ＭＳ Ｐゴシック" pitchFamily="34" charset="-128"/>
              </a:rPr>
              <a:t>PENERBITAN BUKU SISWA</a:t>
            </a:r>
          </a:p>
          <a:p>
            <a:pPr marL="45720" indent="0">
              <a:buNone/>
            </a:pPr>
            <a:r>
              <a:rPr lang="en-US" dirty="0">
                <a:ea typeface="ＭＳ Ｐゴシック" pitchFamily="34" charset="-128"/>
              </a:rPr>
              <a:t>	</a:t>
            </a:r>
            <a:r>
              <a:rPr lang="en-US" dirty="0" smtClean="0">
                <a:ea typeface="ＭＳ Ｐゴシック" pitchFamily="34" charset="-128"/>
              </a:rPr>
              <a:t>		: OKTOBER 2017</a:t>
            </a:r>
          </a:p>
          <a:p>
            <a:r>
              <a:rPr lang="en-US" dirty="0" smtClean="0">
                <a:ea typeface="ＭＳ Ｐゴシック" pitchFamily="34" charset="-128"/>
              </a:rPr>
              <a:t>FESTIVAL LITERASI SMA LAZUARDI GIS 2017	</a:t>
            </a:r>
          </a:p>
          <a:p>
            <a:pPr>
              <a:buNone/>
            </a:pPr>
            <a:r>
              <a:rPr lang="en-US" dirty="0" smtClean="0">
                <a:ea typeface="ＭＳ Ｐゴシック" pitchFamily="34" charset="-128"/>
              </a:rPr>
              <a:t>				: DESEMBER 2017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228600" y="427038"/>
            <a:ext cx="4191000" cy="79216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latin typeface="Arial"/>
                <a:ea typeface="+mj-ea"/>
                <a:cs typeface="Arial"/>
              </a:rPr>
              <a:t>FESTIVAL LITERASI</a:t>
            </a:r>
            <a:endParaRPr lang="en-US" sz="3600" b="1" dirty="0">
              <a:solidFill>
                <a:srgbClr val="FFFF00"/>
              </a:solidFill>
              <a:latin typeface="Arial"/>
              <a:ea typeface="+mj-ea"/>
              <a:cs typeface="Arial"/>
            </a:endParaRPr>
          </a:p>
        </p:txBody>
      </p:sp>
      <p:pic>
        <p:nvPicPr>
          <p:cNvPr id="5" name="Picture 2" descr="http://www.muridoke.com/_misc/images/logo.full.lazuardi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57700" y="152400"/>
            <a:ext cx="4076700" cy="1447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4390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itle 1"/>
          <p:cNvSpPr>
            <a:spLocks noGrp="1"/>
          </p:cNvSpPr>
          <p:nvPr>
            <p:ph type="title"/>
          </p:nvPr>
        </p:nvSpPr>
        <p:spPr>
          <a:xfrm>
            <a:off x="642910" y="142877"/>
            <a:ext cx="8001055" cy="1304923"/>
          </a:xfrm>
          <a:noFill/>
        </p:spPr>
        <p:txBody>
          <a:bodyPr>
            <a:normAutofit/>
          </a:bodyPr>
          <a:lstStyle/>
          <a:p>
            <a:r>
              <a:rPr lang="en-US" sz="3200" b="1" dirty="0" smtClean="0"/>
              <a:t>BEBERAPA CONTOH KARYA SISWA</a:t>
            </a:r>
            <a:endParaRPr lang="en-US" sz="3200" b="1" dirty="0" smtClean="0">
              <a:solidFill>
                <a:schemeClr val="bg2">
                  <a:lumMod val="10000"/>
                </a:schemeClr>
              </a:solidFill>
            </a:endParaRPr>
          </a:p>
        </p:txBody>
      </p:sp>
      <p:pic>
        <p:nvPicPr>
          <p:cNvPr id="1027" name="Picture 3" descr="C:\Users\Satria\AppData\Local\Temp\IMG-20141130-0013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1600200"/>
            <a:ext cx="8786842" cy="514351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693532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2" t="3967" r="15778" b="8712"/>
          <a:stretch/>
        </p:blipFill>
        <p:spPr bwMode="auto">
          <a:xfrm>
            <a:off x="152400" y="152400"/>
            <a:ext cx="8882744" cy="65254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15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59387" y="1524000"/>
            <a:ext cx="7425238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Agar 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Otak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Tidak</a:t>
            </a:r>
            <a:r>
              <a:rPr 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cap="none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Beku</a:t>
            </a:r>
            <a:endParaRPr lang="en-US" sz="5400" b="1" cap="none" spc="300" dirty="0" smtClean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  <a:p>
            <a:pPr algn="ctr"/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Ajaklah</a:t>
            </a:r>
            <a:r>
              <a:rPr lang="en-US" sz="5400" b="1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 </a:t>
            </a:r>
            <a:r>
              <a:rPr lang="en-US" sz="5400" b="1" spc="300" dirty="0" err="1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Berselancar</a:t>
            </a:r>
            <a:endParaRPr 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486400" y="5498068"/>
            <a:ext cx="27982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mtClean="0"/>
              <a:t>AGUS HERMAWAN, 2008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0300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96720" y="2967335"/>
            <a:ext cx="6750566" cy="144655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8800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Hatur</a:t>
            </a:r>
            <a:r>
              <a:rPr lang="en-US" sz="88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 </a:t>
            </a:r>
            <a:r>
              <a:rPr lang="en-US" sz="8800" cap="none" spc="0" dirty="0" err="1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nuhun</a:t>
            </a:r>
            <a:r>
              <a:rPr lang="en-US" sz="8800" cap="none" spc="0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50800" algn="tl" rotWithShape="0">
                    <a:srgbClr val="000000"/>
                  </a:outerShdw>
                </a:effectLst>
              </a:rPr>
              <a:t>..</a:t>
            </a:r>
            <a:endParaRPr lang="en-US" sz="8800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  <a:outerShdw blurRad="50800" algn="tl" rotWithShape="0">
                  <a:srgbClr val="000000"/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054652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Grid">
      <a:dk1>
        <a:sysClr val="windowText" lastClr="000000"/>
      </a:dk1>
      <a:lt1>
        <a:sysClr val="window" lastClr="FFFFFF"/>
      </a:lt1>
      <a:dk2>
        <a:srgbClr val="534949"/>
      </a:dk2>
      <a:lt2>
        <a:srgbClr val="CCD1B9"/>
      </a:lt2>
      <a:accent1>
        <a:srgbClr val="C66951"/>
      </a:accent1>
      <a:accent2>
        <a:srgbClr val="BF974D"/>
      </a:accent2>
      <a:accent3>
        <a:srgbClr val="928B70"/>
      </a:accent3>
      <a:accent4>
        <a:srgbClr val="87706B"/>
      </a:accent4>
      <a:accent5>
        <a:srgbClr val="94734E"/>
      </a:accent5>
      <a:accent6>
        <a:srgbClr val="6F777D"/>
      </a:accent6>
      <a:hlink>
        <a:srgbClr val="CC9900"/>
      </a:hlink>
      <a:folHlink>
        <a:srgbClr val="C0C0C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383</TotalTime>
  <Words>444</Words>
  <Application>Microsoft Office PowerPoint</Application>
  <PresentationFormat>On-screen Show (4:3)</PresentationFormat>
  <Paragraphs>154</Paragraphs>
  <Slides>39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0" baseType="lpstr">
      <vt:lpstr>Grid</vt:lpstr>
      <vt:lpstr>Gerakan Literasi Sekolah</vt:lpstr>
      <vt:lpstr>PowerPoint Presentation</vt:lpstr>
      <vt:lpstr>Membaca dan Menulis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KEWAJIBAN BACA BUKU SASTRA  DI BERBAGAI NEGARA</vt:lpstr>
      <vt:lpstr>SKOR MEMBACA SISWA PADA Program for International Student Assessment (PISA)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FESTIVAL LITERASI SEKOLAH 2017   Festival Literasi Sekolah 2017 adalah upaya untuk menggabungkan antara program Budaya Literasi dan Entrepreneurship </vt:lpstr>
      <vt:lpstr>FESTIVAL LITERASI</vt:lpstr>
      <vt:lpstr>FESTIVAL LITERASI</vt:lpstr>
      <vt:lpstr>BEBERAPA CONTOH KARYA SISWA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Gerakan Literasi Sekolah</dc:title>
  <dc:creator>hp</dc:creator>
  <cp:lastModifiedBy>hp</cp:lastModifiedBy>
  <cp:revision>33</cp:revision>
  <dcterms:created xsi:type="dcterms:W3CDTF">2017-09-03T03:16:37Z</dcterms:created>
  <dcterms:modified xsi:type="dcterms:W3CDTF">2017-09-07T01:20:22Z</dcterms:modified>
</cp:coreProperties>
</file>