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60"/>
  </p:notesMasterIdLst>
  <p:sldIdLst>
    <p:sldId id="256" r:id="rId2"/>
    <p:sldId id="306" r:id="rId3"/>
    <p:sldId id="286" r:id="rId4"/>
    <p:sldId id="287" r:id="rId5"/>
    <p:sldId id="288" r:id="rId6"/>
    <p:sldId id="289" r:id="rId7"/>
    <p:sldId id="290" r:id="rId8"/>
    <p:sldId id="312" r:id="rId9"/>
    <p:sldId id="313" r:id="rId10"/>
    <p:sldId id="293" r:id="rId11"/>
    <p:sldId id="294" r:id="rId12"/>
    <p:sldId id="299" r:id="rId13"/>
    <p:sldId id="300" r:id="rId14"/>
    <p:sldId id="301" r:id="rId15"/>
    <p:sldId id="302" r:id="rId16"/>
    <p:sldId id="303" r:id="rId17"/>
    <p:sldId id="295" r:id="rId18"/>
    <p:sldId id="296" r:id="rId19"/>
    <p:sldId id="297" r:id="rId20"/>
    <p:sldId id="298" r:id="rId21"/>
    <p:sldId id="273" r:id="rId22"/>
    <p:sldId id="282" r:id="rId23"/>
    <p:sldId id="276" r:id="rId24"/>
    <p:sldId id="279" r:id="rId25"/>
    <p:sldId id="304" r:id="rId26"/>
    <p:sldId id="280" r:id="rId27"/>
    <p:sldId id="323" r:id="rId28"/>
    <p:sldId id="315" r:id="rId29"/>
    <p:sldId id="314" r:id="rId30"/>
    <p:sldId id="311" r:id="rId31"/>
    <p:sldId id="274" r:id="rId32"/>
    <p:sldId id="275" r:id="rId33"/>
    <p:sldId id="267" r:id="rId34"/>
    <p:sldId id="268" r:id="rId35"/>
    <p:sldId id="269" r:id="rId36"/>
    <p:sldId id="270" r:id="rId37"/>
    <p:sldId id="271" r:id="rId38"/>
    <p:sldId id="272" r:id="rId39"/>
    <p:sldId id="285" r:id="rId40"/>
    <p:sldId id="283" r:id="rId41"/>
    <p:sldId id="305" r:id="rId42"/>
    <p:sldId id="261" r:id="rId43"/>
    <p:sldId id="307" r:id="rId44"/>
    <p:sldId id="308" r:id="rId45"/>
    <p:sldId id="309" r:id="rId46"/>
    <p:sldId id="310" r:id="rId47"/>
    <p:sldId id="262" r:id="rId48"/>
    <p:sldId id="263" r:id="rId49"/>
    <p:sldId id="265" r:id="rId50"/>
    <p:sldId id="266" r:id="rId51"/>
    <p:sldId id="316" r:id="rId52"/>
    <p:sldId id="317" r:id="rId53"/>
    <p:sldId id="318" r:id="rId54"/>
    <p:sldId id="319" r:id="rId55"/>
    <p:sldId id="320" r:id="rId56"/>
    <p:sldId id="321" r:id="rId57"/>
    <p:sldId id="322" r:id="rId58"/>
    <p:sldId id="281" r:id="rId5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44" y="-27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25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6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1DF690-234A-2241-9A7C-84CB108CAF09}" type="doc">
      <dgm:prSet loTypeId="urn:microsoft.com/office/officeart/2005/8/layout/venn1" loCatId="" qsTypeId="urn:microsoft.com/office/officeart/2005/8/quickstyle/simple4" qsCatId="simple" csTypeId="urn:microsoft.com/office/officeart/2005/8/colors/colorful1#2" csCatId="colorful" phldr="1"/>
      <dgm:spPr/>
    </dgm:pt>
    <dgm:pt modelId="{361C63F7-1DCB-D94B-8C1D-2BA77D3D2849}">
      <dgm:prSet phldrT="[Text]" custT="1"/>
      <dgm:spPr/>
      <dgm:t>
        <a:bodyPr/>
        <a:lstStyle/>
        <a:p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Hati</a:t>
          </a:r>
          <a:endParaRPr lang="en-US" sz="1700" b="1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9115FE5F-3D4F-8C4A-B4B1-BD46FC2450BF}" type="parTrans" cxnId="{0B6DEE7C-A634-1449-BD4B-4A4D7201139D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8D3B2B0D-8B94-6641-9C62-0CAC4E5CFE80}" type="sibTrans" cxnId="{0B6DEE7C-A634-1449-BD4B-4A4D7201139D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5011ADA9-B9C1-214E-A7D6-67AD1E42C7AB}">
      <dgm:prSet phldrT="[Text]" custT="1"/>
      <dgm:spPr/>
      <dgm:t>
        <a:bodyPr/>
        <a:lstStyle/>
        <a:p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Karsa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</a:p>
      </dgm:t>
    </dgm:pt>
    <dgm:pt modelId="{7EA15B0A-6673-9543-8089-EFE09A7E6E46}" type="parTrans" cxnId="{91DF3565-3E22-A043-9079-8116107D5D49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E203F5DE-70C2-7B44-89BD-0C7B50A7E985}" type="sibTrans" cxnId="{91DF3565-3E22-A043-9079-8116107D5D49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2B723550-82F6-6845-965A-4A1A963EAE8E}">
      <dgm:prSet phldrT="[Text]" custT="1"/>
      <dgm:spPr/>
      <dgm:t>
        <a:bodyPr/>
        <a:lstStyle/>
        <a:p>
          <a:pPr algn="l"/>
          <a:r>
            <a:rPr lang="en-US" sz="14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400" b="1" dirty="0">
              <a:latin typeface="Helvetica Neue" charset="0"/>
              <a:ea typeface="Helvetica Neue" charset="0"/>
              <a:cs typeface="Helvetica Neue" charset="0"/>
            </a:rPr>
            <a:t> Raga</a:t>
          </a:r>
        </a:p>
      </dgm:t>
    </dgm:pt>
    <dgm:pt modelId="{452DAB94-8B2E-F846-85C2-14613042C1F5}" type="parTrans" cxnId="{16BAC362-967B-264A-ABC1-4EB38B9FA7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1538A3EB-D2FC-184D-A1EA-D367FE0CB0F4}" type="sibTrans" cxnId="{16BAC362-967B-264A-ABC1-4EB38B9FA7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9B7C184C-F61F-4042-A1CC-A85D5DFDF73E}">
      <dgm:prSet custT="1"/>
      <dgm:spPr/>
      <dgm:t>
        <a:bodyPr/>
        <a:lstStyle/>
        <a:p>
          <a:pPr algn="r"/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dirty="0" err="1">
              <a:latin typeface="Helvetica Neue" charset="0"/>
              <a:ea typeface="Helvetica Neue" charset="0"/>
              <a:cs typeface="Helvetica Neue" charset="0"/>
            </a:rPr>
            <a:t>Pikir</a:t>
          </a:r>
          <a:endParaRPr lang="en-US" sz="1700" b="1" dirty="0">
            <a:latin typeface="Helvetica Neue" charset="0"/>
            <a:ea typeface="Helvetica Neue" charset="0"/>
            <a:cs typeface="Helvetica Neue" charset="0"/>
          </a:endParaRPr>
        </a:p>
      </dgm:t>
    </dgm:pt>
    <dgm:pt modelId="{644AC5E7-C284-6941-8D0B-7C2F0DE2F25E}" type="parTrans" cxnId="{356A8551-A80C-174A-B36C-E096805EA3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98E0E869-6D3B-5641-8C1B-EB33AE03B13F}" type="sibTrans" cxnId="{356A8551-A80C-174A-B36C-E096805EA3D8}">
      <dgm:prSet/>
      <dgm:spPr/>
      <dgm:t>
        <a:bodyPr/>
        <a:lstStyle/>
        <a:p>
          <a:endParaRPr lang="en-US" sz="1700" b="1">
            <a:latin typeface="Helvetica Neue" charset="0"/>
            <a:ea typeface="Helvetica Neue" charset="0"/>
            <a:cs typeface="Helvetica Neue" charset="0"/>
          </a:endParaRPr>
        </a:p>
      </dgm:t>
    </dgm:pt>
    <dgm:pt modelId="{CB7EAE32-7F2E-094B-B3D2-0D8F925CED55}" type="pres">
      <dgm:prSet presAssocID="{E41DF690-234A-2241-9A7C-84CB108CAF09}" presName="compositeShape" presStyleCnt="0">
        <dgm:presLayoutVars>
          <dgm:chMax val="7"/>
          <dgm:dir/>
          <dgm:resizeHandles val="exact"/>
        </dgm:presLayoutVars>
      </dgm:prSet>
      <dgm:spPr/>
    </dgm:pt>
    <dgm:pt modelId="{8E0A8237-8FBF-6F43-BBD0-65D65296DAAF}" type="pres">
      <dgm:prSet presAssocID="{361C63F7-1DCB-D94B-8C1D-2BA77D3D2849}" presName="circ1" presStyleLbl="vennNode1" presStyleIdx="0" presStyleCnt="4"/>
      <dgm:spPr/>
      <dgm:t>
        <a:bodyPr/>
        <a:lstStyle/>
        <a:p>
          <a:endParaRPr lang="en-US"/>
        </a:p>
      </dgm:t>
    </dgm:pt>
    <dgm:pt modelId="{CC8FBDA4-2BCA-734F-BD55-DE53EAB2BE04}" type="pres">
      <dgm:prSet presAssocID="{361C63F7-1DCB-D94B-8C1D-2BA77D3D2849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E6AEB1-5878-A647-98E9-D2F96B3DB889}" type="pres">
      <dgm:prSet presAssocID="{9B7C184C-F61F-4042-A1CC-A85D5DFDF73E}" presName="circ2" presStyleLbl="vennNode1" presStyleIdx="1" presStyleCnt="4"/>
      <dgm:spPr/>
      <dgm:t>
        <a:bodyPr/>
        <a:lstStyle/>
        <a:p>
          <a:endParaRPr lang="en-US"/>
        </a:p>
      </dgm:t>
    </dgm:pt>
    <dgm:pt modelId="{C380827F-7040-5C41-9CE5-37BF16222E37}" type="pres">
      <dgm:prSet presAssocID="{9B7C184C-F61F-4042-A1CC-A85D5DFDF73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53C60D-50E1-4043-90B1-73842CA027F5}" type="pres">
      <dgm:prSet presAssocID="{5011ADA9-B9C1-214E-A7D6-67AD1E42C7AB}" presName="circ3" presStyleLbl="vennNode1" presStyleIdx="2" presStyleCnt="4" custLinFactNeighborY="-14262"/>
      <dgm:spPr/>
      <dgm:t>
        <a:bodyPr/>
        <a:lstStyle/>
        <a:p>
          <a:endParaRPr lang="en-US"/>
        </a:p>
      </dgm:t>
    </dgm:pt>
    <dgm:pt modelId="{48D73AFA-6CE6-004D-95BD-22BC1BDF3F84}" type="pres">
      <dgm:prSet presAssocID="{5011ADA9-B9C1-214E-A7D6-67AD1E42C7AB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512A43-932F-274B-A2DA-AB38527543F8}" type="pres">
      <dgm:prSet presAssocID="{2B723550-82F6-6845-965A-4A1A963EAE8E}" presName="circ4" presStyleLbl="vennNode1" presStyleIdx="3" presStyleCnt="4" custLinFactNeighborX="4788" custLinFactNeighborY="-12526"/>
      <dgm:spPr/>
      <dgm:t>
        <a:bodyPr/>
        <a:lstStyle/>
        <a:p>
          <a:endParaRPr lang="en-US"/>
        </a:p>
      </dgm:t>
    </dgm:pt>
    <dgm:pt modelId="{D9DC102F-31BE-C446-95E9-64C171DC566C}" type="pres">
      <dgm:prSet presAssocID="{2B723550-82F6-6845-965A-4A1A963EAE8E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3D2AFAE-36FE-4558-91C5-08CAEBB0A9E0}" type="presOf" srcId="{5011ADA9-B9C1-214E-A7D6-67AD1E42C7AB}" destId="{48D73AFA-6CE6-004D-95BD-22BC1BDF3F84}" srcOrd="1" destOrd="0" presId="urn:microsoft.com/office/officeart/2005/8/layout/venn1"/>
    <dgm:cxn modelId="{9BE51F80-A77F-44B0-A59C-B62B9ACA707B}" type="presOf" srcId="{361C63F7-1DCB-D94B-8C1D-2BA77D3D2849}" destId="{8E0A8237-8FBF-6F43-BBD0-65D65296DAAF}" srcOrd="0" destOrd="0" presId="urn:microsoft.com/office/officeart/2005/8/layout/venn1"/>
    <dgm:cxn modelId="{D0C1A646-B4A3-41D4-901A-01C568099AD5}" type="presOf" srcId="{5011ADA9-B9C1-214E-A7D6-67AD1E42C7AB}" destId="{C853C60D-50E1-4043-90B1-73842CA027F5}" srcOrd="0" destOrd="0" presId="urn:microsoft.com/office/officeart/2005/8/layout/venn1"/>
    <dgm:cxn modelId="{1E24E6DF-068D-442C-8B1C-A2924B367AC9}" type="presOf" srcId="{E41DF690-234A-2241-9A7C-84CB108CAF09}" destId="{CB7EAE32-7F2E-094B-B3D2-0D8F925CED55}" srcOrd="0" destOrd="0" presId="urn:microsoft.com/office/officeart/2005/8/layout/venn1"/>
    <dgm:cxn modelId="{F74A701D-2AFB-4400-8898-A9D75E2CDA77}" type="presOf" srcId="{2B723550-82F6-6845-965A-4A1A963EAE8E}" destId="{D9DC102F-31BE-C446-95E9-64C171DC566C}" srcOrd="1" destOrd="0" presId="urn:microsoft.com/office/officeart/2005/8/layout/venn1"/>
    <dgm:cxn modelId="{16BAC362-967B-264A-ABC1-4EB38B9FA7D8}" srcId="{E41DF690-234A-2241-9A7C-84CB108CAF09}" destId="{2B723550-82F6-6845-965A-4A1A963EAE8E}" srcOrd="3" destOrd="0" parTransId="{452DAB94-8B2E-F846-85C2-14613042C1F5}" sibTransId="{1538A3EB-D2FC-184D-A1EA-D367FE0CB0F4}"/>
    <dgm:cxn modelId="{448A6656-3E1C-4E2B-BB7C-DBEAAA4EA427}" type="presOf" srcId="{9B7C184C-F61F-4042-A1CC-A85D5DFDF73E}" destId="{C380827F-7040-5C41-9CE5-37BF16222E37}" srcOrd="1" destOrd="0" presId="urn:microsoft.com/office/officeart/2005/8/layout/venn1"/>
    <dgm:cxn modelId="{91DF3565-3E22-A043-9079-8116107D5D49}" srcId="{E41DF690-234A-2241-9A7C-84CB108CAF09}" destId="{5011ADA9-B9C1-214E-A7D6-67AD1E42C7AB}" srcOrd="2" destOrd="0" parTransId="{7EA15B0A-6673-9543-8089-EFE09A7E6E46}" sibTransId="{E203F5DE-70C2-7B44-89BD-0C7B50A7E985}"/>
    <dgm:cxn modelId="{356A8551-A80C-174A-B36C-E096805EA3D8}" srcId="{E41DF690-234A-2241-9A7C-84CB108CAF09}" destId="{9B7C184C-F61F-4042-A1CC-A85D5DFDF73E}" srcOrd="1" destOrd="0" parTransId="{644AC5E7-C284-6941-8D0B-7C2F0DE2F25E}" sibTransId="{98E0E869-6D3B-5641-8C1B-EB33AE03B13F}"/>
    <dgm:cxn modelId="{6A72B361-3D8C-465B-934D-F4B966DCA6C2}" type="presOf" srcId="{9B7C184C-F61F-4042-A1CC-A85D5DFDF73E}" destId="{4DE6AEB1-5878-A647-98E9-D2F96B3DB889}" srcOrd="0" destOrd="0" presId="urn:microsoft.com/office/officeart/2005/8/layout/venn1"/>
    <dgm:cxn modelId="{9F3AFE27-BBEF-4F91-B258-9E9CD6F9B721}" type="presOf" srcId="{361C63F7-1DCB-D94B-8C1D-2BA77D3D2849}" destId="{CC8FBDA4-2BCA-734F-BD55-DE53EAB2BE04}" srcOrd="1" destOrd="0" presId="urn:microsoft.com/office/officeart/2005/8/layout/venn1"/>
    <dgm:cxn modelId="{0B6DEE7C-A634-1449-BD4B-4A4D7201139D}" srcId="{E41DF690-234A-2241-9A7C-84CB108CAF09}" destId="{361C63F7-1DCB-D94B-8C1D-2BA77D3D2849}" srcOrd="0" destOrd="0" parTransId="{9115FE5F-3D4F-8C4A-B4B1-BD46FC2450BF}" sibTransId="{8D3B2B0D-8B94-6641-9C62-0CAC4E5CFE80}"/>
    <dgm:cxn modelId="{4356A630-2CAB-49B1-AF91-A7152580B766}" type="presOf" srcId="{2B723550-82F6-6845-965A-4A1A963EAE8E}" destId="{61512A43-932F-274B-A2DA-AB38527543F8}" srcOrd="0" destOrd="0" presId="urn:microsoft.com/office/officeart/2005/8/layout/venn1"/>
    <dgm:cxn modelId="{CB4CDC1B-5176-4C45-97AC-E42CEBC704F7}" type="presParOf" srcId="{CB7EAE32-7F2E-094B-B3D2-0D8F925CED55}" destId="{8E0A8237-8FBF-6F43-BBD0-65D65296DAAF}" srcOrd="0" destOrd="0" presId="urn:microsoft.com/office/officeart/2005/8/layout/venn1"/>
    <dgm:cxn modelId="{985EF90B-5C71-4F27-BB7E-7D745CC549E8}" type="presParOf" srcId="{CB7EAE32-7F2E-094B-B3D2-0D8F925CED55}" destId="{CC8FBDA4-2BCA-734F-BD55-DE53EAB2BE04}" srcOrd="1" destOrd="0" presId="urn:microsoft.com/office/officeart/2005/8/layout/venn1"/>
    <dgm:cxn modelId="{A3D78284-0C78-4058-B68E-24507442B421}" type="presParOf" srcId="{CB7EAE32-7F2E-094B-B3D2-0D8F925CED55}" destId="{4DE6AEB1-5878-A647-98E9-D2F96B3DB889}" srcOrd="2" destOrd="0" presId="urn:microsoft.com/office/officeart/2005/8/layout/venn1"/>
    <dgm:cxn modelId="{FA702377-A01D-419A-A540-1A3BB017E04F}" type="presParOf" srcId="{CB7EAE32-7F2E-094B-B3D2-0D8F925CED55}" destId="{C380827F-7040-5C41-9CE5-37BF16222E37}" srcOrd="3" destOrd="0" presId="urn:microsoft.com/office/officeart/2005/8/layout/venn1"/>
    <dgm:cxn modelId="{75AF7051-39A9-4C31-B4AB-B330292E62F3}" type="presParOf" srcId="{CB7EAE32-7F2E-094B-B3D2-0D8F925CED55}" destId="{C853C60D-50E1-4043-90B1-73842CA027F5}" srcOrd="4" destOrd="0" presId="urn:microsoft.com/office/officeart/2005/8/layout/venn1"/>
    <dgm:cxn modelId="{AED0D2E7-86AF-4EAD-838D-0D96E4202F98}" type="presParOf" srcId="{CB7EAE32-7F2E-094B-B3D2-0D8F925CED55}" destId="{48D73AFA-6CE6-004D-95BD-22BC1BDF3F84}" srcOrd="5" destOrd="0" presId="urn:microsoft.com/office/officeart/2005/8/layout/venn1"/>
    <dgm:cxn modelId="{59C2EE6D-F991-4478-9542-0A8B7D84E150}" type="presParOf" srcId="{CB7EAE32-7F2E-094B-B3D2-0D8F925CED55}" destId="{61512A43-932F-274B-A2DA-AB38527543F8}" srcOrd="6" destOrd="0" presId="urn:microsoft.com/office/officeart/2005/8/layout/venn1"/>
    <dgm:cxn modelId="{5E754DD1-6A08-4EAC-BE62-8FCAC8276CB7}" type="presParOf" srcId="{CB7EAE32-7F2E-094B-B3D2-0D8F925CED55}" destId="{D9DC102F-31BE-C446-95E9-64C171DC566C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E87ABA-0F03-9040-B75B-AE8403B185FE}" type="doc">
      <dgm:prSet loTypeId="urn:microsoft.com/office/officeart/2005/8/layout/radial3" loCatId="" qsTypeId="urn:microsoft.com/office/officeart/2005/8/quickstyle/simple4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D8E36392-064E-7F4D-8668-B3CE01C8AD33}">
      <dgm:prSet phldrT="[Text]" custT="1"/>
      <dgm:spPr/>
      <dgm:t>
        <a:bodyPr/>
        <a:lstStyle/>
        <a:p>
          <a:r>
            <a:rPr lang="en-US" sz="3000" dirty="0" err="1">
              <a:latin typeface="Arial Narrow" charset="0"/>
              <a:ea typeface="Arial Narrow" charset="0"/>
              <a:cs typeface="Arial Narrow" charset="0"/>
            </a:rPr>
            <a:t>Nilai</a:t>
          </a:r>
          <a:r>
            <a:rPr lang="en-US" sz="3000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3000" dirty="0" err="1">
              <a:latin typeface="Arial Narrow" charset="0"/>
              <a:ea typeface="Arial Narrow" charset="0"/>
              <a:cs typeface="Arial Narrow" charset="0"/>
            </a:rPr>
            <a:t>Utama</a:t>
          </a:r>
          <a:r>
            <a:rPr lang="en-US" sz="3000" dirty="0">
              <a:latin typeface="Arial Narrow" charset="0"/>
              <a:ea typeface="Arial Narrow" charset="0"/>
              <a:cs typeface="Arial Narrow" charset="0"/>
            </a:rPr>
            <a:t> </a:t>
          </a:r>
        </a:p>
      </dgm:t>
    </dgm:pt>
    <dgm:pt modelId="{0CF09B9D-01AB-8C4D-A9A6-FEADE2EE30B0}" type="parTrans" cxnId="{F187DE25-52A5-354D-B1DA-04C806687527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CA66126-A8C5-764C-B869-EFA7CA7EED23}" type="sibTrans" cxnId="{F187DE25-52A5-354D-B1DA-04C806687527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694B98E0-83E6-4D45-BDAA-3E14C9027B3C}">
      <dgm:prSet phldrT="[Text]" custT="1"/>
      <dgm:spPr/>
      <dgm:t>
        <a:bodyPr/>
        <a:lstStyle/>
        <a:p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Religius</a:t>
          </a:r>
          <a:endParaRPr lang="en-US" sz="12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237B6A1B-7A43-FD44-A113-E432BF67D076}" type="parTrans" cxnId="{FB237BFC-2649-0142-A2D5-7453A0523812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B339C7D6-D09A-4A43-AF5A-69386E8B7F85}" type="sibTrans" cxnId="{FB237BFC-2649-0142-A2D5-7453A0523812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2371900B-8140-D742-87DE-FB038384DDB6}">
      <dgm:prSet phldrT="[Text]" custT="1"/>
      <dgm:spPr/>
      <dgm:t>
        <a:bodyPr/>
        <a:lstStyle/>
        <a:p>
          <a:r>
            <a:rPr lang="en-US" sz="1050" b="1" dirty="0" err="1">
              <a:latin typeface="Arial Narrow" charset="0"/>
              <a:ea typeface="Arial Narrow" charset="0"/>
              <a:cs typeface="Arial Narrow" charset="0"/>
            </a:rPr>
            <a:t>Nasionalis</a:t>
          </a:r>
          <a:endParaRPr lang="en-US" sz="105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59B97900-335F-7A44-8A0E-93041FD890BE}" type="parTrans" cxnId="{AA6FD3AD-BB66-924D-AE0D-FD9FAC92AC8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75CD00F4-9A04-3346-AC5A-58371A9FFB57}" type="sibTrans" cxnId="{AA6FD3AD-BB66-924D-AE0D-FD9FAC92AC8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A004AC76-9337-634B-93E5-EB43899665E3}">
      <dgm:prSet phldrT="[Text]" custT="1"/>
      <dgm:spPr/>
      <dgm:t>
        <a:bodyPr/>
        <a:lstStyle/>
        <a:p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Mandiri</a:t>
          </a:r>
          <a:endParaRPr lang="en-US" sz="12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4D17386D-B321-2C44-9F31-A405BCB4A789}" type="parTrans" cxnId="{E6F9E92A-7E99-9944-96EA-F9CBDE3B09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D34D4B12-CB1A-5A47-BAC7-6A3E82CCA0D5}" type="sibTrans" cxnId="{E6F9E92A-7E99-9944-96EA-F9CBDE3B09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50DD952D-E52B-CE41-8238-81CAF7A39B1F}">
      <dgm:prSet phldrT="[Text]" custT="1"/>
      <dgm:spPr/>
      <dgm:t>
        <a:bodyPr/>
        <a:lstStyle/>
        <a:p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Gotong</a:t>
          </a:r>
          <a:r>
            <a:rPr lang="en-US" sz="1200" b="1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1200" b="1" dirty="0" err="1">
              <a:latin typeface="Arial Narrow" charset="0"/>
              <a:ea typeface="Arial Narrow" charset="0"/>
              <a:cs typeface="Arial Narrow" charset="0"/>
            </a:rPr>
            <a:t>Royong</a:t>
          </a:r>
          <a:endParaRPr lang="en-US" sz="12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BD76D54C-78B2-E545-8066-9719115EC9E7}" type="parTrans" cxnId="{18203F1F-E7A7-B44E-BF5A-F953D4EA446C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5CC8101-5D88-F148-B8ED-F92157B43701}" type="sibTrans" cxnId="{18203F1F-E7A7-B44E-BF5A-F953D4EA446C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77BB048-5A23-BA46-931D-B58DADD9385C}">
      <dgm:prSet custT="1"/>
      <dgm:spPr/>
      <dgm:t>
        <a:bodyPr/>
        <a:lstStyle/>
        <a:p>
          <a:r>
            <a:rPr lang="en-US" sz="1100" b="1" dirty="0" err="1">
              <a:latin typeface="Arial Narrow" charset="0"/>
              <a:ea typeface="Arial Narrow" charset="0"/>
              <a:cs typeface="Arial Narrow" charset="0"/>
            </a:rPr>
            <a:t>Integritas</a:t>
          </a:r>
          <a:endParaRPr lang="en-US" sz="1100" b="1" dirty="0">
            <a:latin typeface="Arial Narrow" charset="0"/>
            <a:ea typeface="Arial Narrow" charset="0"/>
            <a:cs typeface="Arial Narrow" charset="0"/>
          </a:endParaRPr>
        </a:p>
      </dgm:t>
    </dgm:pt>
    <dgm:pt modelId="{759C3CE7-8C60-A945-B77E-30C8855013D3}" type="parTrans" cxnId="{2E7DD909-C507-FE4E-AF5C-7DE8E8B691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E339FD7F-D8E1-1F4B-A3B1-9947DA300DA1}" type="sibTrans" cxnId="{2E7DD909-C507-FE4E-AF5C-7DE8E8B691DD}">
      <dgm:prSet/>
      <dgm:spPr/>
      <dgm:t>
        <a:bodyPr/>
        <a:lstStyle/>
        <a:p>
          <a:endParaRPr lang="en-US">
            <a:latin typeface="Arial Narrow" charset="0"/>
            <a:ea typeface="Arial Narrow" charset="0"/>
            <a:cs typeface="Arial Narrow" charset="0"/>
          </a:endParaRPr>
        </a:p>
      </dgm:t>
    </dgm:pt>
    <dgm:pt modelId="{5410CCE2-6D30-2D48-B450-060F44BAF7D5}" type="pres">
      <dgm:prSet presAssocID="{BDE87ABA-0F03-9040-B75B-AE8403B185FE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67F2852-3F64-AB4B-9438-77ED495B6CFB}" type="pres">
      <dgm:prSet presAssocID="{BDE87ABA-0F03-9040-B75B-AE8403B185FE}" presName="radial" presStyleCnt="0">
        <dgm:presLayoutVars>
          <dgm:animLvl val="ctr"/>
        </dgm:presLayoutVars>
      </dgm:prSet>
      <dgm:spPr/>
    </dgm:pt>
    <dgm:pt modelId="{6A224507-C126-8B49-A471-A3A614621CCB}" type="pres">
      <dgm:prSet presAssocID="{D8E36392-064E-7F4D-8668-B3CE01C8AD33}" presName="centerShape" presStyleLbl="vennNode1" presStyleIdx="0" presStyleCnt="6" custScaleX="92091" custScaleY="92091"/>
      <dgm:spPr/>
      <dgm:t>
        <a:bodyPr/>
        <a:lstStyle/>
        <a:p>
          <a:endParaRPr lang="en-US"/>
        </a:p>
      </dgm:t>
    </dgm:pt>
    <dgm:pt modelId="{412772F7-12FA-394C-9D55-59FA8735D1A0}" type="pres">
      <dgm:prSet presAssocID="{694B98E0-83E6-4D45-BDAA-3E14C9027B3C}" presName="node" presStyleLbl="vennNode1" presStyleIdx="1" presStyleCnt="6" custRadScaleRad="9507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81AB10-BE6D-A146-83A7-5D1091F565EE}" type="pres">
      <dgm:prSet presAssocID="{2371900B-8140-D742-87DE-FB038384DDB6}" presName="node" presStyleLbl="vennNode1" presStyleIdx="2" presStyleCnt="6" custRadScaleRad="94393" custRadScaleInc="-154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7FBA2B-4EEC-CE4A-8B3D-EAD26FD3A224}" type="pres">
      <dgm:prSet presAssocID="{A004AC76-9337-634B-93E5-EB43899665E3}" presName="node" presStyleLbl="vennNode1" presStyleIdx="3" presStyleCnt="6" custRadScaleRad="94864" custRadScaleInc="-109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32E814E-3F49-1846-BBD1-D25A499BF5E1}" type="pres">
      <dgm:prSet presAssocID="{50DD952D-E52B-CE41-8238-81CAF7A39B1F}" presName="node" presStyleLbl="vennNode1" presStyleIdx="4" presStyleCnt="6" custRadScaleRad="95873" custRadScaleInc="-54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4D7F840-2F63-7B48-A407-1AA706A3D569}" type="pres">
      <dgm:prSet presAssocID="{E77BB048-5A23-BA46-931D-B58DADD9385C}" presName="node" presStyleLbl="vennNode1" presStyleIdx="5" presStyleCnt="6" custRadScaleRad="95325" custRadScaleInc="127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695F09-2917-41E7-A272-D3CBF7FCDE11}" type="presOf" srcId="{D8E36392-064E-7F4D-8668-B3CE01C8AD33}" destId="{6A224507-C126-8B49-A471-A3A614621CCB}" srcOrd="0" destOrd="0" presId="urn:microsoft.com/office/officeart/2005/8/layout/radial3"/>
    <dgm:cxn modelId="{AD692D1F-BC0C-4147-A185-EE2D6E87B5A8}" type="presOf" srcId="{694B98E0-83E6-4D45-BDAA-3E14C9027B3C}" destId="{412772F7-12FA-394C-9D55-59FA8735D1A0}" srcOrd="0" destOrd="0" presId="urn:microsoft.com/office/officeart/2005/8/layout/radial3"/>
    <dgm:cxn modelId="{18203F1F-E7A7-B44E-BF5A-F953D4EA446C}" srcId="{D8E36392-064E-7F4D-8668-B3CE01C8AD33}" destId="{50DD952D-E52B-CE41-8238-81CAF7A39B1F}" srcOrd="3" destOrd="0" parTransId="{BD76D54C-78B2-E545-8066-9719115EC9E7}" sibTransId="{E5CC8101-5D88-F148-B8ED-F92157B43701}"/>
    <dgm:cxn modelId="{2E7DD909-C507-FE4E-AF5C-7DE8E8B691DD}" srcId="{D8E36392-064E-7F4D-8668-B3CE01C8AD33}" destId="{E77BB048-5A23-BA46-931D-B58DADD9385C}" srcOrd="4" destOrd="0" parTransId="{759C3CE7-8C60-A945-B77E-30C8855013D3}" sibTransId="{E339FD7F-D8E1-1F4B-A3B1-9947DA300DA1}"/>
    <dgm:cxn modelId="{F662BF99-D8D5-404F-8296-D7A827D9BF78}" type="presOf" srcId="{50DD952D-E52B-CE41-8238-81CAF7A39B1F}" destId="{A32E814E-3F49-1846-BBD1-D25A499BF5E1}" srcOrd="0" destOrd="0" presId="urn:microsoft.com/office/officeart/2005/8/layout/radial3"/>
    <dgm:cxn modelId="{AA6FD3AD-BB66-924D-AE0D-FD9FAC92AC8D}" srcId="{D8E36392-064E-7F4D-8668-B3CE01C8AD33}" destId="{2371900B-8140-D742-87DE-FB038384DDB6}" srcOrd="1" destOrd="0" parTransId="{59B97900-335F-7A44-8A0E-93041FD890BE}" sibTransId="{75CD00F4-9A04-3346-AC5A-58371A9FFB57}"/>
    <dgm:cxn modelId="{9EA95B67-FA6E-4C0A-AD54-E7FB98024BAD}" type="presOf" srcId="{E77BB048-5A23-BA46-931D-B58DADD9385C}" destId="{64D7F840-2F63-7B48-A407-1AA706A3D569}" srcOrd="0" destOrd="0" presId="urn:microsoft.com/office/officeart/2005/8/layout/radial3"/>
    <dgm:cxn modelId="{E6F9E92A-7E99-9944-96EA-F9CBDE3B09DD}" srcId="{D8E36392-064E-7F4D-8668-B3CE01C8AD33}" destId="{A004AC76-9337-634B-93E5-EB43899665E3}" srcOrd="2" destOrd="0" parTransId="{4D17386D-B321-2C44-9F31-A405BCB4A789}" sibTransId="{D34D4B12-CB1A-5A47-BAC7-6A3E82CCA0D5}"/>
    <dgm:cxn modelId="{F187DE25-52A5-354D-B1DA-04C806687527}" srcId="{BDE87ABA-0F03-9040-B75B-AE8403B185FE}" destId="{D8E36392-064E-7F4D-8668-B3CE01C8AD33}" srcOrd="0" destOrd="0" parTransId="{0CF09B9D-01AB-8C4D-A9A6-FEADE2EE30B0}" sibTransId="{ECA66126-A8C5-764C-B869-EFA7CA7EED23}"/>
    <dgm:cxn modelId="{0B13F450-B90D-4CD2-AEA5-9D7BD5670121}" type="presOf" srcId="{A004AC76-9337-634B-93E5-EB43899665E3}" destId="{687FBA2B-4EEC-CE4A-8B3D-EAD26FD3A224}" srcOrd="0" destOrd="0" presId="urn:microsoft.com/office/officeart/2005/8/layout/radial3"/>
    <dgm:cxn modelId="{FB237BFC-2649-0142-A2D5-7453A0523812}" srcId="{D8E36392-064E-7F4D-8668-B3CE01C8AD33}" destId="{694B98E0-83E6-4D45-BDAA-3E14C9027B3C}" srcOrd="0" destOrd="0" parTransId="{237B6A1B-7A43-FD44-A113-E432BF67D076}" sibTransId="{B339C7D6-D09A-4A43-AF5A-69386E8B7F85}"/>
    <dgm:cxn modelId="{7BF7A9B5-A317-4778-BC8C-FAC0FA10A4A7}" type="presOf" srcId="{BDE87ABA-0F03-9040-B75B-AE8403B185FE}" destId="{5410CCE2-6D30-2D48-B450-060F44BAF7D5}" srcOrd="0" destOrd="0" presId="urn:microsoft.com/office/officeart/2005/8/layout/radial3"/>
    <dgm:cxn modelId="{AFE820C5-1111-4E20-8631-FEC2B93F5036}" type="presOf" srcId="{2371900B-8140-D742-87DE-FB038384DDB6}" destId="{A681AB10-BE6D-A146-83A7-5D1091F565EE}" srcOrd="0" destOrd="0" presId="urn:microsoft.com/office/officeart/2005/8/layout/radial3"/>
    <dgm:cxn modelId="{C0B49657-CBAB-4397-B3AB-A7311BD29F1C}" type="presParOf" srcId="{5410CCE2-6D30-2D48-B450-060F44BAF7D5}" destId="{B67F2852-3F64-AB4B-9438-77ED495B6CFB}" srcOrd="0" destOrd="0" presId="urn:microsoft.com/office/officeart/2005/8/layout/radial3"/>
    <dgm:cxn modelId="{E80DEC3D-FDC5-4844-9E2E-4F4E556B6D95}" type="presParOf" srcId="{B67F2852-3F64-AB4B-9438-77ED495B6CFB}" destId="{6A224507-C126-8B49-A471-A3A614621CCB}" srcOrd="0" destOrd="0" presId="urn:microsoft.com/office/officeart/2005/8/layout/radial3"/>
    <dgm:cxn modelId="{DD7AF340-3957-405E-942B-DB0218DBEF39}" type="presParOf" srcId="{B67F2852-3F64-AB4B-9438-77ED495B6CFB}" destId="{412772F7-12FA-394C-9D55-59FA8735D1A0}" srcOrd="1" destOrd="0" presId="urn:microsoft.com/office/officeart/2005/8/layout/radial3"/>
    <dgm:cxn modelId="{15B08C59-D72D-4496-9E7D-759E0CA5E986}" type="presParOf" srcId="{B67F2852-3F64-AB4B-9438-77ED495B6CFB}" destId="{A681AB10-BE6D-A146-83A7-5D1091F565EE}" srcOrd="2" destOrd="0" presId="urn:microsoft.com/office/officeart/2005/8/layout/radial3"/>
    <dgm:cxn modelId="{C6A95772-D13F-4955-B5C0-146B66DCBD85}" type="presParOf" srcId="{B67F2852-3F64-AB4B-9438-77ED495B6CFB}" destId="{687FBA2B-4EEC-CE4A-8B3D-EAD26FD3A224}" srcOrd="3" destOrd="0" presId="urn:microsoft.com/office/officeart/2005/8/layout/radial3"/>
    <dgm:cxn modelId="{4EA7B392-CBE9-49F9-94DC-96D0525EE7F1}" type="presParOf" srcId="{B67F2852-3F64-AB4B-9438-77ED495B6CFB}" destId="{A32E814E-3F49-1846-BBD1-D25A499BF5E1}" srcOrd="4" destOrd="0" presId="urn:microsoft.com/office/officeart/2005/8/layout/radial3"/>
    <dgm:cxn modelId="{CEFFFC43-92DF-4484-B89B-70E13F720CFE}" type="presParOf" srcId="{B67F2852-3F64-AB4B-9438-77ED495B6CFB}" destId="{64D7F840-2F63-7B48-A407-1AA706A3D569}" srcOrd="5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4186E28-BF36-4900-AE69-1DE2FD7C7619}" type="doc">
      <dgm:prSet loTypeId="urn:microsoft.com/office/officeart/2005/8/layout/hProcess9" loCatId="process" qsTypeId="urn:microsoft.com/office/officeart/2005/8/quickstyle/3d1" qsCatId="3D" csTypeId="urn:microsoft.com/office/officeart/2005/8/colors/colorful5" csCatId="colorful" phldr="1"/>
      <dgm:spPr/>
    </dgm:pt>
    <dgm:pt modelId="{62EF5953-332C-440E-84E2-3B5372072124}">
      <dgm:prSet phldrT="[Text]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GB" dirty="0" err="1" smtClean="0"/>
            <a:t>Apersepsi</a:t>
          </a:r>
          <a:endParaRPr lang="en-US" dirty="0"/>
        </a:p>
      </dgm:t>
    </dgm:pt>
    <dgm:pt modelId="{49908122-E008-4BD1-AD34-F1D02EC15B7D}" type="parTrans" cxnId="{8790F782-747D-4363-862C-09DC313FC5B9}">
      <dgm:prSet/>
      <dgm:spPr/>
      <dgm:t>
        <a:bodyPr/>
        <a:lstStyle/>
        <a:p>
          <a:endParaRPr lang="en-US"/>
        </a:p>
      </dgm:t>
    </dgm:pt>
    <dgm:pt modelId="{95EDBE18-2DBC-4635-9DCD-BEE8A58ED806}" type="sibTrans" cxnId="{8790F782-747D-4363-862C-09DC313FC5B9}">
      <dgm:prSet/>
      <dgm:spPr/>
      <dgm:t>
        <a:bodyPr/>
        <a:lstStyle/>
        <a:p>
          <a:endParaRPr lang="en-US"/>
        </a:p>
      </dgm:t>
    </dgm:pt>
    <dgm:pt modelId="{23D25ABC-2261-466A-9DE2-0185BC2B3745}">
      <dgm:prSet phldrT="[Text]"/>
      <dgm:spPr>
        <a:solidFill>
          <a:schemeClr val="accent4">
            <a:lumMod val="40000"/>
            <a:lumOff val="60000"/>
          </a:schemeClr>
        </a:solidFill>
      </dgm:spPr>
      <dgm:t>
        <a:bodyPr/>
        <a:lstStyle/>
        <a:p>
          <a:r>
            <a:rPr lang="en-GB" dirty="0" err="1" smtClean="0">
              <a:solidFill>
                <a:sysClr val="windowText" lastClr="000000"/>
              </a:solidFill>
            </a:rPr>
            <a:t>Penilaian</a:t>
          </a:r>
          <a:r>
            <a:rPr lang="en-GB" dirty="0" smtClean="0">
              <a:solidFill>
                <a:sysClr val="windowText" lastClr="000000"/>
              </a:solidFill>
            </a:rPr>
            <a:t> Proses</a:t>
          </a:r>
          <a:endParaRPr lang="en-US" dirty="0">
            <a:solidFill>
              <a:sysClr val="windowText" lastClr="000000"/>
            </a:solidFill>
          </a:endParaRPr>
        </a:p>
      </dgm:t>
    </dgm:pt>
    <dgm:pt modelId="{D9525C0E-1CD4-4E2A-A383-A1F60114B944}" type="parTrans" cxnId="{33BEB935-A9EA-4CAC-81C7-34729486FFB0}">
      <dgm:prSet/>
      <dgm:spPr/>
      <dgm:t>
        <a:bodyPr/>
        <a:lstStyle/>
        <a:p>
          <a:endParaRPr lang="en-US"/>
        </a:p>
      </dgm:t>
    </dgm:pt>
    <dgm:pt modelId="{14696FE5-6F29-485A-941F-9A965E1DBDE4}" type="sibTrans" cxnId="{33BEB935-A9EA-4CAC-81C7-34729486FFB0}">
      <dgm:prSet/>
      <dgm:spPr/>
      <dgm:t>
        <a:bodyPr/>
        <a:lstStyle/>
        <a:p>
          <a:endParaRPr lang="en-US"/>
        </a:p>
      </dgm:t>
    </dgm:pt>
    <dgm:pt modelId="{2B455588-0DBC-43F6-8BC5-EB7F467B7996}">
      <dgm:prSet phldrT="[Text]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dirty="0" err="1" smtClean="0">
              <a:solidFill>
                <a:sysClr val="windowText" lastClr="000000"/>
              </a:solidFill>
            </a:rPr>
            <a:t>Penilaian</a:t>
          </a:r>
          <a:r>
            <a:rPr lang="en-GB" dirty="0" smtClean="0">
              <a:solidFill>
                <a:sysClr val="windowText" lastClr="000000"/>
              </a:solidFill>
            </a:rPr>
            <a:t> </a:t>
          </a:r>
          <a:r>
            <a:rPr lang="en-GB" dirty="0" err="1" smtClean="0">
              <a:solidFill>
                <a:sysClr val="windowText" lastClr="000000"/>
              </a:solidFill>
            </a:rPr>
            <a:t>Akhir</a:t>
          </a:r>
          <a:endParaRPr lang="en-US" dirty="0">
            <a:solidFill>
              <a:sysClr val="windowText" lastClr="000000"/>
            </a:solidFill>
          </a:endParaRPr>
        </a:p>
      </dgm:t>
    </dgm:pt>
    <dgm:pt modelId="{22855E4D-BF52-4A49-BDDF-95E691F992B2}" type="parTrans" cxnId="{15029062-1342-4674-8770-102C228F84BE}">
      <dgm:prSet/>
      <dgm:spPr/>
      <dgm:t>
        <a:bodyPr/>
        <a:lstStyle/>
        <a:p>
          <a:endParaRPr lang="en-US"/>
        </a:p>
      </dgm:t>
    </dgm:pt>
    <dgm:pt modelId="{AC0B45F9-82F2-425F-B2B4-F597158DFC9F}" type="sibTrans" cxnId="{15029062-1342-4674-8770-102C228F84BE}">
      <dgm:prSet/>
      <dgm:spPr/>
      <dgm:t>
        <a:bodyPr/>
        <a:lstStyle/>
        <a:p>
          <a:endParaRPr lang="en-US"/>
        </a:p>
      </dgm:t>
    </dgm:pt>
    <dgm:pt modelId="{65924997-3621-4A86-ADB9-2C5EDE534206}" type="pres">
      <dgm:prSet presAssocID="{24186E28-BF36-4900-AE69-1DE2FD7C7619}" presName="CompostProcess" presStyleCnt="0">
        <dgm:presLayoutVars>
          <dgm:dir/>
          <dgm:resizeHandles val="exact"/>
        </dgm:presLayoutVars>
      </dgm:prSet>
      <dgm:spPr/>
    </dgm:pt>
    <dgm:pt modelId="{0F497368-73B4-46B6-A56F-29CF117C1E51}" type="pres">
      <dgm:prSet presAssocID="{24186E28-BF36-4900-AE69-1DE2FD7C7619}" presName="arrow" presStyleLbl="bgShp" presStyleIdx="0" presStyleCnt="1" custScaleX="117647" custLinFactNeighborX="-6235"/>
      <dgm:spPr>
        <a:solidFill>
          <a:schemeClr val="accent2">
            <a:lumMod val="75000"/>
          </a:schemeClr>
        </a:solidFill>
      </dgm:spPr>
    </dgm:pt>
    <dgm:pt modelId="{CED8A2C9-1262-4AFA-993B-282D6B2AAE52}" type="pres">
      <dgm:prSet presAssocID="{24186E28-BF36-4900-AE69-1DE2FD7C7619}" presName="linearProcess" presStyleCnt="0"/>
      <dgm:spPr/>
    </dgm:pt>
    <dgm:pt modelId="{8D48A0F4-1D2E-4267-9F37-0D3940DA4CB0}" type="pres">
      <dgm:prSet presAssocID="{62EF5953-332C-440E-84E2-3B5372072124}" presName="text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3B76DE-DA55-4AC1-8986-EC5F5643D5CC}" type="pres">
      <dgm:prSet presAssocID="{95EDBE18-2DBC-4635-9DCD-BEE8A58ED806}" presName="sibTrans" presStyleCnt="0"/>
      <dgm:spPr/>
    </dgm:pt>
    <dgm:pt modelId="{5D5498FE-5F0B-43CA-9E45-075ADC2C9D3F}" type="pres">
      <dgm:prSet presAssocID="{23D25ABC-2261-466A-9DE2-0185BC2B3745}" presName="text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9A55E-2AF3-45F5-8F66-7C6A4996DF09}" type="pres">
      <dgm:prSet presAssocID="{14696FE5-6F29-485A-941F-9A965E1DBDE4}" presName="sibTrans" presStyleCnt="0"/>
      <dgm:spPr/>
    </dgm:pt>
    <dgm:pt modelId="{12BDA095-5816-4E1D-A75A-93E12C27FBFC}" type="pres">
      <dgm:prSet presAssocID="{2B455588-0DBC-43F6-8BC5-EB7F467B7996}" presName="text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5FFADB6-80D3-4C14-A063-02671D85E325}" type="presOf" srcId="{2B455588-0DBC-43F6-8BC5-EB7F467B7996}" destId="{12BDA095-5816-4E1D-A75A-93E12C27FBFC}" srcOrd="0" destOrd="0" presId="urn:microsoft.com/office/officeart/2005/8/layout/hProcess9"/>
    <dgm:cxn modelId="{8790F782-747D-4363-862C-09DC313FC5B9}" srcId="{24186E28-BF36-4900-AE69-1DE2FD7C7619}" destId="{62EF5953-332C-440E-84E2-3B5372072124}" srcOrd="0" destOrd="0" parTransId="{49908122-E008-4BD1-AD34-F1D02EC15B7D}" sibTransId="{95EDBE18-2DBC-4635-9DCD-BEE8A58ED806}"/>
    <dgm:cxn modelId="{6EE5D6CE-0154-422E-B0FE-2B94E7235EC9}" type="presOf" srcId="{62EF5953-332C-440E-84E2-3B5372072124}" destId="{8D48A0F4-1D2E-4267-9F37-0D3940DA4CB0}" srcOrd="0" destOrd="0" presId="urn:microsoft.com/office/officeart/2005/8/layout/hProcess9"/>
    <dgm:cxn modelId="{15029062-1342-4674-8770-102C228F84BE}" srcId="{24186E28-BF36-4900-AE69-1DE2FD7C7619}" destId="{2B455588-0DBC-43F6-8BC5-EB7F467B7996}" srcOrd="2" destOrd="0" parTransId="{22855E4D-BF52-4A49-BDDF-95E691F992B2}" sibTransId="{AC0B45F9-82F2-425F-B2B4-F597158DFC9F}"/>
    <dgm:cxn modelId="{6707E6BB-5BCD-4CAB-9CEB-3CBEF0C98165}" type="presOf" srcId="{23D25ABC-2261-466A-9DE2-0185BC2B3745}" destId="{5D5498FE-5F0B-43CA-9E45-075ADC2C9D3F}" srcOrd="0" destOrd="0" presId="urn:microsoft.com/office/officeart/2005/8/layout/hProcess9"/>
    <dgm:cxn modelId="{33BEB935-A9EA-4CAC-81C7-34729486FFB0}" srcId="{24186E28-BF36-4900-AE69-1DE2FD7C7619}" destId="{23D25ABC-2261-466A-9DE2-0185BC2B3745}" srcOrd="1" destOrd="0" parTransId="{D9525C0E-1CD4-4E2A-A383-A1F60114B944}" sibTransId="{14696FE5-6F29-485A-941F-9A965E1DBDE4}"/>
    <dgm:cxn modelId="{61EEDB86-C4EE-4C20-B3D8-D5CC463F064A}" type="presOf" srcId="{24186E28-BF36-4900-AE69-1DE2FD7C7619}" destId="{65924997-3621-4A86-ADB9-2C5EDE534206}" srcOrd="0" destOrd="0" presId="urn:microsoft.com/office/officeart/2005/8/layout/hProcess9"/>
    <dgm:cxn modelId="{17466E7A-589B-42EB-9D08-4C3E0C134A88}" type="presParOf" srcId="{65924997-3621-4A86-ADB9-2C5EDE534206}" destId="{0F497368-73B4-46B6-A56F-29CF117C1E51}" srcOrd="0" destOrd="0" presId="urn:microsoft.com/office/officeart/2005/8/layout/hProcess9"/>
    <dgm:cxn modelId="{E698CC16-7028-45A3-929D-55CB2CA94792}" type="presParOf" srcId="{65924997-3621-4A86-ADB9-2C5EDE534206}" destId="{CED8A2C9-1262-4AFA-993B-282D6B2AAE52}" srcOrd="1" destOrd="0" presId="urn:microsoft.com/office/officeart/2005/8/layout/hProcess9"/>
    <dgm:cxn modelId="{7E4AE262-7D0F-4815-8209-EEE61CB5D70B}" type="presParOf" srcId="{CED8A2C9-1262-4AFA-993B-282D6B2AAE52}" destId="{8D48A0F4-1D2E-4267-9F37-0D3940DA4CB0}" srcOrd="0" destOrd="0" presId="urn:microsoft.com/office/officeart/2005/8/layout/hProcess9"/>
    <dgm:cxn modelId="{2A439A4E-4D49-417E-A79B-6495D2F0B7D4}" type="presParOf" srcId="{CED8A2C9-1262-4AFA-993B-282D6B2AAE52}" destId="{763B76DE-DA55-4AC1-8986-EC5F5643D5CC}" srcOrd="1" destOrd="0" presId="urn:microsoft.com/office/officeart/2005/8/layout/hProcess9"/>
    <dgm:cxn modelId="{1267A212-49B8-416D-A111-EBFC88277F6E}" type="presParOf" srcId="{CED8A2C9-1262-4AFA-993B-282D6B2AAE52}" destId="{5D5498FE-5F0B-43CA-9E45-075ADC2C9D3F}" srcOrd="2" destOrd="0" presId="urn:microsoft.com/office/officeart/2005/8/layout/hProcess9"/>
    <dgm:cxn modelId="{85F24444-F538-4B27-80F9-45F32EA097C7}" type="presParOf" srcId="{CED8A2C9-1262-4AFA-993B-282D6B2AAE52}" destId="{E419A55E-2AF3-45F5-8F66-7C6A4996DF09}" srcOrd="3" destOrd="0" presId="urn:microsoft.com/office/officeart/2005/8/layout/hProcess9"/>
    <dgm:cxn modelId="{4DF52E91-16D0-43D3-B45B-351B8AD89887}" type="presParOf" srcId="{CED8A2C9-1262-4AFA-993B-282D6B2AAE52}" destId="{12BDA095-5816-4E1D-A75A-93E12C27FBFC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580803D-AF26-4063-A3EB-507198BD352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6AFE5E-6185-4C07-829B-F7604E8E75FD}">
      <dgm:prSet phldrT="[Text]"/>
      <dgm:spPr/>
      <dgm:t>
        <a:bodyPr/>
        <a:lstStyle/>
        <a:p>
          <a:r>
            <a:rPr lang="en-US" dirty="0" smtClean="0"/>
            <a:t>Analyzing unfamiliar situation</a:t>
          </a:r>
          <a:endParaRPr lang="en-US" dirty="0"/>
        </a:p>
      </dgm:t>
    </dgm:pt>
    <dgm:pt modelId="{87AC86C6-7DC3-4E5A-8945-ECFE99440C54}" type="parTrans" cxnId="{6C339A68-8AA4-45F0-865A-71C7F5A502A7}">
      <dgm:prSet/>
      <dgm:spPr/>
      <dgm:t>
        <a:bodyPr/>
        <a:lstStyle/>
        <a:p>
          <a:endParaRPr lang="en-US"/>
        </a:p>
      </dgm:t>
    </dgm:pt>
    <dgm:pt modelId="{7B0D3CC8-6C4B-4950-99AA-6B04B46FD4B0}" type="sibTrans" cxnId="{6C339A68-8AA4-45F0-865A-71C7F5A502A7}">
      <dgm:prSet/>
      <dgm:spPr/>
      <dgm:t>
        <a:bodyPr/>
        <a:lstStyle/>
        <a:p>
          <a:endParaRPr lang="en-US"/>
        </a:p>
      </dgm:t>
    </dgm:pt>
    <dgm:pt modelId="{9F30DB5D-832C-493B-BDAA-422588584D99}">
      <dgm:prSet phldrT="[Text]"/>
      <dgm:spPr/>
      <dgm:t>
        <a:bodyPr/>
        <a:lstStyle/>
        <a:p>
          <a:r>
            <a:rPr lang="en-US" dirty="0" smtClean="0"/>
            <a:t>Evaluating strategies or pathways</a:t>
          </a:r>
          <a:endParaRPr lang="en-US" dirty="0"/>
        </a:p>
      </dgm:t>
    </dgm:pt>
    <dgm:pt modelId="{A310B0F6-D827-40DB-AC1E-99E7B3428A46}" type="parTrans" cxnId="{BFE324D1-5C23-4FB5-9426-8774CA1DF318}">
      <dgm:prSet/>
      <dgm:spPr/>
      <dgm:t>
        <a:bodyPr/>
        <a:lstStyle/>
        <a:p>
          <a:endParaRPr lang="en-US"/>
        </a:p>
      </dgm:t>
    </dgm:pt>
    <dgm:pt modelId="{23FB6142-736F-453E-958B-FE39A5C200C8}" type="sibTrans" cxnId="{BFE324D1-5C23-4FB5-9426-8774CA1DF318}">
      <dgm:prSet/>
      <dgm:spPr/>
      <dgm:t>
        <a:bodyPr/>
        <a:lstStyle/>
        <a:p>
          <a:endParaRPr lang="en-US"/>
        </a:p>
      </dgm:t>
    </dgm:pt>
    <dgm:pt modelId="{C0DA8E64-1747-4A68-B113-2754BF114959}">
      <dgm:prSet phldrT="[Text]"/>
      <dgm:spPr/>
      <dgm:t>
        <a:bodyPr/>
        <a:lstStyle/>
        <a:p>
          <a:r>
            <a:rPr lang="en-US" dirty="0" smtClean="0"/>
            <a:t>Creating new method of solution</a:t>
          </a:r>
          <a:endParaRPr lang="en-US" dirty="0"/>
        </a:p>
      </dgm:t>
    </dgm:pt>
    <dgm:pt modelId="{CA273AC2-110B-4E5E-9DE4-DD2D235BCEA0}" type="parTrans" cxnId="{0F5EE076-6005-44D0-9C54-DE1D70260C9C}">
      <dgm:prSet/>
      <dgm:spPr/>
      <dgm:t>
        <a:bodyPr/>
        <a:lstStyle/>
        <a:p>
          <a:endParaRPr lang="en-US"/>
        </a:p>
      </dgm:t>
    </dgm:pt>
    <dgm:pt modelId="{148935BD-1257-492E-9B8F-8FDDAE8D778C}" type="sibTrans" cxnId="{0F5EE076-6005-44D0-9C54-DE1D70260C9C}">
      <dgm:prSet/>
      <dgm:spPr/>
      <dgm:t>
        <a:bodyPr/>
        <a:lstStyle/>
        <a:p>
          <a:endParaRPr lang="en-US"/>
        </a:p>
      </dgm:t>
    </dgm:pt>
    <dgm:pt modelId="{73D39E3F-FE12-424D-8698-3E6A126BAD6B}" type="pres">
      <dgm:prSet presAssocID="{3580803D-AF26-4063-A3EB-507198BD3529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76B2134-7497-4305-8723-01BF9F4DF17D}" type="pres">
      <dgm:prSet presAssocID="{536AFE5E-6185-4C07-829B-F7604E8E75F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DF631B3-8127-40B1-976F-95FB5823769D}" type="pres">
      <dgm:prSet presAssocID="{7B0D3CC8-6C4B-4950-99AA-6B04B46FD4B0}" presName="sibTrans" presStyleCnt="0"/>
      <dgm:spPr/>
    </dgm:pt>
    <dgm:pt modelId="{B15F98D6-09AD-4B77-B52E-F9CD9B9CE6DC}" type="pres">
      <dgm:prSet presAssocID="{9F30DB5D-832C-493B-BDAA-422588584D99}" presName="node" presStyleLbl="node1" presStyleIdx="1" presStyleCnt="3" custLinFactNeighborX="-5815" custLinFactNeighborY="-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8CD94-1020-4B3B-A90C-4984DCADAF31}" type="pres">
      <dgm:prSet presAssocID="{23FB6142-736F-453E-958B-FE39A5C200C8}" presName="sibTrans" presStyleCnt="0"/>
      <dgm:spPr/>
    </dgm:pt>
    <dgm:pt modelId="{1D39C52C-4170-4F0C-835E-7288AE074EEF}" type="pres">
      <dgm:prSet presAssocID="{C0DA8E64-1747-4A68-B113-2754BF11495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CDF67ED-0F06-4E18-A066-0381EE228050}" type="presOf" srcId="{C0DA8E64-1747-4A68-B113-2754BF114959}" destId="{1D39C52C-4170-4F0C-835E-7288AE074EEF}" srcOrd="0" destOrd="0" presId="urn:microsoft.com/office/officeart/2005/8/layout/default"/>
    <dgm:cxn modelId="{BFE324D1-5C23-4FB5-9426-8774CA1DF318}" srcId="{3580803D-AF26-4063-A3EB-507198BD3529}" destId="{9F30DB5D-832C-493B-BDAA-422588584D99}" srcOrd="1" destOrd="0" parTransId="{A310B0F6-D827-40DB-AC1E-99E7B3428A46}" sibTransId="{23FB6142-736F-453E-958B-FE39A5C200C8}"/>
    <dgm:cxn modelId="{6C339A68-8AA4-45F0-865A-71C7F5A502A7}" srcId="{3580803D-AF26-4063-A3EB-507198BD3529}" destId="{536AFE5E-6185-4C07-829B-F7604E8E75FD}" srcOrd="0" destOrd="0" parTransId="{87AC86C6-7DC3-4E5A-8945-ECFE99440C54}" sibTransId="{7B0D3CC8-6C4B-4950-99AA-6B04B46FD4B0}"/>
    <dgm:cxn modelId="{EDAD8A1A-DC49-46AE-819A-A3AC885AF612}" type="presOf" srcId="{9F30DB5D-832C-493B-BDAA-422588584D99}" destId="{B15F98D6-09AD-4B77-B52E-F9CD9B9CE6DC}" srcOrd="0" destOrd="0" presId="urn:microsoft.com/office/officeart/2005/8/layout/default"/>
    <dgm:cxn modelId="{5CCDD113-2358-4849-944B-09FDDCBDC144}" type="presOf" srcId="{536AFE5E-6185-4C07-829B-F7604E8E75FD}" destId="{E76B2134-7497-4305-8723-01BF9F4DF17D}" srcOrd="0" destOrd="0" presId="urn:microsoft.com/office/officeart/2005/8/layout/default"/>
    <dgm:cxn modelId="{0F5EE076-6005-44D0-9C54-DE1D70260C9C}" srcId="{3580803D-AF26-4063-A3EB-507198BD3529}" destId="{C0DA8E64-1747-4A68-B113-2754BF114959}" srcOrd="2" destOrd="0" parTransId="{CA273AC2-110B-4E5E-9DE4-DD2D235BCEA0}" sibTransId="{148935BD-1257-492E-9B8F-8FDDAE8D778C}"/>
    <dgm:cxn modelId="{7EC30966-9D5D-4789-8740-AE6FE640F3CB}" type="presOf" srcId="{3580803D-AF26-4063-A3EB-507198BD3529}" destId="{73D39E3F-FE12-424D-8698-3E6A126BAD6B}" srcOrd="0" destOrd="0" presId="urn:microsoft.com/office/officeart/2005/8/layout/default"/>
    <dgm:cxn modelId="{0125C672-563F-45FB-BF3E-D3B34E31389F}" type="presParOf" srcId="{73D39E3F-FE12-424D-8698-3E6A126BAD6B}" destId="{E76B2134-7497-4305-8723-01BF9F4DF17D}" srcOrd="0" destOrd="0" presId="urn:microsoft.com/office/officeart/2005/8/layout/default"/>
    <dgm:cxn modelId="{3C7E936A-671A-4930-96B8-99CC6017A9B1}" type="presParOf" srcId="{73D39E3F-FE12-424D-8698-3E6A126BAD6B}" destId="{4DF631B3-8127-40B1-976F-95FB5823769D}" srcOrd="1" destOrd="0" presId="urn:microsoft.com/office/officeart/2005/8/layout/default"/>
    <dgm:cxn modelId="{81653AAF-8235-4896-8AAA-0BEF8114E928}" type="presParOf" srcId="{73D39E3F-FE12-424D-8698-3E6A126BAD6B}" destId="{B15F98D6-09AD-4B77-B52E-F9CD9B9CE6DC}" srcOrd="2" destOrd="0" presId="urn:microsoft.com/office/officeart/2005/8/layout/default"/>
    <dgm:cxn modelId="{386E901A-D16A-4C87-BCFB-701E10E96471}" type="presParOf" srcId="{73D39E3F-FE12-424D-8698-3E6A126BAD6B}" destId="{F688CD94-1020-4B3B-A90C-4984DCADAF31}" srcOrd="3" destOrd="0" presId="urn:microsoft.com/office/officeart/2005/8/layout/default"/>
    <dgm:cxn modelId="{D7C4D49C-03D3-4A2B-AA0B-FDBF6CB84005}" type="presParOf" srcId="{73D39E3F-FE12-424D-8698-3E6A126BAD6B}" destId="{1D39C52C-4170-4F0C-835E-7288AE074EEF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9380BA5-1659-4B8B-B8BF-1D18212856E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1#6" csCatId="colorful" phldr="1"/>
      <dgm:spPr/>
      <dgm:t>
        <a:bodyPr/>
        <a:lstStyle/>
        <a:p>
          <a:endParaRPr lang="en-US"/>
        </a:p>
      </dgm:t>
    </dgm:pt>
    <dgm:pt modelId="{2985FE0D-3A2E-429C-9D9B-EC1F7EEA8812}">
      <dgm:prSet phldrT="[Text]" custT="1"/>
      <dgm:spPr>
        <a:solidFill>
          <a:schemeClr val="tx1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3600" noProof="0" dirty="0" smtClean="0">
              <a:latin typeface="Berlin Sans FB" pitchFamily="34" charset="0"/>
            </a:rPr>
            <a:t>Pembelajaran</a:t>
          </a:r>
          <a:r>
            <a:rPr lang="id-ID" sz="2200" noProof="0" dirty="0" smtClean="0"/>
            <a:t>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d-ID" sz="2200" noProof="0" dirty="0" smtClean="0"/>
            <a:t>Dikembangkan</a:t>
          </a:r>
          <a:endParaRPr lang="id-ID" sz="2200" noProof="0" dirty="0"/>
        </a:p>
      </dgm:t>
    </dgm:pt>
    <dgm:pt modelId="{A335775F-554F-468B-A18A-C8171B35697A}" type="parTrans" cxnId="{5799B771-67E1-4BD5-9F00-16A0727E6AA3}">
      <dgm:prSet/>
      <dgm:spPr/>
      <dgm:t>
        <a:bodyPr/>
        <a:lstStyle/>
        <a:p>
          <a:endParaRPr lang="en-US"/>
        </a:p>
      </dgm:t>
    </dgm:pt>
    <dgm:pt modelId="{D1784905-E176-4E89-B01F-73C532594F8A}" type="sibTrans" cxnId="{5799B771-67E1-4BD5-9F00-16A0727E6AA3}">
      <dgm:prSet/>
      <dgm:spPr/>
      <dgm:t>
        <a:bodyPr/>
        <a:lstStyle/>
        <a:p>
          <a:endParaRPr lang="en-US"/>
        </a:p>
      </dgm:t>
    </dgm:pt>
    <dgm:pt modelId="{45183057-0EFF-442D-B62F-3B76504C6D87}">
      <dgm:prSet phldrT="[Text]" custT="1"/>
      <dgm:spPr>
        <a:solidFill>
          <a:srgbClr val="C00000"/>
        </a:solidFill>
      </dgm:spPr>
      <dgm:t>
        <a:bodyPr/>
        <a:lstStyle/>
        <a:p>
          <a:pPr algn="ctr"/>
          <a:r>
            <a:rPr lang="en-US" sz="2100" b="0" dirty="0" err="1" smtClean="0"/>
            <a:t>Karateristik</a:t>
          </a:r>
          <a:r>
            <a:rPr lang="en-US" sz="2100" b="0" dirty="0" smtClean="0"/>
            <a:t> </a:t>
          </a:r>
          <a:r>
            <a:rPr lang="en-US" sz="2100" b="0" dirty="0" err="1" smtClean="0"/>
            <a:t>Pembelajaran</a:t>
          </a:r>
          <a:endParaRPr lang="en-US" sz="2100" b="0" dirty="0"/>
        </a:p>
      </dgm:t>
    </dgm:pt>
    <dgm:pt modelId="{B30FDCF5-36F4-441B-AC40-BD4CE8956645}" type="parTrans" cxnId="{8D96F6E8-1611-4E83-86ED-E88EFFBEF176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CC91D18C-3E84-4E7E-9AE2-612A3B8350D0}" type="sibTrans" cxnId="{8D96F6E8-1611-4E83-86ED-E88EFFBEF176}">
      <dgm:prSet/>
      <dgm:spPr/>
      <dgm:t>
        <a:bodyPr/>
        <a:lstStyle/>
        <a:p>
          <a:endParaRPr lang="en-US"/>
        </a:p>
      </dgm:t>
    </dgm:pt>
    <dgm:pt modelId="{DE922A40-AAB9-40FC-87F6-502E5E505353}">
      <dgm:prSet phldrT="[Text]" custT="1"/>
      <dgm:spPr>
        <a:solidFill>
          <a:srgbClr val="C00000"/>
        </a:solidFill>
      </dgm:spPr>
      <dgm:t>
        <a:bodyPr/>
        <a:lstStyle/>
        <a:p>
          <a:pPr algn="ctr"/>
          <a:r>
            <a:rPr lang="en-US" sz="2100" dirty="0" err="1" smtClean="0"/>
            <a:t>Karakteristik</a:t>
          </a:r>
          <a:r>
            <a:rPr lang="en-US" sz="2100" dirty="0" smtClean="0"/>
            <a:t> </a:t>
          </a:r>
          <a:r>
            <a:rPr lang="en-US" sz="2100" dirty="0" err="1" smtClean="0"/>
            <a:t>Kompetensi</a:t>
          </a:r>
          <a:r>
            <a:rPr lang="en-US" sz="2100" dirty="0" smtClean="0"/>
            <a:t> </a:t>
          </a:r>
          <a:r>
            <a:rPr lang="en-US" sz="2100" dirty="0" err="1" smtClean="0"/>
            <a:t>Dasar</a:t>
          </a:r>
          <a:endParaRPr lang="en-US" sz="2100" dirty="0"/>
        </a:p>
      </dgm:t>
    </dgm:pt>
    <dgm:pt modelId="{10B5058F-6A0B-4966-9302-C3EDB89277EB}" type="parTrans" cxnId="{D19C231A-BB73-4CEF-BE6C-ACB4290414AA}">
      <dgm:prSet/>
      <dgm:spPr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E062A122-4475-46DA-A8C3-E5167469091B}" type="sibTrans" cxnId="{D19C231A-BB73-4CEF-BE6C-ACB4290414AA}">
      <dgm:prSet/>
      <dgm:spPr/>
      <dgm:t>
        <a:bodyPr/>
        <a:lstStyle/>
        <a:p>
          <a:endParaRPr lang="en-US"/>
        </a:p>
      </dgm:t>
    </dgm:pt>
    <dgm:pt modelId="{539B0A69-9280-4B99-AFE6-03307D4D8106}" type="pres">
      <dgm:prSet presAssocID="{59380BA5-1659-4B8B-B8BF-1D18212856E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6741A82-F948-446F-A1B9-7C1E0CCF1F5F}" type="pres">
      <dgm:prSet presAssocID="{2985FE0D-3A2E-429C-9D9B-EC1F7EEA8812}" presName="root1" presStyleCnt="0"/>
      <dgm:spPr/>
    </dgm:pt>
    <dgm:pt modelId="{4BD0AADA-B4BC-4C86-B8E4-DA3276BC5782}" type="pres">
      <dgm:prSet presAssocID="{2985FE0D-3A2E-429C-9D9B-EC1F7EEA8812}" presName="LevelOneTextNode" presStyleLbl="node0" presStyleIdx="0" presStyleCnt="1" custScaleX="109581" custLinFactNeighborX="3259" custLinFactNeighborY="15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D9916F-D24D-475F-9672-3B053DFA1CA7}" type="pres">
      <dgm:prSet presAssocID="{2985FE0D-3A2E-429C-9D9B-EC1F7EEA8812}" presName="level2hierChild" presStyleCnt="0"/>
      <dgm:spPr/>
    </dgm:pt>
    <dgm:pt modelId="{8B8A69ED-733C-4FB7-A51F-B7D3228DB115}" type="pres">
      <dgm:prSet presAssocID="{B30FDCF5-36F4-441B-AC40-BD4CE8956645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CE68441B-8873-4B87-8C2F-EDA38B5DAFF4}" type="pres">
      <dgm:prSet presAssocID="{B30FDCF5-36F4-441B-AC40-BD4CE8956645}" presName="connTx" presStyleLbl="parChTrans1D2" presStyleIdx="0" presStyleCnt="2"/>
      <dgm:spPr/>
      <dgm:t>
        <a:bodyPr/>
        <a:lstStyle/>
        <a:p>
          <a:endParaRPr lang="id-ID"/>
        </a:p>
      </dgm:t>
    </dgm:pt>
    <dgm:pt modelId="{E56AD112-01D5-46CB-8B4A-31C8F9DF27A0}" type="pres">
      <dgm:prSet presAssocID="{45183057-0EFF-442D-B62F-3B76504C6D87}" presName="root2" presStyleCnt="0"/>
      <dgm:spPr/>
    </dgm:pt>
    <dgm:pt modelId="{5C3D0F54-EDEC-47ED-8E3F-459CB6631822}" type="pres">
      <dgm:prSet presAssocID="{45183057-0EFF-442D-B62F-3B76504C6D87}" presName="LevelTwoTextNode" presStyleLbl="node2" presStyleIdx="0" presStyleCnt="2" custScaleX="79405" custScaleY="108880" custLinFactNeighborY="-564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151F838-A1FD-4883-817D-230F7A26F285}" type="pres">
      <dgm:prSet presAssocID="{45183057-0EFF-442D-B62F-3B76504C6D87}" presName="level3hierChild" presStyleCnt="0"/>
      <dgm:spPr/>
    </dgm:pt>
    <dgm:pt modelId="{810E2AD3-A7ED-4681-B741-93B7D2793E61}" type="pres">
      <dgm:prSet presAssocID="{10B5058F-6A0B-4966-9302-C3EDB89277EB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C03A5756-7CC7-4DD2-B078-F914EF17591E}" type="pres">
      <dgm:prSet presAssocID="{10B5058F-6A0B-4966-9302-C3EDB89277EB}" presName="connTx" presStyleLbl="parChTrans1D2" presStyleIdx="1" presStyleCnt="2"/>
      <dgm:spPr/>
      <dgm:t>
        <a:bodyPr/>
        <a:lstStyle/>
        <a:p>
          <a:endParaRPr lang="id-ID"/>
        </a:p>
      </dgm:t>
    </dgm:pt>
    <dgm:pt modelId="{0263785A-63FB-40EE-92C8-0FE8D13385CD}" type="pres">
      <dgm:prSet presAssocID="{DE922A40-AAB9-40FC-87F6-502E5E505353}" presName="root2" presStyleCnt="0"/>
      <dgm:spPr/>
    </dgm:pt>
    <dgm:pt modelId="{834F09DA-0CF1-4552-BDC3-44093E927B19}" type="pres">
      <dgm:prSet presAssocID="{DE922A40-AAB9-40FC-87F6-502E5E505353}" presName="LevelTwoTextNode" presStyleLbl="node2" presStyleIdx="1" presStyleCnt="2" custScaleX="78791" custScaleY="121093" custLinFactNeighborY="839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2B065B-47C2-42BA-8004-F09EB8809967}" type="pres">
      <dgm:prSet presAssocID="{DE922A40-AAB9-40FC-87F6-502E5E505353}" presName="level3hierChild" presStyleCnt="0"/>
      <dgm:spPr/>
    </dgm:pt>
  </dgm:ptLst>
  <dgm:cxnLst>
    <dgm:cxn modelId="{7DC79E0A-CFBB-43BF-8735-A0A05BF55D53}" type="presOf" srcId="{2985FE0D-3A2E-429C-9D9B-EC1F7EEA8812}" destId="{4BD0AADA-B4BC-4C86-B8E4-DA3276BC5782}" srcOrd="0" destOrd="0" presId="urn:microsoft.com/office/officeart/2008/layout/HorizontalMultiLevelHierarchy"/>
    <dgm:cxn modelId="{5799B771-67E1-4BD5-9F00-16A0727E6AA3}" srcId="{59380BA5-1659-4B8B-B8BF-1D18212856E4}" destId="{2985FE0D-3A2E-429C-9D9B-EC1F7EEA8812}" srcOrd="0" destOrd="0" parTransId="{A335775F-554F-468B-A18A-C8171B35697A}" sibTransId="{D1784905-E176-4E89-B01F-73C532594F8A}"/>
    <dgm:cxn modelId="{98F120EE-2AEC-4B6E-95A3-00501A2F9549}" type="presOf" srcId="{10B5058F-6A0B-4966-9302-C3EDB89277EB}" destId="{810E2AD3-A7ED-4681-B741-93B7D2793E61}" srcOrd="0" destOrd="0" presId="urn:microsoft.com/office/officeart/2008/layout/HorizontalMultiLevelHierarchy"/>
    <dgm:cxn modelId="{F1836C7D-00A3-4925-9B09-FBB4E5F973C3}" type="presOf" srcId="{B30FDCF5-36F4-441B-AC40-BD4CE8956645}" destId="{8B8A69ED-733C-4FB7-A51F-B7D3228DB115}" srcOrd="0" destOrd="0" presId="urn:microsoft.com/office/officeart/2008/layout/HorizontalMultiLevelHierarchy"/>
    <dgm:cxn modelId="{2F642E4F-356F-41AC-A262-947B95DB5E97}" type="presOf" srcId="{10B5058F-6A0B-4966-9302-C3EDB89277EB}" destId="{C03A5756-7CC7-4DD2-B078-F914EF17591E}" srcOrd="1" destOrd="0" presId="urn:microsoft.com/office/officeart/2008/layout/HorizontalMultiLevelHierarchy"/>
    <dgm:cxn modelId="{77BAF46A-92B7-46FC-9E29-4400109F64B2}" type="presOf" srcId="{B30FDCF5-36F4-441B-AC40-BD4CE8956645}" destId="{CE68441B-8873-4B87-8C2F-EDA38B5DAFF4}" srcOrd="1" destOrd="0" presId="urn:microsoft.com/office/officeart/2008/layout/HorizontalMultiLevelHierarchy"/>
    <dgm:cxn modelId="{29F8B18F-48F9-4041-92B6-760A76380D85}" type="presOf" srcId="{45183057-0EFF-442D-B62F-3B76504C6D87}" destId="{5C3D0F54-EDEC-47ED-8E3F-459CB6631822}" srcOrd="0" destOrd="0" presId="urn:microsoft.com/office/officeart/2008/layout/HorizontalMultiLevelHierarchy"/>
    <dgm:cxn modelId="{D19C231A-BB73-4CEF-BE6C-ACB4290414AA}" srcId="{2985FE0D-3A2E-429C-9D9B-EC1F7EEA8812}" destId="{DE922A40-AAB9-40FC-87F6-502E5E505353}" srcOrd="1" destOrd="0" parTransId="{10B5058F-6A0B-4966-9302-C3EDB89277EB}" sibTransId="{E062A122-4475-46DA-A8C3-E5167469091B}"/>
    <dgm:cxn modelId="{3DD0B2D3-452E-4F02-8A84-16F3F9421D41}" type="presOf" srcId="{59380BA5-1659-4B8B-B8BF-1D18212856E4}" destId="{539B0A69-9280-4B99-AFE6-03307D4D8106}" srcOrd="0" destOrd="0" presId="urn:microsoft.com/office/officeart/2008/layout/HorizontalMultiLevelHierarchy"/>
    <dgm:cxn modelId="{8D96F6E8-1611-4E83-86ED-E88EFFBEF176}" srcId="{2985FE0D-3A2E-429C-9D9B-EC1F7EEA8812}" destId="{45183057-0EFF-442D-B62F-3B76504C6D87}" srcOrd="0" destOrd="0" parTransId="{B30FDCF5-36F4-441B-AC40-BD4CE8956645}" sibTransId="{CC91D18C-3E84-4E7E-9AE2-612A3B8350D0}"/>
    <dgm:cxn modelId="{4146F21C-178C-400D-AB09-D8EE5C225C5B}" type="presOf" srcId="{DE922A40-AAB9-40FC-87F6-502E5E505353}" destId="{834F09DA-0CF1-4552-BDC3-44093E927B19}" srcOrd="0" destOrd="0" presId="urn:microsoft.com/office/officeart/2008/layout/HorizontalMultiLevelHierarchy"/>
    <dgm:cxn modelId="{0FDCA016-D92E-45EF-9E80-9EC52DF9570B}" type="presParOf" srcId="{539B0A69-9280-4B99-AFE6-03307D4D8106}" destId="{06741A82-F948-446F-A1B9-7C1E0CCF1F5F}" srcOrd="0" destOrd="0" presId="urn:microsoft.com/office/officeart/2008/layout/HorizontalMultiLevelHierarchy"/>
    <dgm:cxn modelId="{252B87F0-6D4A-4063-A92D-222CDF1E4DF7}" type="presParOf" srcId="{06741A82-F948-446F-A1B9-7C1E0CCF1F5F}" destId="{4BD0AADA-B4BC-4C86-B8E4-DA3276BC5782}" srcOrd="0" destOrd="0" presId="urn:microsoft.com/office/officeart/2008/layout/HorizontalMultiLevelHierarchy"/>
    <dgm:cxn modelId="{4E09A82B-BE9C-463B-AA0E-2031985C8978}" type="presParOf" srcId="{06741A82-F948-446F-A1B9-7C1E0CCF1F5F}" destId="{81D9916F-D24D-475F-9672-3B053DFA1CA7}" srcOrd="1" destOrd="0" presId="urn:microsoft.com/office/officeart/2008/layout/HorizontalMultiLevelHierarchy"/>
    <dgm:cxn modelId="{63B71A8A-C3CE-441B-B423-5B82D34B0DB0}" type="presParOf" srcId="{81D9916F-D24D-475F-9672-3B053DFA1CA7}" destId="{8B8A69ED-733C-4FB7-A51F-B7D3228DB115}" srcOrd="0" destOrd="0" presId="urn:microsoft.com/office/officeart/2008/layout/HorizontalMultiLevelHierarchy"/>
    <dgm:cxn modelId="{F1571FE6-CAEB-442D-BBA6-197E04FF945A}" type="presParOf" srcId="{8B8A69ED-733C-4FB7-A51F-B7D3228DB115}" destId="{CE68441B-8873-4B87-8C2F-EDA38B5DAFF4}" srcOrd="0" destOrd="0" presId="urn:microsoft.com/office/officeart/2008/layout/HorizontalMultiLevelHierarchy"/>
    <dgm:cxn modelId="{5E76ADE8-D20E-4526-8799-4AEA55EEE6AB}" type="presParOf" srcId="{81D9916F-D24D-475F-9672-3B053DFA1CA7}" destId="{E56AD112-01D5-46CB-8B4A-31C8F9DF27A0}" srcOrd="1" destOrd="0" presId="urn:microsoft.com/office/officeart/2008/layout/HorizontalMultiLevelHierarchy"/>
    <dgm:cxn modelId="{653C1E57-88AF-4B1E-8B5B-D94A774EB02E}" type="presParOf" srcId="{E56AD112-01D5-46CB-8B4A-31C8F9DF27A0}" destId="{5C3D0F54-EDEC-47ED-8E3F-459CB6631822}" srcOrd="0" destOrd="0" presId="urn:microsoft.com/office/officeart/2008/layout/HorizontalMultiLevelHierarchy"/>
    <dgm:cxn modelId="{1860B2C7-9C9E-4BDE-AC62-3BAB6DC865E8}" type="presParOf" srcId="{E56AD112-01D5-46CB-8B4A-31C8F9DF27A0}" destId="{9151F838-A1FD-4883-817D-230F7A26F285}" srcOrd="1" destOrd="0" presId="urn:microsoft.com/office/officeart/2008/layout/HorizontalMultiLevelHierarchy"/>
    <dgm:cxn modelId="{CDCD1530-366A-4C99-B901-0BF82D144FBE}" type="presParOf" srcId="{81D9916F-D24D-475F-9672-3B053DFA1CA7}" destId="{810E2AD3-A7ED-4681-B741-93B7D2793E61}" srcOrd="2" destOrd="0" presId="urn:microsoft.com/office/officeart/2008/layout/HorizontalMultiLevelHierarchy"/>
    <dgm:cxn modelId="{BD39FD4B-7F22-4861-BF98-0ABB13AC146D}" type="presParOf" srcId="{810E2AD3-A7ED-4681-B741-93B7D2793E61}" destId="{C03A5756-7CC7-4DD2-B078-F914EF17591E}" srcOrd="0" destOrd="0" presId="urn:microsoft.com/office/officeart/2008/layout/HorizontalMultiLevelHierarchy"/>
    <dgm:cxn modelId="{55B55566-02F3-4505-B039-C5E18F44B199}" type="presParOf" srcId="{81D9916F-D24D-475F-9672-3B053DFA1CA7}" destId="{0263785A-63FB-40EE-92C8-0FE8D13385CD}" srcOrd="3" destOrd="0" presId="urn:microsoft.com/office/officeart/2008/layout/HorizontalMultiLevelHierarchy"/>
    <dgm:cxn modelId="{9B2295D4-87E3-4F85-8A68-C913CDB9F4AB}" type="presParOf" srcId="{0263785A-63FB-40EE-92C8-0FE8D13385CD}" destId="{834F09DA-0CF1-4552-BDC3-44093E927B19}" srcOrd="0" destOrd="0" presId="urn:microsoft.com/office/officeart/2008/layout/HorizontalMultiLevelHierarchy"/>
    <dgm:cxn modelId="{8C190D06-2754-401A-8A58-7A3E34FAFF0F}" type="presParOf" srcId="{0263785A-63FB-40EE-92C8-0FE8D13385CD}" destId="{6B2B065B-47C2-42BA-8004-F09EB880996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9380BA5-1659-4B8B-B8BF-1D18212856E4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2985FE0D-3A2E-429C-9D9B-EC1F7EEA8812}">
      <dgm:prSet phldrT="[Text]"/>
      <dgm:spPr>
        <a:solidFill>
          <a:schemeClr val="bg2">
            <a:lumMod val="10000"/>
          </a:schemeClr>
        </a:solidFill>
      </dgm:spPr>
      <dgm:t>
        <a:bodyPr/>
        <a:lstStyle/>
        <a:p>
          <a:r>
            <a:rPr lang="en-US" dirty="0" smtClean="0">
              <a:solidFill>
                <a:schemeClr val="bg2">
                  <a:lumMod val="90000"/>
                </a:schemeClr>
              </a:solidFill>
              <a:latin typeface="Berlin Sans FB" pitchFamily="34" charset="0"/>
            </a:rPr>
            <a:t>Model </a:t>
          </a:r>
          <a:r>
            <a:rPr lang="en-US" dirty="0" err="1" smtClean="0">
              <a:solidFill>
                <a:schemeClr val="bg2">
                  <a:lumMod val="90000"/>
                </a:schemeClr>
              </a:solidFill>
              <a:latin typeface="Berlin Sans FB" pitchFamily="34" charset="0"/>
            </a:rPr>
            <a:t>Pembelajaran</a:t>
          </a:r>
          <a:endParaRPr lang="en-US" dirty="0">
            <a:solidFill>
              <a:schemeClr val="bg2">
                <a:lumMod val="90000"/>
              </a:schemeClr>
            </a:solidFill>
            <a:latin typeface="Berlin Sans FB" pitchFamily="34" charset="0"/>
          </a:endParaRPr>
        </a:p>
      </dgm:t>
    </dgm:pt>
    <dgm:pt modelId="{A335775F-554F-468B-A18A-C8171B35697A}" type="parTrans" cxnId="{5799B771-67E1-4BD5-9F00-16A0727E6AA3}">
      <dgm:prSet/>
      <dgm:spPr/>
      <dgm:t>
        <a:bodyPr/>
        <a:lstStyle/>
        <a:p>
          <a:endParaRPr lang="en-US"/>
        </a:p>
      </dgm:t>
    </dgm:pt>
    <dgm:pt modelId="{D1784905-E176-4E89-B01F-73C532594F8A}" type="sibTrans" cxnId="{5799B771-67E1-4BD5-9F00-16A0727E6AA3}">
      <dgm:prSet/>
      <dgm:spPr/>
      <dgm:t>
        <a:bodyPr/>
        <a:lstStyle/>
        <a:p>
          <a:endParaRPr lang="en-US"/>
        </a:p>
      </dgm:t>
    </dgm:pt>
    <dgm:pt modelId="{45183057-0EFF-442D-B62F-3B76504C6D87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id-ID" sz="2400" noProof="0" dirty="0" smtClean="0">
              <a:latin typeface="Agency FB" pitchFamily="34" charset="0"/>
            </a:rPr>
            <a:t>Pendekatan Saintifik (5M)</a:t>
          </a:r>
          <a:endParaRPr lang="id-ID" sz="2400" noProof="0" dirty="0">
            <a:latin typeface="Agency FB" pitchFamily="34" charset="0"/>
          </a:endParaRPr>
        </a:p>
      </dgm:t>
    </dgm:pt>
    <dgm:pt modelId="{B30FDCF5-36F4-441B-AC40-BD4CE8956645}" type="parTrans" cxnId="{8D96F6E8-1611-4E83-86ED-E88EFFBEF176}">
      <dgm:prSet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CC91D18C-3E84-4E7E-9AE2-612A3B8350D0}" type="sibTrans" cxnId="{8D96F6E8-1611-4E83-86ED-E88EFFBEF176}">
      <dgm:prSet/>
      <dgm:spPr/>
      <dgm:t>
        <a:bodyPr/>
        <a:lstStyle/>
        <a:p>
          <a:endParaRPr lang="en-US"/>
        </a:p>
      </dgm:t>
    </dgm:pt>
    <dgm:pt modelId="{DE922A40-AAB9-40FC-87F6-502E5E505353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id-ID" sz="2000" noProof="0" dirty="0" smtClean="0">
              <a:latin typeface="Agency FB" pitchFamily="34" charset="0"/>
            </a:rPr>
            <a:t>Guru diberi  ruang menggunakan pendekatan/model pembelajaran lain</a:t>
          </a:r>
          <a:endParaRPr lang="id-ID" sz="2000" noProof="0" dirty="0">
            <a:latin typeface="Agency FB" pitchFamily="34" charset="0"/>
          </a:endParaRPr>
        </a:p>
      </dgm:t>
    </dgm:pt>
    <dgm:pt modelId="{10B5058F-6A0B-4966-9302-C3EDB89277EB}" type="parTrans" cxnId="{D19C231A-BB73-4CEF-BE6C-ACB4290414AA}">
      <dgm:prSet/>
      <dgm:spPr>
        <a:solidFill>
          <a:srgbClr val="FF0000"/>
        </a:solidFill>
        <a:ln>
          <a:solidFill>
            <a:srgbClr val="FF0000"/>
          </a:solidFill>
        </a:ln>
      </dgm:spPr>
      <dgm:t>
        <a:bodyPr/>
        <a:lstStyle/>
        <a:p>
          <a:endParaRPr lang="en-US"/>
        </a:p>
      </dgm:t>
    </dgm:pt>
    <dgm:pt modelId="{E062A122-4475-46DA-A8C3-E5167469091B}" type="sibTrans" cxnId="{D19C231A-BB73-4CEF-BE6C-ACB4290414AA}">
      <dgm:prSet/>
      <dgm:spPr/>
      <dgm:t>
        <a:bodyPr/>
        <a:lstStyle/>
        <a:p>
          <a:endParaRPr lang="en-US"/>
        </a:p>
      </dgm:t>
    </dgm:pt>
    <dgm:pt modelId="{539B0A69-9280-4B99-AFE6-03307D4D8106}" type="pres">
      <dgm:prSet presAssocID="{59380BA5-1659-4B8B-B8BF-1D18212856E4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06741A82-F948-446F-A1B9-7C1E0CCF1F5F}" type="pres">
      <dgm:prSet presAssocID="{2985FE0D-3A2E-429C-9D9B-EC1F7EEA8812}" presName="root1" presStyleCnt="0"/>
      <dgm:spPr/>
    </dgm:pt>
    <dgm:pt modelId="{4BD0AADA-B4BC-4C86-B8E4-DA3276BC5782}" type="pres">
      <dgm:prSet presAssocID="{2985FE0D-3A2E-429C-9D9B-EC1F7EEA8812}" presName="LevelOneTextNode" presStyleLbl="node0" presStyleIdx="0" presStyleCnt="1" custScaleX="92691" custScaleY="98215" custLinFactNeighborX="8800" custLinFactNeighborY="-7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D9916F-D24D-475F-9672-3B053DFA1CA7}" type="pres">
      <dgm:prSet presAssocID="{2985FE0D-3A2E-429C-9D9B-EC1F7EEA8812}" presName="level2hierChild" presStyleCnt="0"/>
      <dgm:spPr/>
    </dgm:pt>
    <dgm:pt modelId="{8B8A69ED-733C-4FB7-A51F-B7D3228DB115}" type="pres">
      <dgm:prSet presAssocID="{B30FDCF5-36F4-441B-AC40-BD4CE8956645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CE68441B-8873-4B87-8C2F-EDA38B5DAFF4}" type="pres">
      <dgm:prSet presAssocID="{B30FDCF5-36F4-441B-AC40-BD4CE8956645}" presName="connTx" presStyleLbl="parChTrans1D2" presStyleIdx="0" presStyleCnt="2"/>
      <dgm:spPr/>
      <dgm:t>
        <a:bodyPr/>
        <a:lstStyle/>
        <a:p>
          <a:endParaRPr lang="id-ID"/>
        </a:p>
      </dgm:t>
    </dgm:pt>
    <dgm:pt modelId="{E56AD112-01D5-46CB-8B4A-31C8F9DF27A0}" type="pres">
      <dgm:prSet presAssocID="{45183057-0EFF-442D-B62F-3B76504C6D87}" presName="root2" presStyleCnt="0"/>
      <dgm:spPr/>
    </dgm:pt>
    <dgm:pt modelId="{5C3D0F54-EDEC-47ED-8E3F-459CB6631822}" type="pres">
      <dgm:prSet presAssocID="{45183057-0EFF-442D-B62F-3B76504C6D87}" presName="LevelTwoTextNode" presStyleLbl="node2" presStyleIdx="0" presStyleCnt="2" custScaleX="66569" custLinFactNeighborY="-6954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9151F838-A1FD-4883-817D-230F7A26F285}" type="pres">
      <dgm:prSet presAssocID="{45183057-0EFF-442D-B62F-3B76504C6D87}" presName="level3hierChild" presStyleCnt="0"/>
      <dgm:spPr/>
    </dgm:pt>
    <dgm:pt modelId="{810E2AD3-A7ED-4681-B741-93B7D2793E61}" type="pres">
      <dgm:prSet presAssocID="{10B5058F-6A0B-4966-9302-C3EDB89277EB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C03A5756-7CC7-4DD2-B078-F914EF17591E}" type="pres">
      <dgm:prSet presAssocID="{10B5058F-6A0B-4966-9302-C3EDB89277EB}" presName="connTx" presStyleLbl="parChTrans1D2" presStyleIdx="1" presStyleCnt="2"/>
      <dgm:spPr/>
      <dgm:t>
        <a:bodyPr/>
        <a:lstStyle/>
        <a:p>
          <a:endParaRPr lang="id-ID"/>
        </a:p>
      </dgm:t>
    </dgm:pt>
    <dgm:pt modelId="{0263785A-63FB-40EE-92C8-0FE8D13385CD}" type="pres">
      <dgm:prSet presAssocID="{DE922A40-AAB9-40FC-87F6-502E5E505353}" presName="root2" presStyleCnt="0"/>
      <dgm:spPr/>
    </dgm:pt>
    <dgm:pt modelId="{834F09DA-0CF1-4552-BDC3-44093E927B19}" type="pres">
      <dgm:prSet presAssocID="{DE922A40-AAB9-40FC-87F6-502E5E505353}" presName="LevelTwoTextNode" presStyleLbl="node2" presStyleIdx="1" presStyleCnt="2" custScaleX="72772" custScaleY="114307" custLinFactNeighborY="8399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B2B065B-47C2-42BA-8004-F09EB8809967}" type="pres">
      <dgm:prSet presAssocID="{DE922A40-AAB9-40FC-87F6-502E5E505353}" presName="level3hierChild" presStyleCnt="0"/>
      <dgm:spPr/>
    </dgm:pt>
  </dgm:ptLst>
  <dgm:cxnLst>
    <dgm:cxn modelId="{2E1066FB-372E-49AB-9877-516B253A6957}" type="presOf" srcId="{45183057-0EFF-442D-B62F-3B76504C6D87}" destId="{5C3D0F54-EDEC-47ED-8E3F-459CB6631822}" srcOrd="0" destOrd="0" presId="urn:microsoft.com/office/officeart/2008/layout/HorizontalMultiLevelHierarchy"/>
    <dgm:cxn modelId="{39452287-B4FA-437C-9F5B-82BCD8957ADE}" type="presOf" srcId="{2985FE0D-3A2E-429C-9D9B-EC1F7EEA8812}" destId="{4BD0AADA-B4BC-4C86-B8E4-DA3276BC5782}" srcOrd="0" destOrd="0" presId="urn:microsoft.com/office/officeart/2008/layout/HorizontalMultiLevelHierarchy"/>
    <dgm:cxn modelId="{5799B771-67E1-4BD5-9F00-16A0727E6AA3}" srcId="{59380BA5-1659-4B8B-B8BF-1D18212856E4}" destId="{2985FE0D-3A2E-429C-9D9B-EC1F7EEA8812}" srcOrd="0" destOrd="0" parTransId="{A335775F-554F-468B-A18A-C8171B35697A}" sibTransId="{D1784905-E176-4E89-B01F-73C532594F8A}"/>
    <dgm:cxn modelId="{D19C231A-BB73-4CEF-BE6C-ACB4290414AA}" srcId="{2985FE0D-3A2E-429C-9D9B-EC1F7EEA8812}" destId="{DE922A40-AAB9-40FC-87F6-502E5E505353}" srcOrd="1" destOrd="0" parTransId="{10B5058F-6A0B-4966-9302-C3EDB89277EB}" sibTransId="{E062A122-4475-46DA-A8C3-E5167469091B}"/>
    <dgm:cxn modelId="{F1473703-C121-4E06-80BF-F3BCD7F11292}" type="presOf" srcId="{B30FDCF5-36F4-441B-AC40-BD4CE8956645}" destId="{CE68441B-8873-4B87-8C2F-EDA38B5DAFF4}" srcOrd="1" destOrd="0" presId="urn:microsoft.com/office/officeart/2008/layout/HorizontalMultiLevelHierarchy"/>
    <dgm:cxn modelId="{241FDE97-9105-49DE-892C-98496981DE48}" type="presOf" srcId="{10B5058F-6A0B-4966-9302-C3EDB89277EB}" destId="{810E2AD3-A7ED-4681-B741-93B7D2793E61}" srcOrd="0" destOrd="0" presId="urn:microsoft.com/office/officeart/2008/layout/HorizontalMultiLevelHierarchy"/>
    <dgm:cxn modelId="{8D96F6E8-1611-4E83-86ED-E88EFFBEF176}" srcId="{2985FE0D-3A2E-429C-9D9B-EC1F7EEA8812}" destId="{45183057-0EFF-442D-B62F-3B76504C6D87}" srcOrd="0" destOrd="0" parTransId="{B30FDCF5-36F4-441B-AC40-BD4CE8956645}" sibTransId="{CC91D18C-3E84-4E7E-9AE2-612A3B8350D0}"/>
    <dgm:cxn modelId="{35885827-F934-4CE1-B833-81187063C4EE}" type="presOf" srcId="{10B5058F-6A0B-4966-9302-C3EDB89277EB}" destId="{C03A5756-7CC7-4DD2-B078-F914EF17591E}" srcOrd="1" destOrd="0" presId="urn:microsoft.com/office/officeart/2008/layout/HorizontalMultiLevelHierarchy"/>
    <dgm:cxn modelId="{C113C633-DA1D-4137-89A8-15758C75A6FF}" type="presOf" srcId="{B30FDCF5-36F4-441B-AC40-BD4CE8956645}" destId="{8B8A69ED-733C-4FB7-A51F-B7D3228DB115}" srcOrd="0" destOrd="0" presId="urn:microsoft.com/office/officeart/2008/layout/HorizontalMultiLevelHierarchy"/>
    <dgm:cxn modelId="{56652E3B-1144-44DB-8E61-93B7AF7C194A}" type="presOf" srcId="{59380BA5-1659-4B8B-B8BF-1D18212856E4}" destId="{539B0A69-9280-4B99-AFE6-03307D4D8106}" srcOrd="0" destOrd="0" presId="urn:microsoft.com/office/officeart/2008/layout/HorizontalMultiLevelHierarchy"/>
    <dgm:cxn modelId="{D7F7CA2D-39D8-4147-AE52-1EF3BE3FD000}" type="presOf" srcId="{DE922A40-AAB9-40FC-87F6-502E5E505353}" destId="{834F09DA-0CF1-4552-BDC3-44093E927B19}" srcOrd="0" destOrd="0" presId="urn:microsoft.com/office/officeart/2008/layout/HorizontalMultiLevelHierarchy"/>
    <dgm:cxn modelId="{D83509EF-1EE0-4458-A48C-446C40794C2C}" type="presParOf" srcId="{539B0A69-9280-4B99-AFE6-03307D4D8106}" destId="{06741A82-F948-446F-A1B9-7C1E0CCF1F5F}" srcOrd="0" destOrd="0" presId="urn:microsoft.com/office/officeart/2008/layout/HorizontalMultiLevelHierarchy"/>
    <dgm:cxn modelId="{BCD943E4-CCE5-4E2C-BB39-0005F91501C8}" type="presParOf" srcId="{06741A82-F948-446F-A1B9-7C1E0CCF1F5F}" destId="{4BD0AADA-B4BC-4C86-B8E4-DA3276BC5782}" srcOrd="0" destOrd="0" presId="urn:microsoft.com/office/officeart/2008/layout/HorizontalMultiLevelHierarchy"/>
    <dgm:cxn modelId="{5BC16FB1-6D2B-4D02-B64C-5B34976B2E58}" type="presParOf" srcId="{06741A82-F948-446F-A1B9-7C1E0CCF1F5F}" destId="{81D9916F-D24D-475F-9672-3B053DFA1CA7}" srcOrd="1" destOrd="0" presId="urn:microsoft.com/office/officeart/2008/layout/HorizontalMultiLevelHierarchy"/>
    <dgm:cxn modelId="{0E72CAE8-4170-451E-91D0-8043C2084956}" type="presParOf" srcId="{81D9916F-D24D-475F-9672-3B053DFA1CA7}" destId="{8B8A69ED-733C-4FB7-A51F-B7D3228DB115}" srcOrd="0" destOrd="0" presId="urn:microsoft.com/office/officeart/2008/layout/HorizontalMultiLevelHierarchy"/>
    <dgm:cxn modelId="{8C1C6BA7-6E05-4F3F-940E-EA441F0412D0}" type="presParOf" srcId="{8B8A69ED-733C-4FB7-A51F-B7D3228DB115}" destId="{CE68441B-8873-4B87-8C2F-EDA38B5DAFF4}" srcOrd="0" destOrd="0" presId="urn:microsoft.com/office/officeart/2008/layout/HorizontalMultiLevelHierarchy"/>
    <dgm:cxn modelId="{9A604354-28CA-433D-B4F1-C20863FA2141}" type="presParOf" srcId="{81D9916F-D24D-475F-9672-3B053DFA1CA7}" destId="{E56AD112-01D5-46CB-8B4A-31C8F9DF27A0}" srcOrd="1" destOrd="0" presId="urn:microsoft.com/office/officeart/2008/layout/HorizontalMultiLevelHierarchy"/>
    <dgm:cxn modelId="{A13B5B3D-19FE-4938-82C0-CEF77D441846}" type="presParOf" srcId="{E56AD112-01D5-46CB-8B4A-31C8F9DF27A0}" destId="{5C3D0F54-EDEC-47ED-8E3F-459CB6631822}" srcOrd="0" destOrd="0" presId="urn:microsoft.com/office/officeart/2008/layout/HorizontalMultiLevelHierarchy"/>
    <dgm:cxn modelId="{28A83218-844F-43FF-8A28-344755C694F0}" type="presParOf" srcId="{E56AD112-01D5-46CB-8B4A-31C8F9DF27A0}" destId="{9151F838-A1FD-4883-817D-230F7A26F285}" srcOrd="1" destOrd="0" presId="urn:microsoft.com/office/officeart/2008/layout/HorizontalMultiLevelHierarchy"/>
    <dgm:cxn modelId="{48A98321-AD58-465C-8680-1EC3B1DE0299}" type="presParOf" srcId="{81D9916F-D24D-475F-9672-3B053DFA1CA7}" destId="{810E2AD3-A7ED-4681-B741-93B7D2793E61}" srcOrd="2" destOrd="0" presId="urn:microsoft.com/office/officeart/2008/layout/HorizontalMultiLevelHierarchy"/>
    <dgm:cxn modelId="{B6AF19AE-2B5E-416D-9AC8-406CE138D5E9}" type="presParOf" srcId="{810E2AD3-A7ED-4681-B741-93B7D2793E61}" destId="{C03A5756-7CC7-4DD2-B078-F914EF17591E}" srcOrd="0" destOrd="0" presId="urn:microsoft.com/office/officeart/2008/layout/HorizontalMultiLevelHierarchy"/>
    <dgm:cxn modelId="{745F4926-01B8-4377-9653-DE6B3D79885C}" type="presParOf" srcId="{81D9916F-D24D-475F-9672-3B053DFA1CA7}" destId="{0263785A-63FB-40EE-92C8-0FE8D13385CD}" srcOrd="3" destOrd="0" presId="urn:microsoft.com/office/officeart/2008/layout/HorizontalMultiLevelHierarchy"/>
    <dgm:cxn modelId="{AF6FB6FB-A9C5-45FE-9254-3821DD6EF329}" type="presParOf" srcId="{0263785A-63FB-40EE-92C8-0FE8D13385CD}" destId="{834F09DA-0CF1-4552-BDC3-44093E927B19}" srcOrd="0" destOrd="0" presId="urn:microsoft.com/office/officeart/2008/layout/HorizontalMultiLevelHierarchy"/>
    <dgm:cxn modelId="{9A03C351-587A-4C81-A785-FF1212BB8A26}" type="presParOf" srcId="{0263785A-63FB-40EE-92C8-0FE8D13385CD}" destId="{6B2B065B-47C2-42BA-8004-F09EB880996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D7439E0-999B-4360-B733-4D0A1244D46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77FE9A72-EA6D-4FAE-B748-77C9D9A16D5D}">
      <dgm:prSet phldrT="[Text]" custT="1"/>
      <dgm:spPr/>
      <dgm:t>
        <a:bodyPr/>
        <a:lstStyle/>
        <a:p>
          <a:r>
            <a:rPr lang="id-ID" sz="1400" dirty="0" smtClean="0"/>
            <a:t>Stimulasi dan Identifikasi Masalah</a:t>
          </a:r>
          <a:endParaRPr lang="id-ID" sz="1400" dirty="0"/>
        </a:p>
      </dgm:t>
    </dgm:pt>
    <dgm:pt modelId="{0BDBA2DF-CF6F-46F4-8255-9F4EFFBD700E}" type="parTrans" cxnId="{DF8C2B98-3632-459A-8CD3-4A0493CE4C30}">
      <dgm:prSet/>
      <dgm:spPr/>
      <dgm:t>
        <a:bodyPr/>
        <a:lstStyle/>
        <a:p>
          <a:endParaRPr lang="id-ID"/>
        </a:p>
      </dgm:t>
    </dgm:pt>
    <dgm:pt modelId="{569F29D4-6981-4344-89E6-06518164ED47}" type="sibTrans" cxnId="{DF8C2B98-3632-459A-8CD3-4A0493CE4C30}">
      <dgm:prSet/>
      <dgm:spPr/>
      <dgm:t>
        <a:bodyPr/>
        <a:lstStyle/>
        <a:p>
          <a:endParaRPr lang="id-ID"/>
        </a:p>
      </dgm:t>
    </dgm:pt>
    <dgm:pt modelId="{D99E50BC-CFA8-4982-8E15-A92CC8809D29}">
      <dgm:prSet phldrT="[Text]" custT="1"/>
      <dgm:spPr/>
      <dgm:t>
        <a:bodyPr/>
        <a:lstStyle/>
        <a:p>
          <a:r>
            <a:rPr lang="id-ID" sz="1200" dirty="0" smtClean="0"/>
            <a:t>Mengumpulkan Informasi</a:t>
          </a:r>
          <a:endParaRPr lang="id-ID" sz="1200" dirty="0"/>
        </a:p>
      </dgm:t>
    </dgm:pt>
    <dgm:pt modelId="{DA4A9E40-C023-448B-918E-B9F7F35F94BD}" type="parTrans" cxnId="{5ABF5E83-F26A-46A9-B2F0-36CBC82B1501}">
      <dgm:prSet/>
      <dgm:spPr/>
      <dgm:t>
        <a:bodyPr/>
        <a:lstStyle/>
        <a:p>
          <a:endParaRPr lang="id-ID"/>
        </a:p>
      </dgm:t>
    </dgm:pt>
    <dgm:pt modelId="{66E2A305-3879-4043-92E3-D09A46E6B3C7}" type="sibTrans" cxnId="{5ABF5E83-F26A-46A9-B2F0-36CBC82B1501}">
      <dgm:prSet/>
      <dgm:spPr/>
      <dgm:t>
        <a:bodyPr/>
        <a:lstStyle/>
        <a:p>
          <a:endParaRPr lang="id-ID"/>
        </a:p>
      </dgm:t>
    </dgm:pt>
    <dgm:pt modelId="{23384F95-F647-4FB9-8200-9B934C1DA04A}">
      <dgm:prSet phldrT="[Text]" custT="1"/>
      <dgm:spPr/>
      <dgm:t>
        <a:bodyPr/>
        <a:lstStyle/>
        <a:p>
          <a:r>
            <a:rPr lang="id-ID" sz="1400" dirty="0" smtClean="0"/>
            <a:t>Pegolahan Informasi</a:t>
          </a:r>
          <a:endParaRPr lang="id-ID" sz="1400" dirty="0"/>
        </a:p>
      </dgm:t>
    </dgm:pt>
    <dgm:pt modelId="{15429120-EEFB-43DB-8C2F-A83C6BFED3B5}" type="parTrans" cxnId="{90B1303D-315A-4D33-A05A-DE6A80F4E3FB}">
      <dgm:prSet/>
      <dgm:spPr/>
      <dgm:t>
        <a:bodyPr/>
        <a:lstStyle/>
        <a:p>
          <a:endParaRPr lang="id-ID"/>
        </a:p>
      </dgm:t>
    </dgm:pt>
    <dgm:pt modelId="{1793F6FC-22D7-44FA-8DE0-0039A2F8BE75}" type="sibTrans" cxnId="{90B1303D-315A-4D33-A05A-DE6A80F4E3FB}">
      <dgm:prSet/>
      <dgm:spPr/>
      <dgm:t>
        <a:bodyPr/>
        <a:lstStyle/>
        <a:p>
          <a:endParaRPr lang="id-ID"/>
        </a:p>
      </dgm:t>
    </dgm:pt>
    <dgm:pt modelId="{87954C5C-487B-4451-9819-F682E7F653F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id-ID" sz="1400" dirty="0" smtClean="0"/>
            <a:t>Verifikasi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id-ID" sz="1400" dirty="0" smtClean="0"/>
            <a:t>Hasil</a:t>
          </a:r>
          <a:endParaRPr lang="id-ID" sz="1400" dirty="0"/>
        </a:p>
      </dgm:t>
    </dgm:pt>
    <dgm:pt modelId="{05FA6BC2-C058-427E-BB5A-C8E7E7E3B2C2}" type="parTrans" cxnId="{312455B7-4B40-4CDE-8FA6-A599578AB703}">
      <dgm:prSet/>
      <dgm:spPr/>
      <dgm:t>
        <a:bodyPr/>
        <a:lstStyle/>
        <a:p>
          <a:endParaRPr lang="id-ID"/>
        </a:p>
      </dgm:t>
    </dgm:pt>
    <dgm:pt modelId="{3EEBF38D-CC28-46F6-A380-2F1E259399AB}" type="sibTrans" cxnId="{312455B7-4B40-4CDE-8FA6-A599578AB703}">
      <dgm:prSet/>
      <dgm:spPr/>
      <dgm:t>
        <a:bodyPr/>
        <a:lstStyle/>
        <a:p>
          <a:endParaRPr lang="id-ID"/>
        </a:p>
      </dgm:t>
    </dgm:pt>
    <dgm:pt modelId="{2952C52C-51A9-4C1D-A046-377F94F651C7}">
      <dgm:prSet phldrT="[Text]" custT="1"/>
      <dgm:spPr/>
      <dgm:t>
        <a:bodyPr/>
        <a:lstStyle/>
        <a:p>
          <a:r>
            <a:rPr lang="id-ID" sz="1200" b="1" dirty="0" smtClean="0"/>
            <a:t>Generalisas</a:t>
          </a:r>
          <a:r>
            <a:rPr lang="id-ID" sz="1000" dirty="0" smtClean="0"/>
            <a:t>i</a:t>
          </a:r>
          <a:endParaRPr lang="id-ID" sz="1000" dirty="0"/>
        </a:p>
      </dgm:t>
    </dgm:pt>
    <dgm:pt modelId="{3DE66C4F-F2F2-4B9E-A803-30E4DA820F33}" type="parTrans" cxnId="{10CB3DAD-A06E-4600-9503-69FDC023B0C3}">
      <dgm:prSet/>
      <dgm:spPr/>
      <dgm:t>
        <a:bodyPr/>
        <a:lstStyle/>
        <a:p>
          <a:endParaRPr lang="id-ID"/>
        </a:p>
      </dgm:t>
    </dgm:pt>
    <dgm:pt modelId="{D267E3DB-934C-42FD-B2BF-BB81A71ADAE9}" type="sibTrans" cxnId="{10CB3DAD-A06E-4600-9503-69FDC023B0C3}">
      <dgm:prSet/>
      <dgm:spPr/>
      <dgm:t>
        <a:bodyPr/>
        <a:lstStyle/>
        <a:p>
          <a:endParaRPr lang="id-ID"/>
        </a:p>
      </dgm:t>
    </dgm:pt>
    <dgm:pt modelId="{C4E3C645-35E3-4037-B814-3F998B3BDBDF}" type="pres">
      <dgm:prSet presAssocID="{8D7439E0-999B-4360-B733-4D0A1244D469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F0BFD13-8A5E-4E9D-829E-86C321890C1D}" type="pres">
      <dgm:prSet presAssocID="{77FE9A72-EA6D-4FAE-B748-77C9D9A16D5D}" presName="chaos" presStyleCnt="0"/>
      <dgm:spPr/>
    </dgm:pt>
    <dgm:pt modelId="{10BC2A2B-C097-41B4-8A61-A5232C3ACBD8}" type="pres">
      <dgm:prSet presAssocID="{77FE9A72-EA6D-4FAE-B748-77C9D9A16D5D}" presName="parTx1" presStyleLbl="revTx" presStyleIdx="0" presStyleCnt="4"/>
      <dgm:spPr/>
      <dgm:t>
        <a:bodyPr/>
        <a:lstStyle/>
        <a:p>
          <a:endParaRPr lang="en-US"/>
        </a:p>
      </dgm:t>
    </dgm:pt>
    <dgm:pt modelId="{317ED7B2-C104-4313-8A55-C051DDC3FFCC}" type="pres">
      <dgm:prSet presAssocID="{77FE9A72-EA6D-4FAE-B748-77C9D9A16D5D}" presName="c1" presStyleLbl="node1" presStyleIdx="0" presStyleCnt="19" custLinFactNeighborX="-15848" custLinFactNeighborY="-79236"/>
      <dgm:spPr/>
    </dgm:pt>
    <dgm:pt modelId="{7AC26E65-2B5B-4368-82C4-54A71BE934F2}" type="pres">
      <dgm:prSet presAssocID="{77FE9A72-EA6D-4FAE-B748-77C9D9A16D5D}" presName="c2" presStyleLbl="node1" presStyleIdx="1" presStyleCnt="19"/>
      <dgm:spPr/>
    </dgm:pt>
    <dgm:pt modelId="{EE572706-9A4D-4492-8F0C-9A46A72392AB}" type="pres">
      <dgm:prSet presAssocID="{77FE9A72-EA6D-4FAE-B748-77C9D9A16D5D}" presName="c3" presStyleLbl="node1" presStyleIdx="2" presStyleCnt="19"/>
      <dgm:spPr/>
    </dgm:pt>
    <dgm:pt modelId="{A26746FC-0534-48DF-8AC7-44F4A7462E18}" type="pres">
      <dgm:prSet presAssocID="{77FE9A72-EA6D-4FAE-B748-77C9D9A16D5D}" presName="c4" presStyleLbl="node1" presStyleIdx="3" presStyleCnt="19"/>
      <dgm:spPr/>
    </dgm:pt>
    <dgm:pt modelId="{96AA80DD-E977-4C99-BF1C-3466990CB14B}" type="pres">
      <dgm:prSet presAssocID="{77FE9A72-EA6D-4FAE-B748-77C9D9A16D5D}" presName="c5" presStyleLbl="node1" presStyleIdx="4" presStyleCnt="19"/>
      <dgm:spPr/>
    </dgm:pt>
    <dgm:pt modelId="{99D0CC76-4AD1-4C06-A716-C48FD837BD27}" type="pres">
      <dgm:prSet presAssocID="{77FE9A72-EA6D-4FAE-B748-77C9D9A16D5D}" presName="c6" presStyleLbl="node1" presStyleIdx="5" presStyleCnt="19"/>
      <dgm:spPr/>
    </dgm:pt>
    <dgm:pt modelId="{268A0C21-8B79-4322-BB37-1EDBBFE73753}" type="pres">
      <dgm:prSet presAssocID="{77FE9A72-EA6D-4FAE-B748-77C9D9A16D5D}" presName="c7" presStyleLbl="node1" presStyleIdx="6" presStyleCnt="19"/>
      <dgm:spPr/>
    </dgm:pt>
    <dgm:pt modelId="{B23CB1F3-6F53-485F-BDE4-B0503FFCE6C2}" type="pres">
      <dgm:prSet presAssocID="{77FE9A72-EA6D-4FAE-B748-77C9D9A16D5D}" presName="c8" presStyleLbl="node1" presStyleIdx="7" presStyleCnt="19" custLinFactNeighborX="51083" custLinFactNeighborY="-84488"/>
      <dgm:spPr/>
    </dgm:pt>
    <dgm:pt modelId="{23A115CE-5E99-4D6F-98FA-EE59FFC615EC}" type="pres">
      <dgm:prSet presAssocID="{77FE9A72-EA6D-4FAE-B748-77C9D9A16D5D}" presName="c9" presStyleLbl="node1" presStyleIdx="8" presStyleCnt="19"/>
      <dgm:spPr/>
    </dgm:pt>
    <dgm:pt modelId="{43B8FD34-F024-4A5B-A3D7-B89AB7A8656C}" type="pres">
      <dgm:prSet presAssocID="{77FE9A72-EA6D-4FAE-B748-77C9D9A16D5D}" presName="c10" presStyleLbl="node1" presStyleIdx="9" presStyleCnt="19" custLinFactNeighborY="-35252"/>
      <dgm:spPr/>
    </dgm:pt>
    <dgm:pt modelId="{BEE77FC3-3B7D-44C1-969F-F80C976994E6}" type="pres">
      <dgm:prSet presAssocID="{77FE9A72-EA6D-4FAE-B748-77C9D9A16D5D}" presName="c11" presStyleLbl="node1" presStyleIdx="10" presStyleCnt="19"/>
      <dgm:spPr/>
    </dgm:pt>
    <dgm:pt modelId="{37AD1D8F-69AF-43DF-87C6-BA417F35F23D}" type="pres">
      <dgm:prSet presAssocID="{77FE9A72-EA6D-4FAE-B748-77C9D9A16D5D}" presName="c12" presStyleLbl="node1" presStyleIdx="11" presStyleCnt="19"/>
      <dgm:spPr/>
    </dgm:pt>
    <dgm:pt modelId="{800844D2-C57A-45B8-98EE-832EF8620928}" type="pres">
      <dgm:prSet presAssocID="{77FE9A72-EA6D-4FAE-B748-77C9D9A16D5D}" presName="c13" presStyleLbl="node1" presStyleIdx="12" presStyleCnt="19"/>
      <dgm:spPr/>
    </dgm:pt>
    <dgm:pt modelId="{0ADEDFDC-9055-4607-A83A-24B2304D2680}" type="pres">
      <dgm:prSet presAssocID="{77FE9A72-EA6D-4FAE-B748-77C9D9A16D5D}" presName="c14" presStyleLbl="node1" presStyleIdx="13" presStyleCnt="19"/>
      <dgm:spPr/>
    </dgm:pt>
    <dgm:pt modelId="{B1003F26-339D-43AB-A206-8C7FA6FDEE77}" type="pres">
      <dgm:prSet presAssocID="{77FE9A72-EA6D-4FAE-B748-77C9D9A16D5D}" presName="c15" presStyleLbl="node1" presStyleIdx="14" presStyleCnt="19"/>
      <dgm:spPr/>
    </dgm:pt>
    <dgm:pt modelId="{51D54F6B-3221-4503-A2CF-043C6D91D1AD}" type="pres">
      <dgm:prSet presAssocID="{77FE9A72-EA6D-4FAE-B748-77C9D9A16D5D}" presName="c16" presStyleLbl="node1" presStyleIdx="15" presStyleCnt="19"/>
      <dgm:spPr/>
    </dgm:pt>
    <dgm:pt modelId="{15382228-3CBD-422E-9AC9-0A978994BD03}" type="pres">
      <dgm:prSet presAssocID="{77FE9A72-EA6D-4FAE-B748-77C9D9A16D5D}" presName="c17" presStyleLbl="node1" presStyleIdx="16" presStyleCnt="19" custLinFactNeighborX="35110" custLinFactNeighborY="65458"/>
      <dgm:spPr/>
    </dgm:pt>
    <dgm:pt modelId="{751C3628-7653-4E72-8359-D3E96D66673F}" type="pres">
      <dgm:prSet presAssocID="{77FE9A72-EA6D-4FAE-B748-77C9D9A16D5D}" presName="c18" presStyleLbl="node1" presStyleIdx="17" presStyleCnt="19"/>
      <dgm:spPr/>
    </dgm:pt>
    <dgm:pt modelId="{F78B28F5-A780-4464-B175-0E9D5567182B}" type="pres">
      <dgm:prSet presAssocID="{569F29D4-6981-4344-89E6-06518164ED47}" presName="chevronComposite1" presStyleCnt="0"/>
      <dgm:spPr/>
    </dgm:pt>
    <dgm:pt modelId="{B692AAA5-4792-46E9-973D-7456FC5D476A}" type="pres">
      <dgm:prSet presAssocID="{569F29D4-6981-4344-89E6-06518164ED47}" presName="chevron1" presStyleLbl="sibTrans2D1" presStyleIdx="0" presStyleCnt="4"/>
      <dgm:spPr/>
    </dgm:pt>
    <dgm:pt modelId="{E24FE048-7723-4657-94B1-7E96AEF589EA}" type="pres">
      <dgm:prSet presAssocID="{569F29D4-6981-4344-89E6-06518164ED47}" presName="spChevron1" presStyleCnt="0"/>
      <dgm:spPr/>
    </dgm:pt>
    <dgm:pt modelId="{B26141C2-C4D0-4DAA-B3AA-E3F0D61B304E}" type="pres">
      <dgm:prSet presAssocID="{D99E50BC-CFA8-4982-8E15-A92CC8809D29}" presName="middle" presStyleCnt="0"/>
      <dgm:spPr/>
    </dgm:pt>
    <dgm:pt modelId="{30D186FA-9196-4EED-B42F-119444C7B2E9}" type="pres">
      <dgm:prSet presAssocID="{D99E50BC-CFA8-4982-8E15-A92CC8809D29}" presName="parTxMid" presStyleLbl="revTx" presStyleIdx="1" presStyleCnt="4"/>
      <dgm:spPr/>
      <dgm:t>
        <a:bodyPr/>
        <a:lstStyle/>
        <a:p>
          <a:endParaRPr lang="en-US"/>
        </a:p>
      </dgm:t>
    </dgm:pt>
    <dgm:pt modelId="{9EBA0533-1189-4F8B-ACA8-B17EC65D7227}" type="pres">
      <dgm:prSet presAssocID="{D99E50BC-CFA8-4982-8E15-A92CC8809D29}" presName="spMid" presStyleCnt="0"/>
      <dgm:spPr/>
    </dgm:pt>
    <dgm:pt modelId="{0836BB32-E003-41B3-9CBD-D5F3F6718916}" type="pres">
      <dgm:prSet presAssocID="{66E2A305-3879-4043-92E3-D09A46E6B3C7}" presName="chevronComposite1" presStyleCnt="0"/>
      <dgm:spPr/>
    </dgm:pt>
    <dgm:pt modelId="{D851EC46-AB3F-4675-8E9B-212E13B3E12F}" type="pres">
      <dgm:prSet presAssocID="{66E2A305-3879-4043-92E3-D09A46E6B3C7}" presName="chevron1" presStyleLbl="sibTrans2D1" presStyleIdx="1" presStyleCnt="4"/>
      <dgm:spPr/>
    </dgm:pt>
    <dgm:pt modelId="{4C1F3689-9B49-4C84-9FC5-88909AE7C747}" type="pres">
      <dgm:prSet presAssocID="{66E2A305-3879-4043-92E3-D09A46E6B3C7}" presName="spChevron1" presStyleCnt="0"/>
      <dgm:spPr/>
    </dgm:pt>
    <dgm:pt modelId="{E66CA042-AA98-4890-A3C4-4CEA6C80743E}" type="pres">
      <dgm:prSet presAssocID="{23384F95-F647-4FB9-8200-9B934C1DA04A}" presName="middle" presStyleCnt="0"/>
      <dgm:spPr/>
    </dgm:pt>
    <dgm:pt modelId="{8232CF39-698B-4F00-ADBA-E5359DF46A78}" type="pres">
      <dgm:prSet presAssocID="{23384F95-F647-4FB9-8200-9B934C1DA04A}" presName="parTxMid" presStyleLbl="revTx" presStyleIdx="2" presStyleCnt="4"/>
      <dgm:spPr/>
      <dgm:t>
        <a:bodyPr/>
        <a:lstStyle/>
        <a:p>
          <a:endParaRPr lang="en-US"/>
        </a:p>
      </dgm:t>
    </dgm:pt>
    <dgm:pt modelId="{FADED6A6-2E77-4275-977C-D3E4608FAF35}" type="pres">
      <dgm:prSet presAssocID="{23384F95-F647-4FB9-8200-9B934C1DA04A}" presName="spMid" presStyleCnt="0"/>
      <dgm:spPr/>
    </dgm:pt>
    <dgm:pt modelId="{B07DF5D8-0F6B-4F92-88D3-14CA80B3FABF}" type="pres">
      <dgm:prSet presAssocID="{1793F6FC-22D7-44FA-8DE0-0039A2F8BE75}" presName="chevronComposite1" presStyleCnt="0"/>
      <dgm:spPr/>
    </dgm:pt>
    <dgm:pt modelId="{E8426D77-1BDA-4C1C-A837-9F91D7176081}" type="pres">
      <dgm:prSet presAssocID="{1793F6FC-22D7-44FA-8DE0-0039A2F8BE75}" presName="chevron1" presStyleLbl="sibTrans2D1" presStyleIdx="2" presStyleCnt="4"/>
      <dgm:spPr/>
    </dgm:pt>
    <dgm:pt modelId="{9E6D3F87-CC56-4100-ABCE-6F3AAAEA920F}" type="pres">
      <dgm:prSet presAssocID="{1793F6FC-22D7-44FA-8DE0-0039A2F8BE75}" presName="spChevron1" presStyleCnt="0"/>
      <dgm:spPr/>
    </dgm:pt>
    <dgm:pt modelId="{5634D964-0870-4FF3-BBDF-0645AD66DD08}" type="pres">
      <dgm:prSet presAssocID="{87954C5C-487B-4451-9819-F682E7F653F6}" presName="middle" presStyleCnt="0"/>
      <dgm:spPr/>
    </dgm:pt>
    <dgm:pt modelId="{5BD8B4A6-E98C-4DAB-AC53-D852B4D48678}" type="pres">
      <dgm:prSet presAssocID="{87954C5C-487B-4451-9819-F682E7F653F6}" presName="parTxMid" presStyleLbl="revTx" presStyleIdx="3" presStyleCnt="4"/>
      <dgm:spPr/>
      <dgm:t>
        <a:bodyPr/>
        <a:lstStyle/>
        <a:p>
          <a:endParaRPr lang="en-US"/>
        </a:p>
      </dgm:t>
    </dgm:pt>
    <dgm:pt modelId="{C52B690E-EC77-4CB8-895B-BB12CB7B7DF6}" type="pres">
      <dgm:prSet presAssocID="{87954C5C-487B-4451-9819-F682E7F653F6}" presName="spMid" presStyleCnt="0"/>
      <dgm:spPr/>
    </dgm:pt>
    <dgm:pt modelId="{FDFE62FB-46A4-45D7-83CB-A0FB483B2BD4}" type="pres">
      <dgm:prSet presAssocID="{3EEBF38D-CC28-46F6-A380-2F1E259399AB}" presName="chevronComposite1" presStyleCnt="0"/>
      <dgm:spPr/>
    </dgm:pt>
    <dgm:pt modelId="{9225C73E-8C56-4D93-9DCA-327341CC03C0}" type="pres">
      <dgm:prSet presAssocID="{3EEBF38D-CC28-46F6-A380-2F1E259399AB}" presName="chevron1" presStyleLbl="sibTrans2D1" presStyleIdx="3" presStyleCnt="4"/>
      <dgm:spPr/>
    </dgm:pt>
    <dgm:pt modelId="{B08DB4B5-4473-44E1-841E-C953A2F3BE50}" type="pres">
      <dgm:prSet presAssocID="{3EEBF38D-CC28-46F6-A380-2F1E259399AB}" presName="spChevron1" presStyleCnt="0"/>
      <dgm:spPr/>
    </dgm:pt>
    <dgm:pt modelId="{E0E241ED-3994-45CC-B339-1C3E2FB623EF}" type="pres">
      <dgm:prSet presAssocID="{2952C52C-51A9-4C1D-A046-377F94F651C7}" presName="last" presStyleCnt="0"/>
      <dgm:spPr/>
    </dgm:pt>
    <dgm:pt modelId="{B9E353A8-B618-45F9-96C3-340A641200D1}" type="pres">
      <dgm:prSet presAssocID="{2952C52C-51A9-4C1D-A046-377F94F651C7}" presName="circleTx" presStyleLbl="node1" presStyleIdx="18" presStyleCnt="19"/>
      <dgm:spPr/>
      <dgm:t>
        <a:bodyPr/>
        <a:lstStyle/>
        <a:p>
          <a:endParaRPr lang="en-US"/>
        </a:p>
      </dgm:t>
    </dgm:pt>
    <dgm:pt modelId="{27E1D597-AF84-4187-991A-720369D5F314}" type="pres">
      <dgm:prSet presAssocID="{2952C52C-51A9-4C1D-A046-377F94F651C7}" presName="spN" presStyleCnt="0"/>
      <dgm:spPr/>
    </dgm:pt>
  </dgm:ptLst>
  <dgm:cxnLst>
    <dgm:cxn modelId="{5ABF5E83-F26A-46A9-B2F0-36CBC82B1501}" srcId="{8D7439E0-999B-4360-B733-4D0A1244D469}" destId="{D99E50BC-CFA8-4982-8E15-A92CC8809D29}" srcOrd="1" destOrd="0" parTransId="{DA4A9E40-C023-448B-918E-B9F7F35F94BD}" sibTransId="{66E2A305-3879-4043-92E3-D09A46E6B3C7}"/>
    <dgm:cxn modelId="{AF3BCEF6-604C-4F0D-8A5A-7783B5E0FD6C}" type="presOf" srcId="{77FE9A72-EA6D-4FAE-B748-77C9D9A16D5D}" destId="{10BC2A2B-C097-41B4-8A61-A5232C3ACBD8}" srcOrd="0" destOrd="0" presId="urn:microsoft.com/office/officeart/2009/3/layout/RandomtoResultProcess"/>
    <dgm:cxn modelId="{5F233F12-E58B-47E9-8398-9C0A396B7A0F}" type="presOf" srcId="{8D7439E0-999B-4360-B733-4D0A1244D469}" destId="{C4E3C645-35E3-4037-B814-3F998B3BDBDF}" srcOrd="0" destOrd="0" presId="urn:microsoft.com/office/officeart/2009/3/layout/RandomtoResultProcess"/>
    <dgm:cxn modelId="{DF8C2B98-3632-459A-8CD3-4A0493CE4C30}" srcId="{8D7439E0-999B-4360-B733-4D0A1244D469}" destId="{77FE9A72-EA6D-4FAE-B748-77C9D9A16D5D}" srcOrd="0" destOrd="0" parTransId="{0BDBA2DF-CF6F-46F4-8255-9F4EFFBD700E}" sibTransId="{569F29D4-6981-4344-89E6-06518164ED47}"/>
    <dgm:cxn modelId="{584D0012-C987-48D5-824E-DAD4B412CBFE}" type="presOf" srcId="{D99E50BC-CFA8-4982-8E15-A92CC8809D29}" destId="{30D186FA-9196-4EED-B42F-119444C7B2E9}" srcOrd="0" destOrd="0" presId="urn:microsoft.com/office/officeart/2009/3/layout/RandomtoResultProcess"/>
    <dgm:cxn modelId="{63FEE079-652D-4CA7-8EC3-8D272BBEC8E7}" type="presOf" srcId="{87954C5C-487B-4451-9819-F682E7F653F6}" destId="{5BD8B4A6-E98C-4DAB-AC53-D852B4D48678}" srcOrd="0" destOrd="0" presId="urn:microsoft.com/office/officeart/2009/3/layout/RandomtoResultProcess"/>
    <dgm:cxn modelId="{312455B7-4B40-4CDE-8FA6-A599578AB703}" srcId="{8D7439E0-999B-4360-B733-4D0A1244D469}" destId="{87954C5C-487B-4451-9819-F682E7F653F6}" srcOrd="3" destOrd="0" parTransId="{05FA6BC2-C058-427E-BB5A-C8E7E7E3B2C2}" sibTransId="{3EEBF38D-CC28-46F6-A380-2F1E259399AB}"/>
    <dgm:cxn modelId="{90B1303D-315A-4D33-A05A-DE6A80F4E3FB}" srcId="{8D7439E0-999B-4360-B733-4D0A1244D469}" destId="{23384F95-F647-4FB9-8200-9B934C1DA04A}" srcOrd="2" destOrd="0" parTransId="{15429120-EEFB-43DB-8C2F-A83C6BFED3B5}" sibTransId="{1793F6FC-22D7-44FA-8DE0-0039A2F8BE75}"/>
    <dgm:cxn modelId="{10CB3DAD-A06E-4600-9503-69FDC023B0C3}" srcId="{8D7439E0-999B-4360-B733-4D0A1244D469}" destId="{2952C52C-51A9-4C1D-A046-377F94F651C7}" srcOrd="4" destOrd="0" parTransId="{3DE66C4F-F2F2-4B9E-A803-30E4DA820F33}" sibTransId="{D267E3DB-934C-42FD-B2BF-BB81A71ADAE9}"/>
    <dgm:cxn modelId="{A336B51C-C445-4592-A748-BDDA7CC71879}" type="presOf" srcId="{23384F95-F647-4FB9-8200-9B934C1DA04A}" destId="{8232CF39-698B-4F00-ADBA-E5359DF46A78}" srcOrd="0" destOrd="0" presId="urn:microsoft.com/office/officeart/2009/3/layout/RandomtoResultProcess"/>
    <dgm:cxn modelId="{583D5FEC-9124-4ADA-B2F1-F2514F054959}" type="presOf" srcId="{2952C52C-51A9-4C1D-A046-377F94F651C7}" destId="{B9E353A8-B618-45F9-96C3-340A641200D1}" srcOrd="0" destOrd="0" presId="urn:microsoft.com/office/officeart/2009/3/layout/RandomtoResultProcess"/>
    <dgm:cxn modelId="{C5828C16-A0FA-491D-BFBF-14F44BC9A62A}" type="presParOf" srcId="{C4E3C645-35E3-4037-B814-3F998B3BDBDF}" destId="{6F0BFD13-8A5E-4E9D-829E-86C321890C1D}" srcOrd="0" destOrd="0" presId="urn:microsoft.com/office/officeart/2009/3/layout/RandomtoResultProcess"/>
    <dgm:cxn modelId="{47F8E40A-AADE-4192-925F-8F394361A0B3}" type="presParOf" srcId="{6F0BFD13-8A5E-4E9D-829E-86C321890C1D}" destId="{10BC2A2B-C097-41B4-8A61-A5232C3ACBD8}" srcOrd="0" destOrd="0" presId="urn:microsoft.com/office/officeart/2009/3/layout/RandomtoResultProcess"/>
    <dgm:cxn modelId="{D4149AF0-248F-407C-A5ED-367E6C78E842}" type="presParOf" srcId="{6F0BFD13-8A5E-4E9D-829E-86C321890C1D}" destId="{317ED7B2-C104-4313-8A55-C051DDC3FFCC}" srcOrd="1" destOrd="0" presId="urn:microsoft.com/office/officeart/2009/3/layout/RandomtoResultProcess"/>
    <dgm:cxn modelId="{A4324424-7359-4997-B452-B4633EB302AD}" type="presParOf" srcId="{6F0BFD13-8A5E-4E9D-829E-86C321890C1D}" destId="{7AC26E65-2B5B-4368-82C4-54A71BE934F2}" srcOrd="2" destOrd="0" presId="urn:microsoft.com/office/officeart/2009/3/layout/RandomtoResultProcess"/>
    <dgm:cxn modelId="{AC2A40C0-754C-475D-AC62-9F238A8807CB}" type="presParOf" srcId="{6F0BFD13-8A5E-4E9D-829E-86C321890C1D}" destId="{EE572706-9A4D-4492-8F0C-9A46A72392AB}" srcOrd="3" destOrd="0" presId="urn:microsoft.com/office/officeart/2009/3/layout/RandomtoResultProcess"/>
    <dgm:cxn modelId="{6DB415B7-26E9-4EA8-841D-0C259D474A68}" type="presParOf" srcId="{6F0BFD13-8A5E-4E9D-829E-86C321890C1D}" destId="{A26746FC-0534-48DF-8AC7-44F4A7462E18}" srcOrd="4" destOrd="0" presId="urn:microsoft.com/office/officeart/2009/3/layout/RandomtoResultProcess"/>
    <dgm:cxn modelId="{95EE8B55-47B4-4AF6-9E64-D94391BE18F9}" type="presParOf" srcId="{6F0BFD13-8A5E-4E9D-829E-86C321890C1D}" destId="{96AA80DD-E977-4C99-BF1C-3466990CB14B}" srcOrd="5" destOrd="0" presId="urn:microsoft.com/office/officeart/2009/3/layout/RandomtoResultProcess"/>
    <dgm:cxn modelId="{4E5A72D7-C9D5-44EA-84A3-F9959620C00B}" type="presParOf" srcId="{6F0BFD13-8A5E-4E9D-829E-86C321890C1D}" destId="{99D0CC76-4AD1-4C06-A716-C48FD837BD27}" srcOrd="6" destOrd="0" presId="urn:microsoft.com/office/officeart/2009/3/layout/RandomtoResultProcess"/>
    <dgm:cxn modelId="{40E04AF7-567E-4D77-957E-D7FF12D7EC19}" type="presParOf" srcId="{6F0BFD13-8A5E-4E9D-829E-86C321890C1D}" destId="{268A0C21-8B79-4322-BB37-1EDBBFE73753}" srcOrd="7" destOrd="0" presId="urn:microsoft.com/office/officeart/2009/3/layout/RandomtoResultProcess"/>
    <dgm:cxn modelId="{62A709A0-A6E2-42D1-A88B-DA139D826304}" type="presParOf" srcId="{6F0BFD13-8A5E-4E9D-829E-86C321890C1D}" destId="{B23CB1F3-6F53-485F-BDE4-B0503FFCE6C2}" srcOrd="8" destOrd="0" presId="urn:microsoft.com/office/officeart/2009/3/layout/RandomtoResultProcess"/>
    <dgm:cxn modelId="{3B88824E-DF02-4499-9BDC-8081208C626A}" type="presParOf" srcId="{6F0BFD13-8A5E-4E9D-829E-86C321890C1D}" destId="{23A115CE-5E99-4D6F-98FA-EE59FFC615EC}" srcOrd="9" destOrd="0" presId="urn:microsoft.com/office/officeart/2009/3/layout/RandomtoResultProcess"/>
    <dgm:cxn modelId="{AE739CBC-06F6-4540-BCBE-1A38A68C3BD8}" type="presParOf" srcId="{6F0BFD13-8A5E-4E9D-829E-86C321890C1D}" destId="{43B8FD34-F024-4A5B-A3D7-B89AB7A8656C}" srcOrd="10" destOrd="0" presId="urn:microsoft.com/office/officeart/2009/3/layout/RandomtoResultProcess"/>
    <dgm:cxn modelId="{B9A93D42-8B03-4D8C-BE62-3E71858C5879}" type="presParOf" srcId="{6F0BFD13-8A5E-4E9D-829E-86C321890C1D}" destId="{BEE77FC3-3B7D-44C1-969F-F80C976994E6}" srcOrd="11" destOrd="0" presId="urn:microsoft.com/office/officeart/2009/3/layout/RandomtoResultProcess"/>
    <dgm:cxn modelId="{4D056641-3002-44FA-9622-951D35E3E217}" type="presParOf" srcId="{6F0BFD13-8A5E-4E9D-829E-86C321890C1D}" destId="{37AD1D8F-69AF-43DF-87C6-BA417F35F23D}" srcOrd="12" destOrd="0" presId="urn:microsoft.com/office/officeart/2009/3/layout/RandomtoResultProcess"/>
    <dgm:cxn modelId="{526B6C79-E107-4C5E-9325-423D9C1DA482}" type="presParOf" srcId="{6F0BFD13-8A5E-4E9D-829E-86C321890C1D}" destId="{800844D2-C57A-45B8-98EE-832EF8620928}" srcOrd="13" destOrd="0" presId="urn:microsoft.com/office/officeart/2009/3/layout/RandomtoResultProcess"/>
    <dgm:cxn modelId="{A1E700E4-8428-4591-8B60-7D9050FEC0F8}" type="presParOf" srcId="{6F0BFD13-8A5E-4E9D-829E-86C321890C1D}" destId="{0ADEDFDC-9055-4607-A83A-24B2304D2680}" srcOrd="14" destOrd="0" presId="urn:microsoft.com/office/officeart/2009/3/layout/RandomtoResultProcess"/>
    <dgm:cxn modelId="{5D5B16DE-393E-4DB8-A227-F7BDA29A4C65}" type="presParOf" srcId="{6F0BFD13-8A5E-4E9D-829E-86C321890C1D}" destId="{B1003F26-339D-43AB-A206-8C7FA6FDEE77}" srcOrd="15" destOrd="0" presId="urn:microsoft.com/office/officeart/2009/3/layout/RandomtoResultProcess"/>
    <dgm:cxn modelId="{2E51C10A-9B98-42CD-8F94-07A6FC899520}" type="presParOf" srcId="{6F0BFD13-8A5E-4E9D-829E-86C321890C1D}" destId="{51D54F6B-3221-4503-A2CF-043C6D91D1AD}" srcOrd="16" destOrd="0" presId="urn:microsoft.com/office/officeart/2009/3/layout/RandomtoResultProcess"/>
    <dgm:cxn modelId="{90B84420-2617-4543-902C-78FE7A48FA63}" type="presParOf" srcId="{6F0BFD13-8A5E-4E9D-829E-86C321890C1D}" destId="{15382228-3CBD-422E-9AC9-0A978994BD03}" srcOrd="17" destOrd="0" presId="urn:microsoft.com/office/officeart/2009/3/layout/RandomtoResultProcess"/>
    <dgm:cxn modelId="{27ED447A-5F4F-4CA6-B288-6E30605ADAC5}" type="presParOf" srcId="{6F0BFD13-8A5E-4E9D-829E-86C321890C1D}" destId="{751C3628-7653-4E72-8359-D3E96D66673F}" srcOrd="18" destOrd="0" presId="urn:microsoft.com/office/officeart/2009/3/layout/RandomtoResultProcess"/>
    <dgm:cxn modelId="{1416C055-D0BB-4938-BF72-420345AAE2F3}" type="presParOf" srcId="{C4E3C645-35E3-4037-B814-3F998B3BDBDF}" destId="{F78B28F5-A780-4464-B175-0E9D5567182B}" srcOrd="1" destOrd="0" presId="urn:microsoft.com/office/officeart/2009/3/layout/RandomtoResultProcess"/>
    <dgm:cxn modelId="{4F8AF8C5-9704-435E-9608-F9E29C300AA4}" type="presParOf" srcId="{F78B28F5-A780-4464-B175-0E9D5567182B}" destId="{B692AAA5-4792-46E9-973D-7456FC5D476A}" srcOrd="0" destOrd="0" presId="urn:microsoft.com/office/officeart/2009/3/layout/RandomtoResultProcess"/>
    <dgm:cxn modelId="{034F7854-59E1-4253-BE9A-DE8E3A3E92A3}" type="presParOf" srcId="{F78B28F5-A780-4464-B175-0E9D5567182B}" destId="{E24FE048-7723-4657-94B1-7E96AEF589EA}" srcOrd="1" destOrd="0" presId="urn:microsoft.com/office/officeart/2009/3/layout/RandomtoResultProcess"/>
    <dgm:cxn modelId="{19E78AE8-D9C7-40E5-BD0A-1A938653EE76}" type="presParOf" srcId="{C4E3C645-35E3-4037-B814-3F998B3BDBDF}" destId="{B26141C2-C4D0-4DAA-B3AA-E3F0D61B304E}" srcOrd="2" destOrd="0" presId="urn:microsoft.com/office/officeart/2009/3/layout/RandomtoResultProcess"/>
    <dgm:cxn modelId="{7965DFAD-6AF0-43E8-AB15-F528EA4AFB41}" type="presParOf" srcId="{B26141C2-C4D0-4DAA-B3AA-E3F0D61B304E}" destId="{30D186FA-9196-4EED-B42F-119444C7B2E9}" srcOrd="0" destOrd="0" presId="urn:microsoft.com/office/officeart/2009/3/layout/RandomtoResultProcess"/>
    <dgm:cxn modelId="{755A71EF-D0E1-4DAA-A532-FA45F857308F}" type="presParOf" srcId="{B26141C2-C4D0-4DAA-B3AA-E3F0D61B304E}" destId="{9EBA0533-1189-4F8B-ACA8-B17EC65D7227}" srcOrd="1" destOrd="0" presId="urn:microsoft.com/office/officeart/2009/3/layout/RandomtoResultProcess"/>
    <dgm:cxn modelId="{85053803-337C-49A7-A1B5-88E3436AAB7E}" type="presParOf" srcId="{C4E3C645-35E3-4037-B814-3F998B3BDBDF}" destId="{0836BB32-E003-41B3-9CBD-D5F3F6718916}" srcOrd="3" destOrd="0" presId="urn:microsoft.com/office/officeart/2009/3/layout/RandomtoResultProcess"/>
    <dgm:cxn modelId="{08E7BD15-F06E-41C9-AC1B-D07BEC717DF6}" type="presParOf" srcId="{0836BB32-E003-41B3-9CBD-D5F3F6718916}" destId="{D851EC46-AB3F-4675-8E9B-212E13B3E12F}" srcOrd="0" destOrd="0" presId="urn:microsoft.com/office/officeart/2009/3/layout/RandomtoResultProcess"/>
    <dgm:cxn modelId="{B01FBF3D-B6D6-462F-BC49-A6047D78180C}" type="presParOf" srcId="{0836BB32-E003-41B3-9CBD-D5F3F6718916}" destId="{4C1F3689-9B49-4C84-9FC5-88909AE7C747}" srcOrd="1" destOrd="0" presId="urn:microsoft.com/office/officeart/2009/3/layout/RandomtoResultProcess"/>
    <dgm:cxn modelId="{BED9071E-B7D7-42AD-8ACE-58EBF62FE5B3}" type="presParOf" srcId="{C4E3C645-35E3-4037-B814-3F998B3BDBDF}" destId="{E66CA042-AA98-4890-A3C4-4CEA6C80743E}" srcOrd="4" destOrd="0" presId="urn:microsoft.com/office/officeart/2009/3/layout/RandomtoResultProcess"/>
    <dgm:cxn modelId="{10135159-2A2B-4F94-A534-ECF2AD0A3B6F}" type="presParOf" srcId="{E66CA042-AA98-4890-A3C4-4CEA6C80743E}" destId="{8232CF39-698B-4F00-ADBA-E5359DF46A78}" srcOrd="0" destOrd="0" presId="urn:microsoft.com/office/officeart/2009/3/layout/RandomtoResultProcess"/>
    <dgm:cxn modelId="{D4B7A40A-CEFD-4F25-92E7-0764EBCD3923}" type="presParOf" srcId="{E66CA042-AA98-4890-A3C4-4CEA6C80743E}" destId="{FADED6A6-2E77-4275-977C-D3E4608FAF35}" srcOrd="1" destOrd="0" presId="urn:microsoft.com/office/officeart/2009/3/layout/RandomtoResultProcess"/>
    <dgm:cxn modelId="{787CC89B-52A0-4C9A-8E90-D20E74CC7DE4}" type="presParOf" srcId="{C4E3C645-35E3-4037-B814-3F998B3BDBDF}" destId="{B07DF5D8-0F6B-4F92-88D3-14CA80B3FABF}" srcOrd="5" destOrd="0" presId="urn:microsoft.com/office/officeart/2009/3/layout/RandomtoResultProcess"/>
    <dgm:cxn modelId="{EC70D440-8898-46B5-9EAB-7182A61137BE}" type="presParOf" srcId="{B07DF5D8-0F6B-4F92-88D3-14CA80B3FABF}" destId="{E8426D77-1BDA-4C1C-A837-9F91D7176081}" srcOrd="0" destOrd="0" presId="urn:microsoft.com/office/officeart/2009/3/layout/RandomtoResultProcess"/>
    <dgm:cxn modelId="{DE5423CA-200B-46CF-B7F3-D65F893F8ED3}" type="presParOf" srcId="{B07DF5D8-0F6B-4F92-88D3-14CA80B3FABF}" destId="{9E6D3F87-CC56-4100-ABCE-6F3AAAEA920F}" srcOrd="1" destOrd="0" presId="urn:microsoft.com/office/officeart/2009/3/layout/RandomtoResultProcess"/>
    <dgm:cxn modelId="{F71B4DEB-6E06-4819-A7F8-742BEF0522F4}" type="presParOf" srcId="{C4E3C645-35E3-4037-B814-3F998B3BDBDF}" destId="{5634D964-0870-4FF3-BBDF-0645AD66DD08}" srcOrd="6" destOrd="0" presId="urn:microsoft.com/office/officeart/2009/3/layout/RandomtoResultProcess"/>
    <dgm:cxn modelId="{1EB47133-A5E4-4064-8A80-1718D8B62C5F}" type="presParOf" srcId="{5634D964-0870-4FF3-BBDF-0645AD66DD08}" destId="{5BD8B4A6-E98C-4DAB-AC53-D852B4D48678}" srcOrd="0" destOrd="0" presId="urn:microsoft.com/office/officeart/2009/3/layout/RandomtoResultProcess"/>
    <dgm:cxn modelId="{3E9BDEF9-B774-46E7-87CF-E17CF9EE2A11}" type="presParOf" srcId="{5634D964-0870-4FF3-BBDF-0645AD66DD08}" destId="{C52B690E-EC77-4CB8-895B-BB12CB7B7DF6}" srcOrd="1" destOrd="0" presId="urn:microsoft.com/office/officeart/2009/3/layout/RandomtoResultProcess"/>
    <dgm:cxn modelId="{B7776048-9550-417F-B36B-DA8D9AB09248}" type="presParOf" srcId="{C4E3C645-35E3-4037-B814-3F998B3BDBDF}" destId="{FDFE62FB-46A4-45D7-83CB-A0FB483B2BD4}" srcOrd="7" destOrd="0" presId="urn:microsoft.com/office/officeart/2009/3/layout/RandomtoResultProcess"/>
    <dgm:cxn modelId="{6F112F3E-2BF8-4247-86C9-5D095E2C4826}" type="presParOf" srcId="{FDFE62FB-46A4-45D7-83CB-A0FB483B2BD4}" destId="{9225C73E-8C56-4D93-9DCA-327341CC03C0}" srcOrd="0" destOrd="0" presId="urn:microsoft.com/office/officeart/2009/3/layout/RandomtoResultProcess"/>
    <dgm:cxn modelId="{19C5489D-7F3C-4032-A747-F40170034A17}" type="presParOf" srcId="{FDFE62FB-46A4-45D7-83CB-A0FB483B2BD4}" destId="{B08DB4B5-4473-44E1-841E-C953A2F3BE50}" srcOrd="1" destOrd="0" presId="urn:microsoft.com/office/officeart/2009/3/layout/RandomtoResultProcess"/>
    <dgm:cxn modelId="{55AAE2FC-2093-4BF9-B4B8-9F2FE543D571}" type="presParOf" srcId="{C4E3C645-35E3-4037-B814-3F998B3BDBDF}" destId="{E0E241ED-3994-45CC-B339-1C3E2FB623EF}" srcOrd="8" destOrd="0" presId="urn:microsoft.com/office/officeart/2009/3/layout/RandomtoResultProcess"/>
    <dgm:cxn modelId="{86318178-B6B1-49E7-A0F1-124656C36659}" type="presParOf" srcId="{E0E241ED-3994-45CC-B339-1C3E2FB623EF}" destId="{B9E353A8-B618-45F9-96C3-340A641200D1}" srcOrd="0" destOrd="0" presId="urn:microsoft.com/office/officeart/2009/3/layout/RandomtoResultProcess"/>
    <dgm:cxn modelId="{2FEAF5D2-72C5-4551-B83D-BAD6E67ED8D7}" type="presParOf" srcId="{E0E241ED-3994-45CC-B339-1C3E2FB623EF}" destId="{27E1D597-AF84-4187-991A-720369D5F314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D7439E0-999B-4360-B733-4D0A1244D46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77FE9A72-EA6D-4FAE-B748-77C9D9A16D5D}">
      <dgm:prSet phldrT="[Text]" custT="1"/>
      <dgm:spPr/>
      <dgm:t>
        <a:bodyPr/>
        <a:lstStyle/>
        <a:p>
          <a:r>
            <a:rPr lang="id-ID" sz="1200" dirty="0" smtClean="0"/>
            <a:t>Identifikasi dan Merumuskan Masalah</a:t>
          </a:r>
          <a:endParaRPr lang="id-ID" sz="1200" dirty="0"/>
        </a:p>
      </dgm:t>
    </dgm:pt>
    <dgm:pt modelId="{0BDBA2DF-CF6F-46F4-8255-9F4EFFBD700E}" type="parTrans" cxnId="{DF8C2B98-3632-459A-8CD3-4A0493CE4C30}">
      <dgm:prSet/>
      <dgm:spPr/>
      <dgm:t>
        <a:bodyPr/>
        <a:lstStyle/>
        <a:p>
          <a:endParaRPr lang="id-ID"/>
        </a:p>
      </dgm:t>
    </dgm:pt>
    <dgm:pt modelId="{569F29D4-6981-4344-89E6-06518164ED47}" type="sibTrans" cxnId="{DF8C2B98-3632-459A-8CD3-4A0493CE4C30}">
      <dgm:prSet/>
      <dgm:spPr/>
      <dgm:t>
        <a:bodyPr/>
        <a:lstStyle/>
        <a:p>
          <a:endParaRPr lang="id-ID"/>
        </a:p>
      </dgm:t>
    </dgm:pt>
    <dgm:pt modelId="{D99E50BC-CFA8-4982-8E15-A92CC8809D29}">
      <dgm:prSet phldrT="[Text]" custT="1"/>
      <dgm:spPr/>
      <dgm:t>
        <a:bodyPr/>
        <a:lstStyle/>
        <a:p>
          <a:r>
            <a:rPr lang="en-US" sz="1400" dirty="0" err="1" smtClean="0"/>
            <a:t>Menyusun</a:t>
          </a:r>
          <a:r>
            <a:rPr lang="en-US" sz="1400" dirty="0" smtClean="0"/>
            <a:t> </a:t>
          </a:r>
          <a:r>
            <a:rPr lang="en-US" sz="1400" dirty="0" err="1" smtClean="0"/>
            <a:t>Rancangan</a:t>
          </a:r>
          <a:r>
            <a:rPr lang="en-US" sz="1400" dirty="0" smtClean="0"/>
            <a:t> </a:t>
          </a:r>
          <a:r>
            <a:rPr lang="en-US" sz="1400" dirty="0" err="1" smtClean="0"/>
            <a:t>Penyelesaian</a:t>
          </a:r>
          <a:r>
            <a:rPr lang="en-US" sz="1400" dirty="0" smtClean="0"/>
            <a:t> </a:t>
          </a:r>
          <a:r>
            <a:rPr lang="en-US" sz="1400" dirty="0" err="1" smtClean="0"/>
            <a:t>Masalah</a:t>
          </a:r>
          <a:endParaRPr lang="id-ID" sz="1400" dirty="0"/>
        </a:p>
      </dgm:t>
    </dgm:pt>
    <dgm:pt modelId="{DA4A9E40-C023-448B-918E-B9F7F35F94BD}" type="parTrans" cxnId="{5ABF5E83-F26A-46A9-B2F0-36CBC82B1501}">
      <dgm:prSet/>
      <dgm:spPr/>
      <dgm:t>
        <a:bodyPr/>
        <a:lstStyle/>
        <a:p>
          <a:endParaRPr lang="id-ID"/>
        </a:p>
      </dgm:t>
    </dgm:pt>
    <dgm:pt modelId="{66E2A305-3879-4043-92E3-D09A46E6B3C7}" type="sibTrans" cxnId="{5ABF5E83-F26A-46A9-B2F0-36CBC82B1501}">
      <dgm:prSet/>
      <dgm:spPr/>
      <dgm:t>
        <a:bodyPr/>
        <a:lstStyle/>
        <a:p>
          <a:endParaRPr lang="id-ID"/>
        </a:p>
      </dgm:t>
    </dgm:pt>
    <dgm:pt modelId="{23384F95-F647-4FB9-8200-9B934C1DA04A}">
      <dgm:prSet phldrT="[Text]" custT="1"/>
      <dgm:spPr/>
      <dgm:t>
        <a:bodyPr/>
        <a:lstStyle/>
        <a:p>
          <a:r>
            <a:rPr lang="id-ID" sz="1200" dirty="0" smtClean="0"/>
            <a:t>Mengumpulkan Informasi</a:t>
          </a:r>
          <a:endParaRPr lang="id-ID" sz="1200" dirty="0"/>
        </a:p>
      </dgm:t>
    </dgm:pt>
    <dgm:pt modelId="{15429120-EEFB-43DB-8C2F-A83C6BFED3B5}" type="parTrans" cxnId="{90B1303D-315A-4D33-A05A-DE6A80F4E3FB}">
      <dgm:prSet/>
      <dgm:spPr/>
      <dgm:t>
        <a:bodyPr/>
        <a:lstStyle/>
        <a:p>
          <a:endParaRPr lang="id-ID"/>
        </a:p>
      </dgm:t>
    </dgm:pt>
    <dgm:pt modelId="{1793F6FC-22D7-44FA-8DE0-0039A2F8BE75}" type="sibTrans" cxnId="{90B1303D-315A-4D33-A05A-DE6A80F4E3FB}">
      <dgm:prSet/>
      <dgm:spPr/>
      <dgm:t>
        <a:bodyPr/>
        <a:lstStyle/>
        <a:p>
          <a:endParaRPr lang="id-ID"/>
        </a:p>
      </dgm:t>
    </dgm:pt>
    <dgm:pt modelId="{87954C5C-487B-4451-9819-F682E7F653F6}">
      <dgm:prSet phldrT="[Text]" custT="1"/>
      <dgm:spPr/>
      <dgm:t>
        <a:bodyPr/>
        <a:lstStyle/>
        <a:p>
          <a:r>
            <a:rPr lang="en-US" sz="1400" dirty="0" err="1" smtClean="0"/>
            <a:t>Mengolah</a:t>
          </a:r>
          <a:r>
            <a:rPr lang="en-US" sz="1400" dirty="0" smtClean="0"/>
            <a:t> </a:t>
          </a:r>
          <a:r>
            <a:rPr lang="id-ID" sz="1400" dirty="0" smtClean="0"/>
            <a:t>I</a:t>
          </a:r>
          <a:r>
            <a:rPr lang="en-US" sz="1400" dirty="0" err="1" smtClean="0"/>
            <a:t>nformasi</a:t>
          </a:r>
          <a:r>
            <a:rPr lang="en-US" sz="1400" dirty="0" smtClean="0"/>
            <a:t> </a:t>
          </a:r>
          <a:endParaRPr lang="id-ID" sz="1400" dirty="0"/>
        </a:p>
      </dgm:t>
    </dgm:pt>
    <dgm:pt modelId="{05FA6BC2-C058-427E-BB5A-C8E7E7E3B2C2}" type="parTrans" cxnId="{312455B7-4B40-4CDE-8FA6-A599578AB703}">
      <dgm:prSet/>
      <dgm:spPr/>
      <dgm:t>
        <a:bodyPr/>
        <a:lstStyle/>
        <a:p>
          <a:endParaRPr lang="id-ID"/>
        </a:p>
      </dgm:t>
    </dgm:pt>
    <dgm:pt modelId="{3EEBF38D-CC28-46F6-A380-2F1E259399AB}" type="sibTrans" cxnId="{312455B7-4B40-4CDE-8FA6-A599578AB703}">
      <dgm:prSet/>
      <dgm:spPr/>
      <dgm:t>
        <a:bodyPr/>
        <a:lstStyle/>
        <a:p>
          <a:endParaRPr lang="id-ID"/>
        </a:p>
      </dgm:t>
    </dgm:pt>
    <dgm:pt modelId="{2952C52C-51A9-4C1D-A046-377F94F651C7}">
      <dgm:prSet phldrT="[Text]" custT="1"/>
      <dgm:spPr/>
      <dgm:t>
        <a:bodyPr/>
        <a:lstStyle/>
        <a:p>
          <a:r>
            <a:rPr lang="id-ID" sz="1200" b="1" dirty="0" smtClean="0"/>
            <a:t>Menyelesai</a:t>
          </a:r>
          <a:r>
            <a:rPr lang="en-US" sz="1200" b="1" dirty="0" smtClean="0"/>
            <a:t>-</a:t>
          </a:r>
          <a:r>
            <a:rPr lang="id-ID" sz="1200" b="1" dirty="0" smtClean="0"/>
            <a:t>kan Masalah</a:t>
          </a:r>
          <a:endParaRPr lang="id-ID" sz="1200" b="1" dirty="0"/>
        </a:p>
      </dgm:t>
    </dgm:pt>
    <dgm:pt modelId="{3DE66C4F-F2F2-4B9E-A803-30E4DA820F33}" type="parTrans" cxnId="{10CB3DAD-A06E-4600-9503-69FDC023B0C3}">
      <dgm:prSet/>
      <dgm:spPr/>
      <dgm:t>
        <a:bodyPr/>
        <a:lstStyle/>
        <a:p>
          <a:endParaRPr lang="id-ID"/>
        </a:p>
      </dgm:t>
    </dgm:pt>
    <dgm:pt modelId="{D267E3DB-934C-42FD-B2BF-BB81A71ADAE9}" type="sibTrans" cxnId="{10CB3DAD-A06E-4600-9503-69FDC023B0C3}">
      <dgm:prSet/>
      <dgm:spPr/>
      <dgm:t>
        <a:bodyPr/>
        <a:lstStyle/>
        <a:p>
          <a:endParaRPr lang="id-ID"/>
        </a:p>
      </dgm:t>
    </dgm:pt>
    <dgm:pt modelId="{C4E3C645-35E3-4037-B814-3F998B3BDBDF}" type="pres">
      <dgm:prSet presAssocID="{8D7439E0-999B-4360-B733-4D0A1244D469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F0BFD13-8A5E-4E9D-829E-86C321890C1D}" type="pres">
      <dgm:prSet presAssocID="{77FE9A72-EA6D-4FAE-B748-77C9D9A16D5D}" presName="chaos" presStyleCnt="0"/>
      <dgm:spPr/>
    </dgm:pt>
    <dgm:pt modelId="{10BC2A2B-C097-41B4-8A61-A5232C3ACBD8}" type="pres">
      <dgm:prSet presAssocID="{77FE9A72-EA6D-4FAE-B748-77C9D9A16D5D}" presName="parTx1" presStyleLbl="revTx" presStyleIdx="0" presStyleCnt="4"/>
      <dgm:spPr/>
      <dgm:t>
        <a:bodyPr/>
        <a:lstStyle/>
        <a:p>
          <a:endParaRPr lang="id-ID"/>
        </a:p>
      </dgm:t>
    </dgm:pt>
    <dgm:pt modelId="{317ED7B2-C104-4313-8A55-C051DDC3FFCC}" type="pres">
      <dgm:prSet presAssocID="{77FE9A72-EA6D-4FAE-B748-77C9D9A16D5D}" presName="c1" presStyleLbl="node1" presStyleIdx="0" presStyleCnt="19" custLinFactY="-22094" custLinFactNeighborX="-48308" custLinFactNeighborY="-100000"/>
      <dgm:spPr/>
    </dgm:pt>
    <dgm:pt modelId="{7AC26E65-2B5B-4368-82C4-54A71BE934F2}" type="pres">
      <dgm:prSet presAssocID="{77FE9A72-EA6D-4FAE-B748-77C9D9A16D5D}" presName="c2" presStyleLbl="node1" presStyleIdx="1" presStyleCnt="19"/>
      <dgm:spPr/>
    </dgm:pt>
    <dgm:pt modelId="{EE572706-9A4D-4492-8F0C-9A46A72392AB}" type="pres">
      <dgm:prSet presAssocID="{77FE9A72-EA6D-4FAE-B748-77C9D9A16D5D}" presName="c3" presStyleLbl="node1" presStyleIdx="2" presStyleCnt="19"/>
      <dgm:spPr/>
    </dgm:pt>
    <dgm:pt modelId="{A26746FC-0534-48DF-8AC7-44F4A7462E18}" type="pres">
      <dgm:prSet presAssocID="{77FE9A72-EA6D-4FAE-B748-77C9D9A16D5D}" presName="c4" presStyleLbl="node1" presStyleIdx="3" presStyleCnt="19"/>
      <dgm:spPr/>
    </dgm:pt>
    <dgm:pt modelId="{96AA80DD-E977-4C99-BF1C-3466990CB14B}" type="pres">
      <dgm:prSet presAssocID="{77FE9A72-EA6D-4FAE-B748-77C9D9A16D5D}" presName="c5" presStyleLbl="node1" presStyleIdx="4" presStyleCnt="19"/>
      <dgm:spPr/>
    </dgm:pt>
    <dgm:pt modelId="{99D0CC76-4AD1-4C06-A716-C48FD837BD27}" type="pres">
      <dgm:prSet presAssocID="{77FE9A72-EA6D-4FAE-B748-77C9D9A16D5D}" presName="c6" presStyleLbl="node1" presStyleIdx="5" presStyleCnt="19"/>
      <dgm:spPr/>
    </dgm:pt>
    <dgm:pt modelId="{268A0C21-8B79-4322-BB37-1EDBBFE73753}" type="pres">
      <dgm:prSet presAssocID="{77FE9A72-EA6D-4FAE-B748-77C9D9A16D5D}" presName="c7" presStyleLbl="node1" presStyleIdx="6" presStyleCnt="19"/>
      <dgm:spPr/>
    </dgm:pt>
    <dgm:pt modelId="{B23CB1F3-6F53-485F-BDE4-B0503FFCE6C2}" type="pres">
      <dgm:prSet presAssocID="{77FE9A72-EA6D-4FAE-B748-77C9D9A16D5D}" presName="c8" presStyleLbl="node1" presStyleIdx="7" presStyleCnt="19"/>
      <dgm:spPr/>
    </dgm:pt>
    <dgm:pt modelId="{23A115CE-5E99-4D6F-98FA-EE59FFC615EC}" type="pres">
      <dgm:prSet presAssocID="{77FE9A72-EA6D-4FAE-B748-77C9D9A16D5D}" presName="c9" presStyleLbl="node1" presStyleIdx="8" presStyleCnt="19"/>
      <dgm:spPr/>
    </dgm:pt>
    <dgm:pt modelId="{43B8FD34-F024-4A5B-A3D7-B89AB7A8656C}" type="pres">
      <dgm:prSet presAssocID="{77FE9A72-EA6D-4FAE-B748-77C9D9A16D5D}" presName="c10" presStyleLbl="node1" presStyleIdx="9" presStyleCnt="19" custLinFactNeighborY="-30793"/>
      <dgm:spPr/>
    </dgm:pt>
    <dgm:pt modelId="{BEE77FC3-3B7D-44C1-969F-F80C976994E6}" type="pres">
      <dgm:prSet presAssocID="{77FE9A72-EA6D-4FAE-B748-77C9D9A16D5D}" presName="c11" presStyleLbl="node1" presStyleIdx="10" presStyleCnt="19"/>
      <dgm:spPr/>
    </dgm:pt>
    <dgm:pt modelId="{37AD1D8F-69AF-43DF-87C6-BA417F35F23D}" type="pres">
      <dgm:prSet presAssocID="{77FE9A72-EA6D-4FAE-B748-77C9D9A16D5D}" presName="c12" presStyleLbl="node1" presStyleIdx="11" presStyleCnt="19"/>
      <dgm:spPr/>
    </dgm:pt>
    <dgm:pt modelId="{800844D2-C57A-45B8-98EE-832EF8620928}" type="pres">
      <dgm:prSet presAssocID="{77FE9A72-EA6D-4FAE-B748-77C9D9A16D5D}" presName="c13" presStyleLbl="node1" presStyleIdx="12" presStyleCnt="19"/>
      <dgm:spPr/>
    </dgm:pt>
    <dgm:pt modelId="{0ADEDFDC-9055-4607-A83A-24B2304D2680}" type="pres">
      <dgm:prSet presAssocID="{77FE9A72-EA6D-4FAE-B748-77C9D9A16D5D}" presName="c14" presStyleLbl="node1" presStyleIdx="13" presStyleCnt="19"/>
      <dgm:spPr/>
    </dgm:pt>
    <dgm:pt modelId="{B1003F26-339D-43AB-A206-8C7FA6FDEE77}" type="pres">
      <dgm:prSet presAssocID="{77FE9A72-EA6D-4FAE-B748-77C9D9A16D5D}" presName="c15" presStyleLbl="node1" presStyleIdx="14" presStyleCnt="19"/>
      <dgm:spPr/>
    </dgm:pt>
    <dgm:pt modelId="{51D54F6B-3221-4503-A2CF-043C6D91D1AD}" type="pres">
      <dgm:prSet presAssocID="{77FE9A72-EA6D-4FAE-B748-77C9D9A16D5D}" presName="c16" presStyleLbl="node1" presStyleIdx="15" presStyleCnt="19"/>
      <dgm:spPr/>
    </dgm:pt>
    <dgm:pt modelId="{15382228-3CBD-422E-9AC9-0A978994BD03}" type="pres">
      <dgm:prSet presAssocID="{77FE9A72-EA6D-4FAE-B748-77C9D9A16D5D}" presName="c17" presStyleLbl="node1" presStyleIdx="16" presStyleCnt="19"/>
      <dgm:spPr/>
    </dgm:pt>
    <dgm:pt modelId="{751C3628-7653-4E72-8359-D3E96D66673F}" type="pres">
      <dgm:prSet presAssocID="{77FE9A72-EA6D-4FAE-B748-77C9D9A16D5D}" presName="c18" presStyleLbl="node1" presStyleIdx="17" presStyleCnt="19"/>
      <dgm:spPr/>
    </dgm:pt>
    <dgm:pt modelId="{F78B28F5-A780-4464-B175-0E9D5567182B}" type="pres">
      <dgm:prSet presAssocID="{569F29D4-6981-4344-89E6-06518164ED47}" presName="chevronComposite1" presStyleCnt="0"/>
      <dgm:spPr/>
    </dgm:pt>
    <dgm:pt modelId="{B692AAA5-4792-46E9-973D-7456FC5D476A}" type="pres">
      <dgm:prSet presAssocID="{569F29D4-6981-4344-89E6-06518164ED47}" presName="chevron1" presStyleLbl="sibTrans2D1" presStyleIdx="0" presStyleCnt="4"/>
      <dgm:spPr/>
    </dgm:pt>
    <dgm:pt modelId="{E24FE048-7723-4657-94B1-7E96AEF589EA}" type="pres">
      <dgm:prSet presAssocID="{569F29D4-6981-4344-89E6-06518164ED47}" presName="spChevron1" presStyleCnt="0"/>
      <dgm:spPr/>
    </dgm:pt>
    <dgm:pt modelId="{B26141C2-C4D0-4DAA-B3AA-E3F0D61B304E}" type="pres">
      <dgm:prSet presAssocID="{D99E50BC-CFA8-4982-8E15-A92CC8809D29}" presName="middle" presStyleCnt="0"/>
      <dgm:spPr/>
    </dgm:pt>
    <dgm:pt modelId="{30D186FA-9196-4EED-B42F-119444C7B2E9}" type="pres">
      <dgm:prSet presAssocID="{D99E50BC-CFA8-4982-8E15-A92CC8809D29}" presName="parTxMid" presStyleLbl="revTx" presStyleIdx="1" presStyleCnt="4" custLinFactNeighborX="3675"/>
      <dgm:spPr/>
      <dgm:t>
        <a:bodyPr/>
        <a:lstStyle/>
        <a:p>
          <a:endParaRPr lang="id-ID"/>
        </a:p>
      </dgm:t>
    </dgm:pt>
    <dgm:pt modelId="{9EBA0533-1189-4F8B-ACA8-B17EC65D7227}" type="pres">
      <dgm:prSet presAssocID="{D99E50BC-CFA8-4982-8E15-A92CC8809D29}" presName="spMid" presStyleCnt="0"/>
      <dgm:spPr/>
    </dgm:pt>
    <dgm:pt modelId="{0836BB32-E003-41B3-9CBD-D5F3F6718916}" type="pres">
      <dgm:prSet presAssocID="{66E2A305-3879-4043-92E3-D09A46E6B3C7}" presName="chevronComposite1" presStyleCnt="0"/>
      <dgm:spPr/>
    </dgm:pt>
    <dgm:pt modelId="{D851EC46-AB3F-4675-8E9B-212E13B3E12F}" type="pres">
      <dgm:prSet presAssocID="{66E2A305-3879-4043-92E3-D09A46E6B3C7}" presName="chevron1" presStyleLbl="sibTrans2D1" presStyleIdx="1" presStyleCnt="4"/>
      <dgm:spPr/>
    </dgm:pt>
    <dgm:pt modelId="{4C1F3689-9B49-4C84-9FC5-88909AE7C747}" type="pres">
      <dgm:prSet presAssocID="{66E2A305-3879-4043-92E3-D09A46E6B3C7}" presName="spChevron1" presStyleCnt="0"/>
      <dgm:spPr/>
    </dgm:pt>
    <dgm:pt modelId="{E66CA042-AA98-4890-A3C4-4CEA6C80743E}" type="pres">
      <dgm:prSet presAssocID="{23384F95-F647-4FB9-8200-9B934C1DA04A}" presName="middle" presStyleCnt="0"/>
      <dgm:spPr/>
    </dgm:pt>
    <dgm:pt modelId="{8232CF39-698B-4F00-ADBA-E5359DF46A78}" type="pres">
      <dgm:prSet presAssocID="{23384F95-F647-4FB9-8200-9B934C1DA04A}" presName="parTxMid" presStyleLbl="revTx" presStyleIdx="2" presStyleCnt="4"/>
      <dgm:spPr/>
      <dgm:t>
        <a:bodyPr/>
        <a:lstStyle/>
        <a:p>
          <a:endParaRPr lang="id-ID"/>
        </a:p>
      </dgm:t>
    </dgm:pt>
    <dgm:pt modelId="{FADED6A6-2E77-4275-977C-D3E4608FAF35}" type="pres">
      <dgm:prSet presAssocID="{23384F95-F647-4FB9-8200-9B934C1DA04A}" presName="spMid" presStyleCnt="0"/>
      <dgm:spPr/>
    </dgm:pt>
    <dgm:pt modelId="{B07DF5D8-0F6B-4F92-88D3-14CA80B3FABF}" type="pres">
      <dgm:prSet presAssocID="{1793F6FC-22D7-44FA-8DE0-0039A2F8BE75}" presName="chevronComposite1" presStyleCnt="0"/>
      <dgm:spPr/>
    </dgm:pt>
    <dgm:pt modelId="{E8426D77-1BDA-4C1C-A837-9F91D7176081}" type="pres">
      <dgm:prSet presAssocID="{1793F6FC-22D7-44FA-8DE0-0039A2F8BE75}" presName="chevron1" presStyleLbl="sibTrans2D1" presStyleIdx="2" presStyleCnt="4"/>
      <dgm:spPr/>
    </dgm:pt>
    <dgm:pt modelId="{9E6D3F87-CC56-4100-ABCE-6F3AAAEA920F}" type="pres">
      <dgm:prSet presAssocID="{1793F6FC-22D7-44FA-8DE0-0039A2F8BE75}" presName="spChevron1" presStyleCnt="0"/>
      <dgm:spPr/>
    </dgm:pt>
    <dgm:pt modelId="{5634D964-0870-4FF3-BBDF-0645AD66DD08}" type="pres">
      <dgm:prSet presAssocID="{87954C5C-487B-4451-9819-F682E7F653F6}" presName="middle" presStyleCnt="0"/>
      <dgm:spPr/>
    </dgm:pt>
    <dgm:pt modelId="{5BD8B4A6-E98C-4DAB-AC53-D852B4D48678}" type="pres">
      <dgm:prSet presAssocID="{87954C5C-487B-4451-9819-F682E7F653F6}" presName="parTxMid" presStyleLbl="revTx" presStyleIdx="3" presStyleCnt="4" custLinFactNeighborX="-4488"/>
      <dgm:spPr/>
      <dgm:t>
        <a:bodyPr/>
        <a:lstStyle/>
        <a:p>
          <a:endParaRPr lang="id-ID"/>
        </a:p>
      </dgm:t>
    </dgm:pt>
    <dgm:pt modelId="{C52B690E-EC77-4CB8-895B-BB12CB7B7DF6}" type="pres">
      <dgm:prSet presAssocID="{87954C5C-487B-4451-9819-F682E7F653F6}" presName="spMid" presStyleCnt="0"/>
      <dgm:spPr/>
    </dgm:pt>
    <dgm:pt modelId="{FDFE62FB-46A4-45D7-83CB-A0FB483B2BD4}" type="pres">
      <dgm:prSet presAssocID="{3EEBF38D-CC28-46F6-A380-2F1E259399AB}" presName="chevronComposite1" presStyleCnt="0"/>
      <dgm:spPr/>
    </dgm:pt>
    <dgm:pt modelId="{9225C73E-8C56-4D93-9DCA-327341CC03C0}" type="pres">
      <dgm:prSet presAssocID="{3EEBF38D-CC28-46F6-A380-2F1E259399AB}" presName="chevron1" presStyleLbl="sibTrans2D1" presStyleIdx="3" presStyleCnt="4" custLinFactNeighborX="-40036"/>
      <dgm:spPr/>
    </dgm:pt>
    <dgm:pt modelId="{B08DB4B5-4473-44E1-841E-C953A2F3BE50}" type="pres">
      <dgm:prSet presAssocID="{3EEBF38D-CC28-46F6-A380-2F1E259399AB}" presName="spChevron1" presStyleCnt="0"/>
      <dgm:spPr/>
    </dgm:pt>
    <dgm:pt modelId="{E0E241ED-3994-45CC-B339-1C3E2FB623EF}" type="pres">
      <dgm:prSet presAssocID="{2952C52C-51A9-4C1D-A046-377F94F651C7}" presName="last" presStyleCnt="0"/>
      <dgm:spPr/>
    </dgm:pt>
    <dgm:pt modelId="{B9E353A8-B618-45F9-96C3-340A641200D1}" type="pres">
      <dgm:prSet presAssocID="{2952C52C-51A9-4C1D-A046-377F94F651C7}" presName="circleTx" presStyleLbl="node1" presStyleIdx="18" presStyleCnt="19" custScaleX="115258" custScaleY="91160"/>
      <dgm:spPr/>
      <dgm:t>
        <a:bodyPr/>
        <a:lstStyle/>
        <a:p>
          <a:endParaRPr lang="id-ID"/>
        </a:p>
      </dgm:t>
    </dgm:pt>
    <dgm:pt modelId="{27E1D597-AF84-4187-991A-720369D5F314}" type="pres">
      <dgm:prSet presAssocID="{2952C52C-51A9-4C1D-A046-377F94F651C7}" presName="spN" presStyleCnt="0"/>
      <dgm:spPr/>
    </dgm:pt>
  </dgm:ptLst>
  <dgm:cxnLst>
    <dgm:cxn modelId="{5ABF5E83-F26A-46A9-B2F0-36CBC82B1501}" srcId="{8D7439E0-999B-4360-B733-4D0A1244D469}" destId="{D99E50BC-CFA8-4982-8E15-A92CC8809D29}" srcOrd="1" destOrd="0" parTransId="{DA4A9E40-C023-448B-918E-B9F7F35F94BD}" sibTransId="{66E2A305-3879-4043-92E3-D09A46E6B3C7}"/>
    <dgm:cxn modelId="{5715E2B2-1B83-4A5B-8C44-7A730E5792B9}" type="presOf" srcId="{2952C52C-51A9-4C1D-A046-377F94F651C7}" destId="{B9E353A8-B618-45F9-96C3-340A641200D1}" srcOrd="0" destOrd="0" presId="urn:microsoft.com/office/officeart/2009/3/layout/RandomtoResultProcess"/>
    <dgm:cxn modelId="{C9330357-82ED-458E-B172-9EB2A74C6FF1}" type="presOf" srcId="{D99E50BC-CFA8-4982-8E15-A92CC8809D29}" destId="{30D186FA-9196-4EED-B42F-119444C7B2E9}" srcOrd="0" destOrd="0" presId="urn:microsoft.com/office/officeart/2009/3/layout/RandomtoResultProcess"/>
    <dgm:cxn modelId="{241383B7-C75B-4B0F-AE5B-3494CF2BC4A7}" type="presOf" srcId="{87954C5C-487B-4451-9819-F682E7F653F6}" destId="{5BD8B4A6-E98C-4DAB-AC53-D852B4D48678}" srcOrd="0" destOrd="0" presId="urn:microsoft.com/office/officeart/2009/3/layout/RandomtoResultProcess"/>
    <dgm:cxn modelId="{DFFCC1EB-2FB1-43D2-A998-038C2EB7F7A1}" type="presOf" srcId="{8D7439E0-999B-4360-B733-4D0A1244D469}" destId="{C4E3C645-35E3-4037-B814-3F998B3BDBDF}" srcOrd="0" destOrd="0" presId="urn:microsoft.com/office/officeart/2009/3/layout/RandomtoResultProcess"/>
    <dgm:cxn modelId="{0CF526E2-5ACC-456F-AD34-B70020C96FD9}" type="presOf" srcId="{77FE9A72-EA6D-4FAE-B748-77C9D9A16D5D}" destId="{10BC2A2B-C097-41B4-8A61-A5232C3ACBD8}" srcOrd="0" destOrd="0" presId="urn:microsoft.com/office/officeart/2009/3/layout/RandomtoResultProcess"/>
    <dgm:cxn modelId="{DF8C2B98-3632-459A-8CD3-4A0493CE4C30}" srcId="{8D7439E0-999B-4360-B733-4D0A1244D469}" destId="{77FE9A72-EA6D-4FAE-B748-77C9D9A16D5D}" srcOrd="0" destOrd="0" parTransId="{0BDBA2DF-CF6F-46F4-8255-9F4EFFBD700E}" sibTransId="{569F29D4-6981-4344-89E6-06518164ED47}"/>
    <dgm:cxn modelId="{312455B7-4B40-4CDE-8FA6-A599578AB703}" srcId="{8D7439E0-999B-4360-B733-4D0A1244D469}" destId="{87954C5C-487B-4451-9819-F682E7F653F6}" srcOrd="3" destOrd="0" parTransId="{05FA6BC2-C058-427E-BB5A-C8E7E7E3B2C2}" sibTransId="{3EEBF38D-CC28-46F6-A380-2F1E259399AB}"/>
    <dgm:cxn modelId="{90B1303D-315A-4D33-A05A-DE6A80F4E3FB}" srcId="{8D7439E0-999B-4360-B733-4D0A1244D469}" destId="{23384F95-F647-4FB9-8200-9B934C1DA04A}" srcOrd="2" destOrd="0" parTransId="{15429120-EEFB-43DB-8C2F-A83C6BFED3B5}" sibTransId="{1793F6FC-22D7-44FA-8DE0-0039A2F8BE75}"/>
    <dgm:cxn modelId="{10CB3DAD-A06E-4600-9503-69FDC023B0C3}" srcId="{8D7439E0-999B-4360-B733-4D0A1244D469}" destId="{2952C52C-51A9-4C1D-A046-377F94F651C7}" srcOrd="4" destOrd="0" parTransId="{3DE66C4F-F2F2-4B9E-A803-30E4DA820F33}" sibTransId="{D267E3DB-934C-42FD-B2BF-BB81A71ADAE9}"/>
    <dgm:cxn modelId="{FBF2DC76-D0C8-4DBC-B421-A926955D0741}" type="presOf" srcId="{23384F95-F647-4FB9-8200-9B934C1DA04A}" destId="{8232CF39-698B-4F00-ADBA-E5359DF46A78}" srcOrd="0" destOrd="0" presId="urn:microsoft.com/office/officeart/2009/3/layout/RandomtoResultProcess"/>
    <dgm:cxn modelId="{48CAC3E0-8B9B-4537-A97D-09E13B634361}" type="presParOf" srcId="{C4E3C645-35E3-4037-B814-3F998B3BDBDF}" destId="{6F0BFD13-8A5E-4E9D-829E-86C321890C1D}" srcOrd="0" destOrd="0" presId="urn:microsoft.com/office/officeart/2009/3/layout/RandomtoResultProcess"/>
    <dgm:cxn modelId="{59820EAA-8DBE-43F4-BD72-009B5E700D66}" type="presParOf" srcId="{6F0BFD13-8A5E-4E9D-829E-86C321890C1D}" destId="{10BC2A2B-C097-41B4-8A61-A5232C3ACBD8}" srcOrd="0" destOrd="0" presId="urn:microsoft.com/office/officeart/2009/3/layout/RandomtoResultProcess"/>
    <dgm:cxn modelId="{DBA60C89-5E3D-4CED-A23E-60F681190C0F}" type="presParOf" srcId="{6F0BFD13-8A5E-4E9D-829E-86C321890C1D}" destId="{317ED7B2-C104-4313-8A55-C051DDC3FFCC}" srcOrd="1" destOrd="0" presId="urn:microsoft.com/office/officeart/2009/3/layout/RandomtoResultProcess"/>
    <dgm:cxn modelId="{E4F7E23D-504A-4C25-82B4-B2303A765C9C}" type="presParOf" srcId="{6F0BFD13-8A5E-4E9D-829E-86C321890C1D}" destId="{7AC26E65-2B5B-4368-82C4-54A71BE934F2}" srcOrd="2" destOrd="0" presId="urn:microsoft.com/office/officeart/2009/3/layout/RandomtoResultProcess"/>
    <dgm:cxn modelId="{FD6AD713-FBFF-4BFD-9369-8165C98DA846}" type="presParOf" srcId="{6F0BFD13-8A5E-4E9D-829E-86C321890C1D}" destId="{EE572706-9A4D-4492-8F0C-9A46A72392AB}" srcOrd="3" destOrd="0" presId="urn:microsoft.com/office/officeart/2009/3/layout/RandomtoResultProcess"/>
    <dgm:cxn modelId="{7FD77513-884A-4E11-9509-D7C589A2916A}" type="presParOf" srcId="{6F0BFD13-8A5E-4E9D-829E-86C321890C1D}" destId="{A26746FC-0534-48DF-8AC7-44F4A7462E18}" srcOrd="4" destOrd="0" presId="urn:microsoft.com/office/officeart/2009/3/layout/RandomtoResultProcess"/>
    <dgm:cxn modelId="{448FDE12-8AAB-494E-A6CC-A802C91F3482}" type="presParOf" srcId="{6F0BFD13-8A5E-4E9D-829E-86C321890C1D}" destId="{96AA80DD-E977-4C99-BF1C-3466990CB14B}" srcOrd="5" destOrd="0" presId="urn:microsoft.com/office/officeart/2009/3/layout/RandomtoResultProcess"/>
    <dgm:cxn modelId="{47B4486F-F534-40A5-905B-A0421D42F0AC}" type="presParOf" srcId="{6F0BFD13-8A5E-4E9D-829E-86C321890C1D}" destId="{99D0CC76-4AD1-4C06-A716-C48FD837BD27}" srcOrd="6" destOrd="0" presId="urn:microsoft.com/office/officeart/2009/3/layout/RandomtoResultProcess"/>
    <dgm:cxn modelId="{F5BD7D18-DF9F-4DFE-BEA6-FAE446797230}" type="presParOf" srcId="{6F0BFD13-8A5E-4E9D-829E-86C321890C1D}" destId="{268A0C21-8B79-4322-BB37-1EDBBFE73753}" srcOrd="7" destOrd="0" presId="urn:microsoft.com/office/officeart/2009/3/layout/RandomtoResultProcess"/>
    <dgm:cxn modelId="{7CAB4FE8-1079-4DA7-9F3D-233F9121FA66}" type="presParOf" srcId="{6F0BFD13-8A5E-4E9D-829E-86C321890C1D}" destId="{B23CB1F3-6F53-485F-BDE4-B0503FFCE6C2}" srcOrd="8" destOrd="0" presId="urn:microsoft.com/office/officeart/2009/3/layout/RandomtoResultProcess"/>
    <dgm:cxn modelId="{0AC3475B-8B5D-418B-9A7E-5DEDA1858BAF}" type="presParOf" srcId="{6F0BFD13-8A5E-4E9D-829E-86C321890C1D}" destId="{23A115CE-5E99-4D6F-98FA-EE59FFC615EC}" srcOrd="9" destOrd="0" presId="urn:microsoft.com/office/officeart/2009/3/layout/RandomtoResultProcess"/>
    <dgm:cxn modelId="{B6C741CF-3F94-4DA0-ACB6-E3EB0AFD3531}" type="presParOf" srcId="{6F0BFD13-8A5E-4E9D-829E-86C321890C1D}" destId="{43B8FD34-F024-4A5B-A3D7-B89AB7A8656C}" srcOrd="10" destOrd="0" presId="urn:microsoft.com/office/officeart/2009/3/layout/RandomtoResultProcess"/>
    <dgm:cxn modelId="{CB74B661-D30E-4451-9EF5-CECD7B801325}" type="presParOf" srcId="{6F0BFD13-8A5E-4E9D-829E-86C321890C1D}" destId="{BEE77FC3-3B7D-44C1-969F-F80C976994E6}" srcOrd="11" destOrd="0" presId="urn:microsoft.com/office/officeart/2009/3/layout/RandomtoResultProcess"/>
    <dgm:cxn modelId="{0D4EF49B-0B4F-4AD3-9F55-160F870F17AE}" type="presParOf" srcId="{6F0BFD13-8A5E-4E9D-829E-86C321890C1D}" destId="{37AD1D8F-69AF-43DF-87C6-BA417F35F23D}" srcOrd="12" destOrd="0" presId="urn:microsoft.com/office/officeart/2009/3/layout/RandomtoResultProcess"/>
    <dgm:cxn modelId="{4C729857-B95C-43D3-9282-2D0B4AD73C78}" type="presParOf" srcId="{6F0BFD13-8A5E-4E9D-829E-86C321890C1D}" destId="{800844D2-C57A-45B8-98EE-832EF8620928}" srcOrd="13" destOrd="0" presId="urn:microsoft.com/office/officeart/2009/3/layout/RandomtoResultProcess"/>
    <dgm:cxn modelId="{B797D475-809F-4CDF-804A-9075AE5B7BE4}" type="presParOf" srcId="{6F0BFD13-8A5E-4E9D-829E-86C321890C1D}" destId="{0ADEDFDC-9055-4607-A83A-24B2304D2680}" srcOrd="14" destOrd="0" presId="urn:microsoft.com/office/officeart/2009/3/layout/RandomtoResultProcess"/>
    <dgm:cxn modelId="{1CEC363C-C83F-4830-89AB-E4152478A363}" type="presParOf" srcId="{6F0BFD13-8A5E-4E9D-829E-86C321890C1D}" destId="{B1003F26-339D-43AB-A206-8C7FA6FDEE77}" srcOrd="15" destOrd="0" presId="urn:microsoft.com/office/officeart/2009/3/layout/RandomtoResultProcess"/>
    <dgm:cxn modelId="{7E3AD1B3-D0AE-4664-A5B0-7ED9AF4A7906}" type="presParOf" srcId="{6F0BFD13-8A5E-4E9D-829E-86C321890C1D}" destId="{51D54F6B-3221-4503-A2CF-043C6D91D1AD}" srcOrd="16" destOrd="0" presId="urn:microsoft.com/office/officeart/2009/3/layout/RandomtoResultProcess"/>
    <dgm:cxn modelId="{A11DAAED-4269-4C82-95D4-C6008F1A55F3}" type="presParOf" srcId="{6F0BFD13-8A5E-4E9D-829E-86C321890C1D}" destId="{15382228-3CBD-422E-9AC9-0A978994BD03}" srcOrd="17" destOrd="0" presId="urn:microsoft.com/office/officeart/2009/3/layout/RandomtoResultProcess"/>
    <dgm:cxn modelId="{838CA1A1-C709-4DF9-A9ED-24B2BAF529E0}" type="presParOf" srcId="{6F0BFD13-8A5E-4E9D-829E-86C321890C1D}" destId="{751C3628-7653-4E72-8359-D3E96D66673F}" srcOrd="18" destOrd="0" presId="urn:microsoft.com/office/officeart/2009/3/layout/RandomtoResultProcess"/>
    <dgm:cxn modelId="{A651D3E0-D80E-49F7-AD61-EBAFD71616A9}" type="presParOf" srcId="{C4E3C645-35E3-4037-B814-3F998B3BDBDF}" destId="{F78B28F5-A780-4464-B175-0E9D5567182B}" srcOrd="1" destOrd="0" presId="urn:microsoft.com/office/officeart/2009/3/layout/RandomtoResultProcess"/>
    <dgm:cxn modelId="{0CEE50BE-0363-4228-909D-DFB0363EDDE9}" type="presParOf" srcId="{F78B28F5-A780-4464-B175-0E9D5567182B}" destId="{B692AAA5-4792-46E9-973D-7456FC5D476A}" srcOrd="0" destOrd="0" presId="urn:microsoft.com/office/officeart/2009/3/layout/RandomtoResultProcess"/>
    <dgm:cxn modelId="{63F01C29-A8A2-490B-8396-A15897B56A07}" type="presParOf" srcId="{F78B28F5-A780-4464-B175-0E9D5567182B}" destId="{E24FE048-7723-4657-94B1-7E96AEF589EA}" srcOrd="1" destOrd="0" presId="urn:microsoft.com/office/officeart/2009/3/layout/RandomtoResultProcess"/>
    <dgm:cxn modelId="{8C6D2797-D738-46BD-8A24-8CCB27FEFD2E}" type="presParOf" srcId="{C4E3C645-35E3-4037-B814-3F998B3BDBDF}" destId="{B26141C2-C4D0-4DAA-B3AA-E3F0D61B304E}" srcOrd="2" destOrd="0" presId="urn:microsoft.com/office/officeart/2009/3/layout/RandomtoResultProcess"/>
    <dgm:cxn modelId="{B9209A0E-C0FD-4EEA-A8C1-78AF48E9D13F}" type="presParOf" srcId="{B26141C2-C4D0-4DAA-B3AA-E3F0D61B304E}" destId="{30D186FA-9196-4EED-B42F-119444C7B2E9}" srcOrd="0" destOrd="0" presId="urn:microsoft.com/office/officeart/2009/3/layout/RandomtoResultProcess"/>
    <dgm:cxn modelId="{1E0CDB93-576B-4D5F-B9A8-7B4D06C24492}" type="presParOf" srcId="{B26141C2-C4D0-4DAA-B3AA-E3F0D61B304E}" destId="{9EBA0533-1189-4F8B-ACA8-B17EC65D7227}" srcOrd="1" destOrd="0" presId="urn:microsoft.com/office/officeart/2009/3/layout/RandomtoResultProcess"/>
    <dgm:cxn modelId="{87981AFA-9F08-4114-90A6-16F5D60D4F4F}" type="presParOf" srcId="{C4E3C645-35E3-4037-B814-3F998B3BDBDF}" destId="{0836BB32-E003-41B3-9CBD-D5F3F6718916}" srcOrd="3" destOrd="0" presId="urn:microsoft.com/office/officeart/2009/3/layout/RandomtoResultProcess"/>
    <dgm:cxn modelId="{46FED350-A7AF-4467-AFC5-717BAB79F57E}" type="presParOf" srcId="{0836BB32-E003-41B3-9CBD-D5F3F6718916}" destId="{D851EC46-AB3F-4675-8E9B-212E13B3E12F}" srcOrd="0" destOrd="0" presId="urn:microsoft.com/office/officeart/2009/3/layout/RandomtoResultProcess"/>
    <dgm:cxn modelId="{6988EE1D-C65A-42AE-B283-14F73561F26F}" type="presParOf" srcId="{0836BB32-E003-41B3-9CBD-D5F3F6718916}" destId="{4C1F3689-9B49-4C84-9FC5-88909AE7C747}" srcOrd="1" destOrd="0" presId="urn:microsoft.com/office/officeart/2009/3/layout/RandomtoResultProcess"/>
    <dgm:cxn modelId="{1F8FE7FF-BC4B-47A0-A75F-D366FAA600F1}" type="presParOf" srcId="{C4E3C645-35E3-4037-B814-3F998B3BDBDF}" destId="{E66CA042-AA98-4890-A3C4-4CEA6C80743E}" srcOrd="4" destOrd="0" presId="urn:microsoft.com/office/officeart/2009/3/layout/RandomtoResultProcess"/>
    <dgm:cxn modelId="{D47D7B12-F5DD-4E9E-95A6-EC932DC909FC}" type="presParOf" srcId="{E66CA042-AA98-4890-A3C4-4CEA6C80743E}" destId="{8232CF39-698B-4F00-ADBA-E5359DF46A78}" srcOrd="0" destOrd="0" presId="urn:microsoft.com/office/officeart/2009/3/layout/RandomtoResultProcess"/>
    <dgm:cxn modelId="{D1EAAF99-5AD5-448F-8350-4CC3285367ED}" type="presParOf" srcId="{E66CA042-AA98-4890-A3C4-4CEA6C80743E}" destId="{FADED6A6-2E77-4275-977C-D3E4608FAF35}" srcOrd="1" destOrd="0" presId="urn:microsoft.com/office/officeart/2009/3/layout/RandomtoResultProcess"/>
    <dgm:cxn modelId="{206B60C4-F1D3-4AF5-A4B4-6B1701206546}" type="presParOf" srcId="{C4E3C645-35E3-4037-B814-3F998B3BDBDF}" destId="{B07DF5D8-0F6B-4F92-88D3-14CA80B3FABF}" srcOrd="5" destOrd="0" presId="urn:microsoft.com/office/officeart/2009/3/layout/RandomtoResultProcess"/>
    <dgm:cxn modelId="{95C9D219-82E5-4530-9EAE-3EB47200B23D}" type="presParOf" srcId="{B07DF5D8-0F6B-4F92-88D3-14CA80B3FABF}" destId="{E8426D77-1BDA-4C1C-A837-9F91D7176081}" srcOrd="0" destOrd="0" presId="urn:microsoft.com/office/officeart/2009/3/layout/RandomtoResultProcess"/>
    <dgm:cxn modelId="{1DBAB244-C5DC-4140-A240-601E2A1EF5F9}" type="presParOf" srcId="{B07DF5D8-0F6B-4F92-88D3-14CA80B3FABF}" destId="{9E6D3F87-CC56-4100-ABCE-6F3AAAEA920F}" srcOrd="1" destOrd="0" presId="urn:microsoft.com/office/officeart/2009/3/layout/RandomtoResultProcess"/>
    <dgm:cxn modelId="{0C83F064-F078-46FD-B6A5-AFD60F692743}" type="presParOf" srcId="{C4E3C645-35E3-4037-B814-3F998B3BDBDF}" destId="{5634D964-0870-4FF3-BBDF-0645AD66DD08}" srcOrd="6" destOrd="0" presId="urn:microsoft.com/office/officeart/2009/3/layout/RandomtoResultProcess"/>
    <dgm:cxn modelId="{8BCC0AE0-FCD9-44A5-AF73-081F89001A23}" type="presParOf" srcId="{5634D964-0870-4FF3-BBDF-0645AD66DD08}" destId="{5BD8B4A6-E98C-4DAB-AC53-D852B4D48678}" srcOrd="0" destOrd="0" presId="urn:microsoft.com/office/officeart/2009/3/layout/RandomtoResultProcess"/>
    <dgm:cxn modelId="{85A6DEF5-4188-417D-BEEE-B60A7EF1603C}" type="presParOf" srcId="{5634D964-0870-4FF3-BBDF-0645AD66DD08}" destId="{C52B690E-EC77-4CB8-895B-BB12CB7B7DF6}" srcOrd="1" destOrd="0" presId="urn:microsoft.com/office/officeart/2009/3/layout/RandomtoResultProcess"/>
    <dgm:cxn modelId="{AECF0319-353F-441B-A861-4D5796B861D9}" type="presParOf" srcId="{C4E3C645-35E3-4037-B814-3F998B3BDBDF}" destId="{FDFE62FB-46A4-45D7-83CB-A0FB483B2BD4}" srcOrd="7" destOrd="0" presId="urn:microsoft.com/office/officeart/2009/3/layout/RandomtoResultProcess"/>
    <dgm:cxn modelId="{39436C54-EEE6-4610-84A2-1706061513BD}" type="presParOf" srcId="{FDFE62FB-46A4-45D7-83CB-A0FB483B2BD4}" destId="{9225C73E-8C56-4D93-9DCA-327341CC03C0}" srcOrd="0" destOrd="0" presId="urn:microsoft.com/office/officeart/2009/3/layout/RandomtoResultProcess"/>
    <dgm:cxn modelId="{107FD2B4-D520-4FFF-93D8-4AB6A2EB99B9}" type="presParOf" srcId="{FDFE62FB-46A4-45D7-83CB-A0FB483B2BD4}" destId="{B08DB4B5-4473-44E1-841E-C953A2F3BE50}" srcOrd="1" destOrd="0" presId="urn:microsoft.com/office/officeart/2009/3/layout/RandomtoResultProcess"/>
    <dgm:cxn modelId="{BD0DC5DF-866C-49C9-BF16-28D7119DCBF6}" type="presParOf" srcId="{C4E3C645-35E3-4037-B814-3F998B3BDBDF}" destId="{E0E241ED-3994-45CC-B339-1C3E2FB623EF}" srcOrd="8" destOrd="0" presId="urn:microsoft.com/office/officeart/2009/3/layout/RandomtoResultProcess"/>
    <dgm:cxn modelId="{AEF79C1A-20CD-49DA-9886-F45F850A43B1}" type="presParOf" srcId="{E0E241ED-3994-45CC-B339-1C3E2FB623EF}" destId="{B9E353A8-B618-45F9-96C3-340A641200D1}" srcOrd="0" destOrd="0" presId="urn:microsoft.com/office/officeart/2009/3/layout/RandomtoResultProcess"/>
    <dgm:cxn modelId="{3E961ED4-EA6C-48BA-B6A4-92DA151F4E90}" type="presParOf" srcId="{E0E241ED-3994-45CC-B339-1C3E2FB623EF}" destId="{27E1D597-AF84-4187-991A-720369D5F314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D7439E0-999B-4360-B733-4D0A1244D46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77FE9A72-EA6D-4FAE-B748-77C9D9A16D5D}">
      <dgm:prSet phldrT="[Text]" custT="1"/>
      <dgm:spPr/>
      <dgm:t>
        <a:bodyPr/>
        <a:lstStyle/>
        <a:p>
          <a:r>
            <a:rPr lang="id-ID" sz="1200" dirty="0" smtClean="0"/>
            <a:t>Identifikasi dan Merumuskan Project</a:t>
          </a:r>
          <a:endParaRPr lang="id-ID" sz="1200" dirty="0"/>
        </a:p>
      </dgm:t>
    </dgm:pt>
    <dgm:pt modelId="{0BDBA2DF-CF6F-46F4-8255-9F4EFFBD700E}" type="parTrans" cxnId="{DF8C2B98-3632-459A-8CD3-4A0493CE4C30}">
      <dgm:prSet/>
      <dgm:spPr/>
      <dgm:t>
        <a:bodyPr/>
        <a:lstStyle/>
        <a:p>
          <a:endParaRPr lang="id-ID"/>
        </a:p>
      </dgm:t>
    </dgm:pt>
    <dgm:pt modelId="{569F29D4-6981-4344-89E6-06518164ED47}" type="sibTrans" cxnId="{DF8C2B98-3632-459A-8CD3-4A0493CE4C30}">
      <dgm:prSet/>
      <dgm:spPr/>
      <dgm:t>
        <a:bodyPr/>
        <a:lstStyle/>
        <a:p>
          <a:endParaRPr lang="id-ID"/>
        </a:p>
      </dgm:t>
    </dgm:pt>
    <dgm:pt modelId="{D99E50BC-CFA8-4982-8E15-A92CC8809D29}">
      <dgm:prSet phldrT="[Text]" custT="1"/>
      <dgm:spPr/>
      <dgm:t>
        <a:bodyPr/>
        <a:lstStyle/>
        <a:p>
          <a:r>
            <a:rPr lang="en-US" sz="1400" dirty="0" err="1" smtClean="0"/>
            <a:t>Menyusun</a:t>
          </a:r>
          <a:r>
            <a:rPr lang="en-US" sz="1400" dirty="0" smtClean="0"/>
            <a:t> </a:t>
          </a:r>
          <a:r>
            <a:rPr lang="en-US" sz="1400" dirty="0" err="1" smtClean="0"/>
            <a:t>Rancangan</a:t>
          </a:r>
          <a:r>
            <a:rPr lang="en-US" sz="1400" dirty="0" smtClean="0"/>
            <a:t> </a:t>
          </a:r>
          <a:r>
            <a:rPr lang="en-US" sz="1400" dirty="0" err="1" smtClean="0"/>
            <a:t>Penyelesaian</a:t>
          </a:r>
          <a:r>
            <a:rPr lang="en-US" sz="1400" dirty="0" smtClean="0"/>
            <a:t> Project</a:t>
          </a:r>
          <a:endParaRPr lang="id-ID" sz="1400" dirty="0"/>
        </a:p>
      </dgm:t>
    </dgm:pt>
    <dgm:pt modelId="{DA4A9E40-C023-448B-918E-B9F7F35F94BD}" type="parTrans" cxnId="{5ABF5E83-F26A-46A9-B2F0-36CBC82B1501}">
      <dgm:prSet/>
      <dgm:spPr/>
      <dgm:t>
        <a:bodyPr/>
        <a:lstStyle/>
        <a:p>
          <a:endParaRPr lang="id-ID"/>
        </a:p>
      </dgm:t>
    </dgm:pt>
    <dgm:pt modelId="{66E2A305-3879-4043-92E3-D09A46E6B3C7}" type="sibTrans" cxnId="{5ABF5E83-F26A-46A9-B2F0-36CBC82B1501}">
      <dgm:prSet/>
      <dgm:spPr/>
      <dgm:t>
        <a:bodyPr/>
        <a:lstStyle/>
        <a:p>
          <a:endParaRPr lang="id-ID"/>
        </a:p>
      </dgm:t>
    </dgm:pt>
    <dgm:pt modelId="{23384F95-F647-4FB9-8200-9B934C1DA04A}">
      <dgm:prSet phldrT="[Text]" custT="1"/>
      <dgm:spPr/>
      <dgm:t>
        <a:bodyPr/>
        <a:lstStyle/>
        <a:p>
          <a:r>
            <a:rPr lang="en-US" sz="1200" dirty="0" err="1" smtClean="0"/>
            <a:t>Mengumpulkan</a:t>
          </a:r>
          <a:r>
            <a:rPr lang="en-US" sz="1200" dirty="0" smtClean="0"/>
            <a:t> </a:t>
          </a:r>
          <a:r>
            <a:rPr lang="en-US" sz="1200" dirty="0" err="1" smtClean="0"/>
            <a:t>Informasi</a:t>
          </a:r>
          <a:endParaRPr lang="id-ID" sz="1200" dirty="0"/>
        </a:p>
      </dgm:t>
    </dgm:pt>
    <dgm:pt modelId="{15429120-EEFB-43DB-8C2F-A83C6BFED3B5}" type="parTrans" cxnId="{90B1303D-315A-4D33-A05A-DE6A80F4E3FB}">
      <dgm:prSet/>
      <dgm:spPr/>
      <dgm:t>
        <a:bodyPr/>
        <a:lstStyle/>
        <a:p>
          <a:endParaRPr lang="id-ID"/>
        </a:p>
      </dgm:t>
    </dgm:pt>
    <dgm:pt modelId="{1793F6FC-22D7-44FA-8DE0-0039A2F8BE75}" type="sibTrans" cxnId="{90B1303D-315A-4D33-A05A-DE6A80F4E3FB}">
      <dgm:prSet/>
      <dgm:spPr/>
      <dgm:t>
        <a:bodyPr/>
        <a:lstStyle/>
        <a:p>
          <a:endParaRPr lang="id-ID"/>
        </a:p>
      </dgm:t>
    </dgm:pt>
    <dgm:pt modelId="{87954C5C-487B-4451-9819-F682E7F653F6}">
      <dgm:prSet phldrT="[Text]" custT="1"/>
      <dgm:spPr/>
      <dgm:t>
        <a:bodyPr/>
        <a:lstStyle/>
        <a:p>
          <a:r>
            <a:rPr lang="en-US" sz="1400" dirty="0" err="1" smtClean="0"/>
            <a:t>Pengolahan</a:t>
          </a:r>
          <a:r>
            <a:rPr lang="en-US" sz="1400" dirty="0" smtClean="0"/>
            <a:t> </a:t>
          </a:r>
          <a:r>
            <a:rPr lang="en-US" sz="1400" dirty="0" err="1" smtClean="0"/>
            <a:t>Informasi</a:t>
          </a:r>
          <a:endParaRPr lang="id-ID" sz="1400" dirty="0"/>
        </a:p>
      </dgm:t>
    </dgm:pt>
    <dgm:pt modelId="{05FA6BC2-C058-427E-BB5A-C8E7E7E3B2C2}" type="parTrans" cxnId="{312455B7-4B40-4CDE-8FA6-A599578AB703}">
      <dgm:prSet/>
      <dgm:spPr/>
      <dgm:t>
        <a:bodyPr/>
        <a:lstStyle/>
        <a:p>
          <a:endParaRPr lang="id-ID"/>
        </a:p>
      </dgm:t>
    </dgm:pt>
    <dgm:pt modelId="{3EEBF38D-CC28-46F6-A380-2F1E259399AB}" type="sibTrans" cxnId="{312455B7-4B40-4CDE-8FA6-A599578AB703}">
      <dgm:prSet/>
      <dgm:spPr/>
      <dgm:t>
        <a:bodyPr/>
        <a:lstStyle/>
        <a:p>
          <a:endParaRPr lang="id-ID"/>
        </a:p>
      </dgm:t>
    </dgm:pt>
    <dgm:pt modelId="{2952C52C-51A9-4C1D-A046-377F94F651C7}">
      <dgm:prSet phldrT="[Text]" custT="1"/>
      <dgm:spPr/>
      <dgm:t>
        <a:bodyPr/>
        <a:lstStyle/>
        <a:p>
          <a:r>
            <a:rPr lang="en-US" sz="1200" b="1" dirty="0" err="1" smtClean="0"/>
            <a:t>Menyusun</a:t>
          </a:r>
          <a:r>
            <a:rPr lang="en-US" sz="1200" b="1" dirty="0" smtClean="0"/>
            <a:t> </a:t>
          </a:r>
          <a:r>
            <a:rPr lang="en-US" sz="1200" b="1" dirty="0" err="1" smtClean="0"/>
            <a:t>Laporan</a:t>
          </a:r>
          <a:endParaRPr lang="id-ID" sz="1200" b="1" dirty="0"/>
        </a:p>
      </dgm:t>
    </dgm:pt>
    <dgm:pt modelId="{3DE66C4F-F2F2-4B9E-A803-30E4DA820F33}" type="parTrans" cxnId="{10CB3DAD-A06E-4600-9503-69FDC023B0C3}">
      <dgm:prSet/>
      <dgm:spPr/>
      <dgm:t>
        <a:bodyPr/>
        <a:lstStyle/>
        <a:p>
          <a:endParaRPr lang="id-ID"/>
        </a:p>
      </dgm:t>
    </dgm:pt>
    <dgm:pt modelId="{D267E3DB-934C-42FD-B2BF-BB81A71ADAE9}" type="sibTrans" cxnId="{10CB3DAD-A06E-4600-9503-69FDC023B0C3}">
      <dgm:prSet/>
      <dgm:spPr/>
      <dgm:t>
        <a:bodyPr/>
        <a:lstStyle/>
        <a:p>
          <a:endParaRPr lang="id-ID"/>
        </a:p>
      </dgm:t>
    </dgm:pt>
    <dgm:pt modelId="{C4E3C645-35E3-4037-B814-3F998B3BDBDF}" type="pres">
      <dgm:prSet presAssocID="{8D7439E0-999B-4360-B733-4D0A1244D469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F0BFD13-8A5E-4E9D-829E-86C321890C1D}" type="pres">
      <dgm:prSet presAssocID="{77FE9A72-EA6D-4FAE-B748-77C9D9A16D5D}" presName="chaos" presStyleCnt="0"/>
      <dgm:spPr/>
    </dgm:pt>
    <dgm:pt modelId="{10BC2A2B-C097-41B4-8A61-A5232C3ACBD8}" type="pres">
      <dgm:prSet presAssocID="{77FE9A72-EA6D-4FAE-B748-77C9D9A16D5D}" presName="parTx1" presStyleLbl="revTx" presStyleIdx="0" presStyleCnt="4"/>
      <dgm:spPr/>
      <dgm:t>
        <a:bodyPr/>
        <a:lstStyle/>
        <a:p>
          <a:endParaRPr lang="id-ID"/>
        </a:p>
      </dgm:t>
    </dgm:pt>
    <dgm:pt modelId="{317ED7B2-C104-4313-8A55-C051DDC3FFCC}" type="pres">
      <dgm:prSet presAssocID="{77FE9A72-EA6D-4FAE-B748-77C9D9A16D5D}" presName="c1" presStyleLbl="node1" presStyleIdx="0" presStyleCnt="19"/>
      <dgm:spPr/>
    </dgm:pt>
    <dgm:pt modelId="{7AC26E65-2B5B-4368-82C4-54A71BE934F2}" type="pres">
      <dgm:prSet presAssocID="{77FE9A72-EA6D-4FAE-B748-77C9D9A16D5D}" presName="c2" presStyleLbl="node1" presStyleIdx="1" presStyleCnt="19"/>
      <dgm:spPr/>
    </dgm:pt>
    <dgm:pt modelId="{EE572706-9A4D-4492-8F0C-9A46A72392AB}" type="pres">
      <dgm:prSet presAssocID="{77FE9A72-EA6D-4FAE-B748-77C9D9A16D5D}" presName="c3" presStyleLbl="node1" presStyleIdx="2" presStyleCnt="19"/>
      <dgm:spPr/>
    </dgm:pt>
    <dgm:pt modelId="{A26746FC-0534-48DF-8AC7-44F4A7462E18}" type="pres">
      <dgm:prSet presAssocID="{77FE9A72-EA6D-4FAE-B748-77C9D9A16D5D}" presName="c4" presStyleLbl="node1" presStyleIdx="3" presStyleCnt="19"/>
      <dgm:spPr/>
    </dgm:pt>
    <dgm:pt modelId="{96AA80DD-E977-4C99-BF1C-3466990CB14B}" type="pres">
      <dgm:prSet presAssocID="{77FE9A72-EA6D-4FAE-B748-77C9D9A16D5D}" presName="c5" presStyleLbl="node1" presStyleIdx="4" presStyleCnt="19"/>
      <dgm:spPr/>
    </dgm:pt>
    <dgm:pt modelId="{99D0CC76-4AD1-4C06-A716-C48FD837BD27}" type="pres">
      <dgm:prSet presAssocID="{77FE9A72-EA6D-4FAE-B748-77C9D9A16D5D}" presName="c6" presStyleLbl="node1" presStyleIdx="5" presStyleCnt="19"/>
      <dgm:spPr/>
    </dgm:pt>
    <dgm:pt modelId="{268A0C21-8B79-4322-BB37-1EDBBFE73753}" type="pres">
      <dgm:prSet presAssocID="{77FE9A72-EA6D-4FAE-B748-77C9D9A16D5D}" presName="c7" presStyleLbl="node1" presStyleIdx="6" presStyleCnt="19"/>
      <dgm:spPr/>
    </dgm:pt>
    <dgm:pt modelId="{B23CB1F3-6F53-485F-BDE4-B0503FFCE6C2}" type="pres">
      <dgm:prSet presAssocID="{77FE9A72-EA6D-4FAE-B748-77C9D9A16D5D}" presName="c8" presStyleLbl="node1" presStyleIdx="7" presStyleCnt="19"/>
      <dgm:spPr/>
    </dgm:pt>
    <dgm:pt modelId="{23A115CE-5E99-4D6F-98FA-EE59FFC615EC}" type="pres">
      <dgm:prSet presAssocID="{77FE9A72-EA6D-4FAE-B748-77C9D9A16D5D}" presName="c9" presStyleLbl="node1" presStyleIdx="8" presStyleCnt="19"/>
      <dgm:spPr/>
    </dgm:pt>
    <dgm:pt modelId="{43B8FD34-F024-4A5B-A3D7-B89AB7A8656C}" type="pres">
      <dgm:prSet presAssocID="{77FE9A72-EA6D-4FAE-B748-77C9D9A16D5D}" presName="c10" presStyleLbl="node1" presStyleIdx="9" presStyleCnt="19" custLinFactNeighborY="-50588"/>
      <dgm:spPr/>
    </dgm:pt>
    <dgm:pt modelId="{BEE77FC3-3B7D-44C1-969F-F80C976994E6}" type="pres">
      <dgm:prSet presAssocID="{77FE9A72-EA6D-4FAE-B748-77C9D9A16D5D}" presName="c11" presStyleLbl="node1" presStyleIdx="10" presStyleCnt="19"/>
      <dgm:spPr/>
    </dgm:pt>
    <dgm:pt modelId="{37AD1D8F-69AF-43DF-87C6-BA417F35F23D}" type="pres">
      <dgm:prSet presAssocID="{77FE9A72-EA6D-4FAE-B748-77C9D9A16D5D}" presName="c12" presStyleLbl="node1" presStyleIdx="11" presStyleCnt="19"/>
      <dgm:spPr/>
    </dgm:pt>
    <dgm:pt modelId="{800844D2-C57A-45B8-98EE-832EF8620928}" type="pres">
      <dgm:prSet presAssocID="{77FE9A72-EA6D-4FAE-B748-77C9D9A16D5D}" presName="c13" presStyleLbl="node1" presStyleIdx="12" presStyleCnt="19"/>
      <dgm:spPr/>
    </dgm:pt>
    <dgm:pt modelId="{0ADEDFDC-9055-4607-A83A-24B2304D2680}" type="pres">
      <dgm:prSet presAssocID="{77FE9A72-EA6D-4FAE-B748-77C9D9A16D5D}" presName="c14" presStyleLbl="node1" presStyleIdx="13" presStyleCnt="19"/>
      <dgm:spPr/>
    </dgm:pt>
    <dgm:pt modelId="{B1003F26-339D-43AB-A206-8C7FA6FDEE77}" type="pres">
      <dgm:prSet presAssocID="{77FE9A72-EA6D-4FAE-B748-77C9D9A16D5D}" presName="c15" presStyleLbl="node1" presStyleIdx="14" presStyleCnt="19"/>
      <dgm:spPr/>
    </dgm:pt>
    <dgm:pt modelId="{51D54F6B-3221-4503-A2CF-043C6D91D1AD}" type="pres">
      <dgm:prSet presAssocID="{77FE9A72-EA6D-4FAE-B748-77C9D9A16D5D}" presName="c16" presStyleLbl="node1" presStyleIdx="15" presStyleCnt="19"/>
      <dgm:spPr/>
    </dgm:pt>
    <dgm:pt modelId="{15382228-3CBD-422E-9AC9-0A978994BD03}" type="pres">
      <dgm:prSet presAssocID="{77FE9A72-EA6D-4FAE-B748-77C9D9A16D5D}" presName="c17" presStyleLbl="node1" presStyleIdx="16" presStyleCnt="19"/>
      <dgm:spPr/>
    </dgm:pt>
    <dgm:pt modelId="{751C3628-7653-4E72-8359-D3E96D66673F}" type="pres">
      <dgm:prSet presAssocID="{77FE9A72-EA6D-4FAE-B748-77C9D9A16D5D}" presName="c18" presStyleLbl="node1" presStyleIdx="17" presStyleCnt="19"/>
      <dgm:spPr/>
    </dgm:pt>
    <dgm:pt modelId="{F78B28F5-A780-4464-B175-0E9D5567182B}" type="pres">
      <dgm:prSet presAssocID="{569F29D4-6981-4344-89E6-06518164ED47}" presName="chevronComposite1" presStyleCnt="0"/>
      <dgm:spPr/>
    </dgm:pt>
    <dgm:pt modelId="{B692AAA5-4792-46E9-973D-7456FC5D476A}" type="pres">
      <dgm:prSet presAssocID="{569F29D4-6981-4344-89E6-06518164ED47}" presName="chevron1" presStyleLbl="sibTrans2D1" presStyleIdx="0" presStyleCnt="4"/>
      <dgm:spPr/>
    </dgm:pt>
    <dgm:pt modelId="{E24FE048-7723-4657-94B1-7E96AEF589EA}" type="pres">
      <dgm:prSet presAssocID="{569F29D4-6981-4344-89E6-06518164ED47}" presName="spChevron1" presStyleCnt="0"/>
      <dgm:spPr/>
    </dgm:pt>
    <dgm:pt modelId="{B26141C2-C4D0-4DAA-B3AA-E3F0D61B304E}" type="pres">
      <dgm:prSet presAssocID="{D99E50BC-CFA8-4982-8E15-A92CC8809D29}" presName="middle" presStyleCnt="0"/>
      <dgm:spPr/>
    </dgm:pt>
    <dgm:pt modelId="{30D186FA-9196-4EED-B42F-119444C7B2E9}" type="pres">
      <dgm:prSet presAssocID="{D99E50BC-CFA8-4982-8E15-A92CC8809D29}" presName="parTxMid" presStyleLbl="revTx" presStyleIdx="1" presStyleCnt="4" custLinFactNeighborX="3675"/>
      <dgm:spPr/>
      <dgm:t>
        <a:bodyPr/>
        <a:lstStyle/>
        <a:p>
          <a:endParaRPr lang="id-ID"/>
        </a:p>
      </dgm:t>
    </dgm:pt>
    <dgm:pt modelId="{9EBA0533-1189-4F8B-ACA8-B17EC65D7227}" type="pres">
      <dgm:prSet presAssocID="{D99E50BC-CFA8-4982-8E15-A92CC8809D29}" presName="spMid" presStyleCnt="0"/>
      <dgm:spPr/>
    </dgm:pt>
    <dgm:pt modelId="{0836BB32-E003-41B3-9CBD-D5F3F6718916}" type="pres">
      <dgm:prSet presAssocID="{66E2A305-3879-4043-92E3-D09A46E6B3C7}" presName="chevronComposite1" presStyleCnt="0"/>
      <dgm:spPr/>
    </dgm:pt>
    <dgm:pt modelId="{D851EC46-AB3F-4675-8E9B-212E13B3E12F}" type="pres">
      <dgm:prSet presAssocID="{66E2A305-3879-4043-92E3-D09A46E6B3C7}" presName="chevron1" presStyleLbl="sibTrans2D1" presStyleIdx="1" presStyleCnt="4"/>
      <dgm:spPr/>
    </dgm:pt>
    <dgm:pt modelId="{4C1F3689-9B49-4C84-9FC5-88909AE7C747}" type="pres">
      <dgm:prSet presAssocID="{66E2A305-3879-4043-92E3-D09A46E6B3C7}" presName="spChevron1" presStyleCnt="0"/>
      <dgm:spPr/>
    </dgm:pt>
    <dgm:pt modelId="{E66CA042-AA98-4890-A3C4-4CEA6C80743E}" type="pres">
      <dgm:prSet presAssocID="{23384F95-F647-4FB9-8200-9B934C1DA04A}" presName="middle" presStyleCnt="0"/>
      <dgm:spPr/>
    </dgm:pt>
    <dgm:pt modelId="{8232CF39-698B-4F00-ADBA-E5359DF46A78}" type="pres">
      <dgm:prSet presAssocID="{23384F95-F647-4FB9-8200-9B934C1DA04A}" presName="parTxMid" presStyleLbl="revTx" presStyleIdx="2" presStyleCnt="4"/>
      <dgm:spPr/>
      <dgm:t>
        <a:bodyPr/>
        <a:lstStyle/>
        <a:p>
          <a:endParaRPr lang="id-ID"/>
        </a:p>
      </dgm:t>
    </dgm:pt>
    <dgm:pt modelId="{FADED6A6-2E77-4275-977C-D3E4608FAF35}" type="pres">
      <dgm:prSet presAssocID="{23384F95-F647-4FB9-8200-9B934C1DA04A}" presName="spMid" presStyleCnt="0"/>
      <dgm:spPr/>
    </dgm:pt>
    <dgm:pt modelId="{B07DF5D8-0F6B-4F92-88D3-14CA80B3FABF}" type="pres">
      <dgm:prSet presAssocID="{1793F6FC-22D7-44FA-8DE0-0039A2F8BE75}" presName="chevronComposite1" presStyleCnt="0"/>
      <dgm:spPr/>
    </dgm:pt>
    <dgm:pt modelId="{E8426D77-1BDA-4C1C-A837-9F91D7176081}" type="pres">
      <dgm:prSet presAssocID="{1793F6FC-22D7-44FA-8DE0-0039A2F8BE75}" presName="chevron1" presStyleLbl="sibTrans2D1" presStyleIdx="2" presStyleCnt="4"/>
      <dgm:spPr/>
    </dgm:pt>
    <dgm:pt modelId="{9E6D3F87-CC56-4100-ABCE-6F3AAAEA920F}" type="pres">
      <dgm:prSet presAssocID="{1793F6FC-22D7-44FA-8DE0-0039A2F8BE75}" presName="spChevron1" presStyleCnt="0"/>
      <dgm:spPr/>
    </dgm:pt>
    <dgm:pt modelId="{5634D964-0870-4FF3-BBDF-0645AD66DD08}" type="pres">
      <dgm:prSet presAssocID="{87954C5C-487B-4451-9819-F682E7F653F6}" presName="middle" presStyleCnt="0"/>
      <dgm:spPr/>
    </dgm:pt>
    <dgm:pt modelId="{5BD8B4A6-E98C-4DAB-AC53-D852B4D48678}" type="pres">
      <dgm:prSet presAssocID="{87954C5C-487B-4451-9819-F682E7F653F6}" presName="parTxMid" presStyleLbl="revTx" presStyleIdx="3" presStyleCnt="4"/>
      <dgm:spPr/>
      <dgm:t>
        <a:bodyPr/>
        <a:lstStyle/>
        <a:p>
          <a:endParaRPr lang="id-ID"/>
        </a:p>
      </dgm:t>
    </dgm:pt>
    <dgm:pt modelId="{C52B690E-EC77-4CB8-895B-BB12CB7B7DF6}" type="pres">
      <dgm:prSet presAssocID="{87954C5C-487B-4451-9819-F682E7F653F6}" presName="spMid" presStyleCnt="0"/>
      <dgm:spPr/>
    </dgm:pt>
    <dgm:pt modelId="{FDFE62FB-46A4-45D7-83CB-A0FB483B2BD4}" type="pres">
      <dgm:prSet presAssocID="{3EEBF38D-CC28-46F6-A380-2F1E259399AB}" presName="chevronComposite1" presStyleCnt="0"/>
      <dgm:spPr/>
    </dgm:pt>
    <dgm:pt modelId="{9225C73E-8C56-4D93-9DCA-327341CC03C0}" type="pres">
      <dgm:prSet presAssocID="{3EEBF38D-CC28-46F6-A380-2F1E259399AB}" presName="chevron1" presStyleLbl="sibTrans2D1" presStyleIdx="3" presStyleCnt="4"/>
      <dgm:spPr/>
    </dgm:pt>
    <dgm:pt modelId="{B08DB4B5-4473-44E1-841E-C953A2F3BE50}" type="pres">
      <dgm:prSet presAssocID="{3EEBF38D-CC28-46F6-A380-2F1E259399AB}" presName="spChevron1" presStyleCnt="0"/>
      <dgm:spPr/>
    </dgm:pt>
    <dgm:pt modelId="{E0E241ED-3994-45CC-B339-1C3E2FB623EF}" type="pres">
      <dgm:prSet presAssocID="{2952C52C-51A9-4C1D-A046-377F94F651C7}" presName="last" presStyleCnt="0"/>
      <dgm:spPr/>
    </dgm:pt>
    <dgm:pt modelId="{B9E353A8-B618-45F9-96C3-340A641200D1}" type="pres">
      <dgm:prSet presAssocID="{2952C52C-51A9-4C1D-A046-377F94F651C7}" presName="circleTx" presStyleLbl="node1" presStyleIdx="18" presStyleCnt="19" custScaleX="115258" custScaleY="91160"/>
      <dgm:spPr/>
      <dgm:t>
        <a:bodyPr/>
        <a:lstStyle/>
        <a:p>
          <a:endParaRPr lang="id-ID"/>
        </a:p>
      </dgm:t>
    </dgm:pt>
    <dgm:pt modelId="{27E1D597-AF84-4187-991A-720369D5F314}" type="pres">
      <dgm:prSet presAssocID="{2952C52C-51A9-4C1D-A046-377F94F651C7}" presName="spN" presStyleCnt="0"/>
      <dgm:spPr/>
    </dgm:pt>
  </dgm:ptLst>
  <dgm:cxnLst>
    <dgm:cxn modelId="{10CB3DAD-A06E-4600-9503-69FDC023B0C3}" srcId="{8D7439E0-999B-4360-B733-4D0A1244D469}" destId="{2952C52C-51A9-4C1D-A046-377F94F651C7}" srcOrd="4" destOrd="0" parTransId="{3DE66C4F-F2F2-4B9E-A803-30E4DA820F33}" sibTransId="{D267E3DB-934C-42FD-B2BF-BB81A71ADAE9}"/>
    <dgm:cxn modelId="{90B1303D-315A-4D33-A05A-DE6A80F4E3FB}" srcId="{8D7439E0-999B-4360-B733-4D0A1244D469}" destId="{23384F95-F647-4FB9-8200-9B934C1DA04A}" srcOrd="2" destOrd="0" parTransId="{15429120-EEFB-43DB-8C2F-A83C6BFED3B5}" sibTransId="{1793F6FC-22D7-44FA-8DE0-0039A2F8BE75}"/>
    <dgm:cxn modelId="{968461A2-356A-4379-8BF7-2976ED893C96}" type="presOf" srcId="{77FE9A72-EA6D-4FAE-B748-77C9D9A16D5D}" destId="{10BC2A2B-C097-41B4-8A61-A5232C3ACBD8}" srcOrd="0" destOrd="0" presId="urn:microsoft.com/office/officeart/2009/3/layout/RandomtoResultProcess"/>
    <dgm:cxn modelId="{DF8C2B98-3632-459A-8CD3-4A0493CE4C30}" srcId="{8D7439E0-999B-4360-B733-4D0A1244D469}" destId="{77FE9A72-EA6D-4FAE-B748-77C9D9A16D5D}" srcOrd="0" destOrd="0" parTransId="{0BDBA2DF-CF6F-46F4-8255-9F4EFFBD700E}" sibTransId="{569F29D4-6981-4344-89E6-06518164ED47}"/>
    <dgm:cxn modelId="{5ABF5E83-F26A-46A9-B2F0-36CBC82B1501}" srcId="{8D7439E0-999B-4360-B733-4D0A1244D469}" destId="{D99E50BC-CFA8-4982-8E15-A92CC8809D29}" srcOrd="1" destOrd="0" parTransId="{DA4A9E40-C023-448B-918E-B9F7F35F94BD}" sibTransId="{66E2A305-3879-4043-92E3-D09A46E6B3C7}"/>
    <dgm:cxn modelId="{D1E32196-186A-4DE6-BDC3-1FD2576D4397}" type="presOf" srcId="{D99E50BC-CFA8-4982-8E15-A92CC8809D29}" destId="{30D186FA-9196-4EED-B42F-119444C7B2E9}" srcOrd="0" destOrd="0" presId="urn:microsoft.com/office/officeart/2009/3/layout/RandomtoResultProcess"/>
    <dgm:cxn modelId="{8D013BB3-C627-4DC9-A240-6E80F3D49688}" type="presOf" srcId="{23384F95-F647-4FB9-8200-9B934C1DA04A}" destId="{8232CF39-698B-4F00-ADBA-E5359DF46A78}" srcOrd="0" destOrd="0" presId="urn:microsoft.com/office/officeart/2009/3/layout/RandomtoResultProcess"/>
    <dgm:cxn modelId="{312455B7-4B40-4CDE-8FA6-A599578AB703}" srcId="{8D7439E0-999B-4360-B733-4D0A1244D469}" destId="{87954C5C-487B-4451-9819-F682E7F653F6}" srcOrd="3" destOrd="0" parTransId="{05FA6BC2-C058-427E-BB5A-C8E7E7E3B2C2}" sibTransId="{3EEBF38D-CC28-46F6-A380-2F1E259399AB}"/>
    <dgm:cxn modelId="{8AB0CF9A-4739-4FA8-BDCF-40AD3134C283}" type="presOf" srcId="{87954C5C-487B-4451-9819-F682E7F653F6}" destId="{5BD8B4A6-E98C-4DAB-AC53-D852B4D48678}" srcOrd="0" destOrd="0" presId="urn:microsoft.com/office/officeart/2009/3/layout/RandomtoResultProcess"/>
    <dgm:cxn modelId="{E1268CFB-7CF5-4052-B074-553D28B9B99C}" type="presOf" srcId="{8D7439E0-999B-4360-B733-4D0A1244D469}" destId="{C4E3C645-35E3-4037-B814-3F998B3BDBDF}" srcOrd="0" destOrd="0" presId="urn:microsoft.com/office/officeart/2009/3/layout/RandomtoResultProcess"/>
    <dgm:cxn modelId="{42DAB16F-BE58-4527-B651-BFE33D1C1CBB}" type="presOf" srcId="{2952C52C-51A9-4C1D-A046-377F94F651C7}" destId="{B9E353A8-B618-45F9-96C3-340A641200D1}" srcOrd="0" destOrd="0" presId="urn:microsoft.com/office/officeart/2009/3/layout/RandomtoResultProcess"/>
    <dgm:cxn modelId="{0FDF44EB-9FC7-4E9F-9907-CE1814869422}" type="presParOf" srcId="{C4E3C645-35E3-4037-B814-3F998B3BDBDF}" destId="{6F0BFD13-8A5E-4E9D-829E-86C321890C1D}" srcOrd="0" destOrd="0" presId="urn:microsoft.com/office/officeart/2009/3/layout/RandomtoResultProcess"/>
    <dgm:cxn modelId="{EAE80B42-E62E-4F92-B346-E39E819FE208}" type="presParOf" srcId="{6F0BFD13-8A5E-4E9D-829E-86C321890C1D}" destId="{10BC2A2B-C097-41B4-8A61-A5232C3ACBD8}" srcOrd="0" destOrd="0" presId="urn:microsoft.com/office/officeart/2009/3/layout/RandomtoResultProcess"/>
    <dgm:cxn modelId="{E5734C8D-1728-44D0-A1CA-84368F4A62B1}" type="presParOf" srcId="{6F0BFD13-8A5E-4E9D-829E-86C321890C1D}" destId="{317ED7B2-C104-4313-8A55-C051DDC3FFCC}" srcOrd="1" destOrd="0" presId="urn:microsoft.com/office/officeart/2009/3/layout/RandomtoResultProcess"/>
    <dgm:cxn modelId="{A7626D31-C5D8-4D71-8CC4-67A5FFB6E184}" type="presParOf" srcId="{6F0BFD13-8A5E-4E9D-829E-86C321890C1D}" destId="{7AC26E65-2B5B-4368-82C4-54A71BE934F2}" srcOrd="2" destOrd="0" presId="urn:microsoft.com/office/officeart/2009/3/layout/RandomtoResultProcess"/>
    <dgm:cxn modelId="{848FC056-8DD5-474F-9A71-6169FE632FD8}" type="presParOf" srcId="{6F0BFD13-8A5E-4E9D-829E-86C321890C1D}" destId="{EE572706-9A4D-4492-8F0C-9A46A72392AB}" srcOrd="3" destOrd="0" presId="urn:microsoft.com/office/officeart/2009/3/layout/RandomtoResultProcess"/>
    <dgm:cxn modelId="{9CECD516-E4C0-4EE3-9C2E-5046D118EE3A}" type="presParOf" srcId="{6F0BFD13-8A5E-4E9D-829E-86C321890C1D}" destId="{A26746FC-0534-48DF-8AC7-44F4A7462E18}" srcOrd="4" destOrd="0" presId="urn:microsoft.com/office/officeart/2009/3/layout/RandomtoResultProcess"/>
    <dgm:cxn modelId="{D35F900D-D9EF-4416-ABCA-A1E4B9B4AF1F}" type="presParOf" srcId="{6F0BFD13-8A5E-4E9D-829E-86C321890C1D}" destId="{96AA80DD-E977-4C99-BF1C-3466990CB14B}" srcOrd="5" destOrd="0" presId="urn:microsoft.com/office/officeart/2009/3/layout/RandomtoResultProcess"/>
    <dgm:cxn modelId="{3605B897-1D21-403D-A6C8-253FE0F24134}" type="presParOf" srcId="{6F0BFD13-8A5E-4E9D-829E-86C321890C1D}" destId="{99D0CC76-4AD1-4C06-A716-C48FD837BD27}" srcOrd="6" destOrd="0" presId="urn:microsoft.com/office/officeart/2009/3/layout/RandomtoResultProcess"/>
    <dgm:cxn modelId="{92CAA81F-D1FB-403E-BC10-7F0E79BF2100}" type="presParOf" srcId="{6F0BFD13-8A5E-4E9D-829E-86C321890C1D}" destId="{268A0C21-8B79-4322-BB37-1EDBBFE73753}" srcOrd="7" destOrd="0" presId="urn:microsoft.com/office/officeart/2009/3/layout/RandomtoResultProcess"/>
    <dgm:cxn modelId="{10123EBE-A15C-4EE8-A770-1B217F43BBDF}" type="presParOf" srcId="{6F0BFD13-8A5E-4E9D-829E-86C321890C1D}" destId="{B23CB1F3-6F53-485F-BDE4-B0503FFCE6C2}" srcOrd="8" destOrd="0" presId="urn:microsoft.com/office/officeart/2009/3/layout/RandomtoResultProcess"/>
    <dgm:cxn modelId="{FBAFE32D-A86F-4D90-A1D2-8113109011E0}" type="presParOf" srcId="{6F0BFD13-8A5E-4E9D-829E-86C321890C1D}" destId="{23A115CE-5E99-4D6F-98FA-EE59FFC615EC}" srcOrd="9" destOrd="0" presId="urn:microsoft.com/office/officeart/2009/3/layout/RandomtoResultProcess"/>
    <dgm:cxn modelId="{E41D20DA-6C6F-4AF5-BEE2-3FFF8AF8DE5A}" type="presParOf" srcId="{6F0BFD13-8A5E-4E9D-829E-86C321890C1D}" destId="{43B8FD34-F024-4A5B-A3D7-B89AB7A8656C}" srcOrd="10" destOrd="0" presId="urn:microsoft.com/office/officeart/2009/3/layout/RandomtoResultProcess"/>
    <dgm:cxn modelId="{43C3A936-954E-46B3-9240-8BD42FBA4E6C}" type="presParOf" srcId="{6F0BFD13-8A5E-4E9D-829E-86C321890C1D}" destId="{BEE77FC3-3B7D-44C1-969F-F80C976994E6}" srcOrd="11" destOrd="0" presId="urn:microsoft.com/office/officeart/2009/3/layout/RandomtoResultProcess"/>
    <dgm:cxn modelId="{99A4EC91-FAAB-4165-9225-90CBC607CD40}" type="presParOf" srcId="{6F0BFD13-8A5E-4E9D-829E-86C321890C1D}" destId="{37AD1D8F-69AF-43DF-87C6-BA417F35F23D}" srcOrd="12" destOrd="0" presId="urn:microsoft.com/office/officeart/2009/3/layout/RandomtoResultProcess"/>
    <dgm:cxn modelId="{9868DE21-63D1-45D8-B4D2-C03E5314EE49}" type="presParOf" srcId="{6F0BFD13-8A5E-4E9D-829E-86C321890C1D}" destId="{800844D2-C57A-45B8-98EE-832EF8620928}" srcOrd="13" destOrd="0" presId="urn:microsoft.com/office/officeart/2009/3/layout/RandomtoResultProcess"/>
    <dgm:cxn modelId="{0B4B2E00-ED24-4A3D-8680-A78F526138CD}" type="presParOf" srcId="{6F0BFD13-8A5E-4E9D-829E-86C321890C1D}" destId="{0ADEDFDC-9055-4607-A83A-24B2304D2680}" srcOrd="14" destOrd="0" presId="urn:microsoft.com/office/officeart/2009/3/layout/RandomtoResultProcess"/>
    <dgm:cxn modelId="{58B16C6B-5C53-4D5F-B464-D413299096AB}" type="presParOf" srcId="{6F0BFD13-8A5E-4E9D-829E-86C321890C1D}" destId="{B1003F26-339D-43AB-A206-8C7FA6FDEE77}" srcOrd="15" destOrd="0" presId="urn:microsoft.com/office/officeart/2009/3/layout/RandomtoResultProcess"/>
    <dgm:cxn modelId="{C8F9BA87-A0DA-4A41-B79D-2DDAB43D02E6}" type="presParOf" srcId="{6F0BFD13-8A5E-4E9D-829E-86C321890C1D}" destId="{51D54F6B-3221-4503-A2CF-043C6D91D1AD}" srcOrd="16" destOrd="0" presId="urn:microsoft.com/office/officeart/2009/3/layout/RandomtoResultProcess"/>
    <dgm:cxn modelId="{AFAF5FBC-C100-49F9-A837-46F9BEA8B217}" type="presParOf" srcId="{6F0BFD13-8A5E-4E9D-829E-86C321890C1D}" destId="{15382228-3CBD-422E-9AC9-0A978994BD03}" srcOrd="17" destOrd="0" presId="urn:microsoft.com/office/officeart/2009/3/layout/RandomtoResultProcess"/>
    <dgm:cxn modelId="{5E781480-7969-43DC-ADCF-7CA211AF8E0A}" type="presParOf" srcId="{6F0BFD13-8A5E-4E9D-829E-86C321890C1D}" destId="{751C3628-7653-4E72-8359-D3E96D66673F}" srcOrd="18" destOrd="0" presId="urn:microsoft.com/office/officeart/2009/3/layout/RandomtoResultProcess"/>
    <dgm:cxn modelId="{754AF973-7ED2-4D45-94C5-D706C60363D5}" type="presParOf" srcId="{C4E3C645-35E3-4037-B814-3F998B3BDBDF}" destId="{F78B28F5-A780-4464-B175-0E9D5567182B}" srcOrd="1" destOrd="0" presId="urn:microsoft.com/office/officeart/2009/3/layout/RandomtoResultProcess"/>
    <dgm:cxn modelId="{1A4586F6-1A27-4A60-AC96-45E033A08BEF}" type="presParOf" srcId="{F78B28F5-A780-4464-B175-0E9D5567182B}" destId="{B692AAA5-4792-46E9-973D-7456FC5D476A}" srcOrd="0" destOrd="0" presId="urn:microsoft.com/office/officeart/2009/3/layout/RandomtoResultProcess"/>
    <dgm:cxn modelId="{D68E899D-E46E-4928-BFC7-C0FB68F67527}" type="presParOf" srcId="{F78B28F5-A780-4464-B175-0E9D5567182B}" destId="{E24FE048-7723-4657-94B1-7E96AEF589EA}" srcOrd="1" destOrd="0" presId="urn:microsoft.com/office/officeart/2009/3/layout/RandomtoResultProcess"/>
    <dgm:cxn modelId="{5EA0B2F3-B956-41DB-8B68-E7C205886B72}" type="presParOf" srcId="{C4E3C645-35E3-4037-B814-3F998B3BDBDF}" destId="{B26141C2-C4D0-4DAA-B3AA-E3F0D61B304E}" srcOrd="2" destOrd="0" presId="urn:microsoft.com/office/officeart/2009/3/layout/RandomtoResultProcess"/>
    <dgm:cxn modelId="{01503456-9C6E-4F63-B17F-CBB00614BA9F}" type="presParOf" srcId="{B26141C2-C4D0-4DAA-B3AA-E3F0D61B304E}" destId="{30D186FA-9196-4EED-B42F-119444C7B2E9}" srcOrd="0" destOrd="0" presId="urn:microsoft.com/office/officeart/2009/3/layout/RandomtoResultProcess"/>
    <dgm:cxn modelId="{953EEBE8-AD57-4AE7-8038-37769168D669}" type="presParOf" srcId="{B26141C2-C4D0-4DAA-B3AA-E3F0D61B304E}" destId="{9EBA0533-1189-4F8B-ACA8-B17EC65D7227}" srcOrd="1" destOrd="0" presId="urn:microsoft.com/office/officeart/2009/3/layout/RandomtoResultProcess"/>
    <dgm:cxn modelId="{BA631DE9-0FC0-4901-B42A-4B72556C7670}" type="presParOf" srcId="{C4E3C645-35E3-4037-B814-3F998B3BDBDF}" destId="{0836BB32-E003-41B3-9CBD-D5F3F6718916}" srcOrd="3" destOrd="0" presId="urn:microsoft.com/office/officeart/2009/3/layout/RandomtoResultProcess"/>
    <dgm:cxn modelId="{541FFCB0-9E93-496C-A2F2-A6DED436B33A}" type="presParOf" srcId="{0836BB32-E003-41B3-9CBD-D5F3F6718916}" destId="{D851EC46-AB3F-4675-8E9B-212E13B3E12F}" srcOrd="0" destOrd="0" presId="urn:microsoft.com/office/officeart/2009/3/layout/RandomtoResultProcess"/>
    <dgm:cxn modelId="{5A960F24-4B57-46E4-9660-95D760CCD494}" type="presParOf" srcId="{0836BB32-E003-41B3-9CBD-D5F3F6718916}" destId="{4C1F3689-9B49-4C84-9FC5-88909AE7C747}" srcOrd="1" destOrd="0" presId="urn:microsoft.com/office/officeart/2009/3/layout/RandomtoResultProcess"/>
    <dgm:cxn modelId="{EE4AF19E-9442-45F5-B7A3-3E920A2CAC00}" type="presParOf" srcId="{C4E3C645-35E3-4037-B814-3F998B3BDBDF}" destId="{E66CA042-AA98-4890-A3C4-4CEA6C80743E}" srcOrd="4" destOrd="0" presId="urn:microsoft.com/office/officeart/2009/3/layout/RandomtoResultProcess"/>
    <dgm:cxn modelId="{34244E22-8C9A-4663-9F2C-24778870A706}" type="presParOf" srcId="{E66CA042-AA98-4890-A3C4-4CEA6C80743E}" destId="{8232CF39-698B-4F00-ADBA-E5359DF46A78}" srcOrd="0" destOrd="0" presId="urn:microsoft.com/office/officeart/2009/3/layout/RandomtoResultProcess"/>
    <dgm:cxn modelId="{0AB14666-00A9-457A-9D7C-BCBF5887BCDB}" type="presParOf" srcId="{E66CA042-AA98-4890-A3C4-4CEA6C80743E}" destId="{FADED6A6-2E77-4275-977C-D3E4608FAF35}" srcOrd="1" destOrd="0" presId="urn:microsoft.com/office/officeart/2009/3/layout/RandomtoResultProcess"/>
    <dgm:cxn modelId="{F6900727-2559-4649-BCD1-600E38A83EE7}" type="presParOf" srcId="{C4E3C645-35E3-4037-B814-3F998B3BDBDF}" destId="{B07DF5D8-0F6B-4F92-88D3-14CA80B3FABF}" srcOrd="5" destOrd="0" presId="urn:microsoft.com/office/officeart/2009/3/layout/RandomtoResultProcess"/>
    <dgm:cxn modelId="{A84C6BE7-606E-4756-B38A-CEFB694DCF5B}" type="presParOf" srcId="{B07DF5D8-0F6B-4F92-88D3-14CA80B3FABF}" destId="{E8426D77-1BDA-4C1C-A837-9F91D7176081}" srcOrd="0" destOrd="0" presId="urn:microsoft.com/office/officeart/2009/3/layout/RandomtoResultProcess"/>
    <dgm:cxn modelId="{AD2B54AE-F7CF-408D-8182-A1BD1A60BF2E}" type="presParOf" srcId="{B07DF5D8-0F6B-4F92-88D3-14CA80B3FABF}" destId="{9E6D3F87-CC56-4100-ABCE-6F3AAAEA920F}" srcOrd="1" destOrd="0" presId="urn:microsoft.com/office/officeart/2009/3/layout/RandomtoResultProcess"/>
    <dgm:cxn modelId="{8E7B7911-8EF5-4E8E-9A69-CD5CC497E083}" type="presParOf" srcId="{C4E3C645-35E3-4037-B814-3F998B3BDBDF}" destId="{5634D964-0870-4FF3-BBDF-0645AD66DD08}" srcOrd="6" destOrd="0" presId="urn:microsoft.com/office/officeart/2009/3/layout/RandomtoResultProcess"/>
    <dgm:cxn modelId="{161D8109-654A-4C4F-B57D-07CE10B75881}" type="presParOf" srcId="{5634D964-0870-4FF3-BBDF-0645AD66DD08}" destId="{5BD8B4A6-E98C-4DAB-AC53-D852B4D48678}" srcOrd="0" destOrd="0" presId="urn:microsoft.com/office/officeart/2009/3/layout/RandomtoResultProcess"/>
    <dgm:cxn modelId="{75EACB58-54E5-4130-A806-E523EE1855C9}" type="presParOf" srcId="{5634D964-0870-4FF3-BBDF-0645AD66DD08}" destId="{C52B690E-EC77-4CB8-895B-BB12CB7B7DF6}" srcOrd="1" destOrd="0" presId="urn:microsoft.com/office/officeart/2009/3/layout/RandomtoResultProcess"/>
    <dgm:cxn modelId="{D4D2E0F4-525D-4CE5-9FC3-F251ACE61BE8}" type="presParOf" srcId="{C4E3C645-35E3-4037-B814-3F998B3BDBDF}" destId="{FDFE62FB-46A4-45D7-83CB-A0FB483B2BD4}" srcOrd="7" destOrd="0" presId="urn:microsoft.com/office/officeart/2009/3/layout/RandomtoResultProcess"/>
    <dgm:cxn modelId="{E4092B14-B0D9-481C-A025-B7F5498B2AC6}" type="presParOf" srcId="{FDFE62FB-46A4-45D7-83CB-A0FB483B2BD4}" destId="{9225C73E-8C56-4D93-9DCA-327341CC03C0}" srcOrd="0" destOrd="0" presId="urn:microsoft.com/office/officeart/2009/3/layout/RandomtoResultProcess"/>
    <dgm:cxn modelId="{FF2F646D-00C2-4901-9943-AF30CEB11B33}" type="presParOf" srcId="{FDFE62FB-46A4-45D7-83CB-A0FB483B2BD4}" destId="{B08DB4B5-4473-44E1-841E-C953A2F3BE50}" srcOrd="1" destOrd="0" presId="urn:microsoft.com/office/officeart/2009/3/layout/RandomtoResultProcess"/>
    <dgm:cxn modelId="{AE377420-B972-407F-A7AE-74494AC4EFCF}" type="presParOf" srcId="{C4E3C645-35E3-4037-B814-3F998B3BDBDF}" destId="{E0E241ED-3994-45CC-B339-1C3E2FB623EF}" srcOrd="8" destOrd="0" presId="urn:microsoft.com/office/officeart/2009/3/layout/RandomtoResultProcess"/>
    <dgm:cxn modelId="{64F4306B-4B40-424D-9906-1576E33CA405}" type="presParOf" srcId="{E0E241ED-3994-45CC-B339-1C3E2FB623EF}" destId="{B9E353A8-B618-45F9-96C3-340A641200D1}" srcOrd="0" destOrd="0" presId="urn:microsoft.com/office/officeart/2009/3/layout/RandomtoResultProcess"/>
    <dgm:cxn modelId="{14F55C54-A67C-4992-92C2-2788417D1118}" type="presParOf" srcId="{E0E241ED-3994-45CC-B339-1C3E2FB623EF}" destId="{27E1D597-AF84-4187-991A-720369D5F314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D7439E0-999B-4360-B733-4D0A1244D469}" type="doc">
      <dgm:prSet loTypeId="urn:microsoft.com/office/officeart/2009/3/layout/RandomtoResultProcess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id-ID"/>
        </a:p>
      </dgm:t>
    </dgm:pt>
    <dgm:pt modelId="{77FE9A72-EA6D-4FAE-B748-77C9D9A16D5D}">
      <dgm:prSet phldrT="[Text]" custT="1"/>
      <dgm:spPr/>
      <dgm:t>
        <a:bodyPr/>
        <a:lstStyle/>
        <a:p>
          <a:r>
            <a:rPr lang="id-ID" sz="1200" dirty="0" smtClean="0"/>
            <a:t>Menyampai</a:t>
          </a:r>
          <a:r>
            <a:rPr lang="en-US" sz="1200" dirty="0" smtClean="0"/>
            <a:t>-</a:t>
          </a:r>
          <a:r>
            <a:rPr lang="id-ID" sz="1200" dirty="0" smtClean="0"/>
            <a:t>kan Tujuan</a:t>
          </a:r>
          <a:endParaRPr lang="id-ID" sz="1200" dirty="0"/>
        </a:p>
      </dgm:t>
    </dgm:pt>
    <dgm:pt modelId="{0BDBA2DF-CF6F-46F4-8255-9F4EFFBD700E}" type="parTrans" cxnId="{DF8C2B98-3632-459A-8CD3-4A0493CE4C30}">
      <dgm:prSet/>
      <dgm:spPr/>
      <dgm:t>
        <a:bodyPr/>
        <a:lstStyle/>
        <a:p>
          <a:endParaRPr lang="id-ID" sz="1400"/>
        </a:p>
      </dgm:t>
    </dgm:pt>
    <dgm:pt modelId="{569F29D4-6981-4344-89E6-06518164ED47}" type="sibTrans" cxnId="{DF8C2B98-3632-459A-8CD3-4A0493CE4C30}">
      <dgm:prSet/>
      <dgm:spPr/>
      <dgm:t>
        <a:bodyPr/>
        <a:lstStyle/>
        <a:p>
          <a:endParaRPr lang="id-ID" sz="1400"/>
        </a:p>
      </dgm:t>
    </dgm:pt>
    <dgm:pt modelId="{C277FB90-77D7-4114-AA85-C7427C293262}">
      <dgm:prSet custT="1"/>
      <dgm:spPr/>
      <dgm:t>
        <a:bodyPr/>
        <a:lstStyle/>
        <a:p>
          <a:r>
            <a:rPr lang="id-ID" sz="1400" dirty="0" smtClean="0"/>
            <a:t>Menyajikan Informasi</a:t>
          </a:r>
        </a:p>
      </dgm:t>
    </dgm:pt>
    <dgm:pt modelId="{54168A43-4DA7-41C0-88B5-89431C6E422F}" type="parTrans" cxnId="{B343E37D-AD22-4683-9456-4333D1C28285}">
      <dgm:prSet/>
      <dgm:spPr/>
      <dgm:t>
        <a:bodyPr/>
        <a:lstStyle/>
        <a:p>
          <a:endParaRPr lang="id-ID" sz="1400"/>
        </a:p>
      </dgm:t>
    </dgm:pt>
    <dgm:pt modelId="{2A1ABA51-E886-4A4C-8EDA-C2638FBB3E9B}" type="sibTrans" cxnId="{B343E37D-AD22-4683-9456-4333D1C28285}">
      <dgm:prSet/>
      <dgm:spPr/>
      <dgm:t>
        <a:bodyPr/>
        <a:lstStyle/>
        <a:p>
          <a:endParaRPr lang="id-ID" sz="1400"/>
        </a:p>
      </dgm:t>
    </dgm:pt>
    <dgm:pt modelId="{1ED9CCA0-7935-47F6-959B-81A5CC43151F}">
      <dgm:prSet custT="1"/>
      <dgm:spPr/>
      <dgm:t>
        <a:bodyPr/>
        <a:lstStyle/>
        <a:p>
          <a:r>
            <a:rPr lang="id-ID" sz="1200" dirty="0" smtClean="0"/>
            <a:t>Membentuk Kelompok</a:t>
          </a:r>
        </a:p>
      </dgm:t>
    </dgm:pt>
    <dgm:pt modelId="{5A573A0B-6316-45F1-A174-CBFB518625C1}" type="parTrans" cxnId="{BE2204ED-6FDD-46F6-B8DF-F42D0C4D846A}">
      <dgm:prSet/>
      <dgm:spPr/>
      <dgm:t>
        <a:bodyPr/>
        <a:lstStyle/>
        <a:p>
          <a:endParaRPr lang="id-ID" sz="1400"/>
        </a:p>
      </dgm:t>
    </dgm:pt>
    <dgm:pt modelId="{9646E37E-C3A9-46BD-B543-4DE2DE785D69}" type="sibTrans" cxnId="{BE2204ED-6FDD-46F6-B8DF-F42D0C4D846A}">
      <dgm:prSet/>
      <dgm:spPr/>
      <dgm:t>
        <a:bodyPr/>
        <a:lstStyle/>
        <a:p>
          <a:endParaRPr lang="id-ID" sz="1400"/>
        </a:p>
      </dgm:t>
    </dgm:pt>
    <dgm:pt modelId="{BBB53949-D64A-4121-AAA0-DCC49784EBFC}">
      <dgm:prSet custT="1"/>
      <dgm:spPr/>
      <dgm:t>
        <a:bodyPr/>
        <a:lstStyle/>
        <a:p>
          <a:r>
            <a:rPr lang="id-ID" sz="1400" dirty="0" smtClean="0"/>
            <a:t>Bekerja Dalam Kelompok</a:t>
          </a:r>
        </a:p>
      </dgm:t>
    </dgm:pt>
    <dgm:pt modelId="{D6CFB28B-923B-4565-92AE-7FFAEDC55190}" type="parTrans" cxnId="{C21A43D1-BE39-4531-AB77-C30B818B3D94}">
      <dgm:prSet/>
      <dgm:spPr/>
      <dgm:t>
        <a:bodyPr/>
        <a:lstStyle/>
        <a:p>
          <a:endParaRPr lang="id-ID" sz="1400"/>
        </a:p>
      </dgm:t>
    </dgm:pt>
    <dgm:pt modelId="{43CFE751-425C-4B1B-947B-148D3E0CDC8D}" type="sibTrans" cxnId="{C21A43D1-BE39-4531-AB77-C30B818B3D94}">
      <dgm:prSet/>
      <dgm:spPr/>
      <dgm:t>
        <a:bodyPr/>
        <a:lstStyle/>
        <a:p>
          <a:endParaRPr lang="id-ID" sz="1400"/>
        </a:p>
      </dgm:t>
    </dgm:pt>
    <dgm:pt modelId="{36B4CC95-CA25-4C42-841B-92CA770866A5}">
      <dgm:prSet custT="1"/>
      <dgm:spPr/>
      <dgm:t>
        <a:bodyPr/>
        <a:lstStyle/>
        <a:p>
          <a:r>
            <a:rPr lang="id-ID" sz="1400" dirty="0" smtClean="0"/>
            <a:t>Presentasi Hasil Kerja Kelompok</a:t>
          </a:r>
        </a:p>
      </dgm:t>
    </dgm:pt>
    <dgm:pt modelId="{2FCBA45C-2D12-4327-8B26-A7C45A7E3703}" type="parTrans" cxnId="{29F5A865-0507-4820-B913-DB82C41DE930}">
      <dgm:prSet/>
      <dgm:spPr/>
      <dgm:t>
        <a:bodyPr/>
        <a:lstStyle/>
        <a:p>
          <a:endParaRPr lang="id-ID" sz="1400"/>
        </a:p>
      </dgm:t>
    </dgm:pt>
    <dgm:pt modelId="{0F4324E7-B4EB-47F6-90DE-3DF72094759E}" type="sibTrans" cxnId="{29F5A865-0507-4820-B913-DB82C41DE930}">
      <dgm:prSet/>
      <dgm:spPr/>
      <dgm:t>
        <a:bodyPr/>
        <a:lstStyle/>
        <a:p>
          <a:endParaRPr lang="id-ID" sz="1400"/>
        </a:p>
      </dgm:t>
    </dgm:pt>
    <dgm:pt modelId="{507A2FAD-3362-4EC7-8BAC-C7B3AEB0BDE8}">
      <dgm:prSet custT="1"/>
      <dgm:spPr/>
      <dgm:t>
        <a:bodyPr/>
        <a:lstStyle/>
        <a:p>
          <a:r>
            <a:rPr lang="id-ID" sz="1200" b="1" dirty="0" smtClean="0"/>
            <a:t>Menerima Umpan Balik</a:t>
          </a:r>
        </a:p>
      </dgm:t>
    </dgm:pt>
    <dgm:pt modelId="{8F1BA1F7-BF78-483A-8C0C-C306F9DCA6C5}" type="parTrans" cxnId="{5E30A256-F575-4231-9257-135792695F0D}">
      <dgm:prSet/>
      <dgm:spPr/>
      <dgm:t>
        <a:bodyPr/>
        <a:lstStyle/>
        <a:p>
          <a:endParaRPr lang="id-ID" sz="1400"/>
        </a:p>
      </dgm:t>
    </dgm:pt>
    <dgm:pt modelId="{E22D346E-AA80-479B-A4C1-AFC4E9FABAEF}" type="sibTrans" cxnId="{5E30A256-F575-4231-9257-135792695F0D}">
      <dgm:prSet/>
      <dgm:spPr/>
      <dgm:t>
        <a:bodyPr/>
        <a:lstStyle/>
        <a:p>
          <a:endParaRPr lang="id-ID" sz="1400"/>
        </a:p>
      </dgm:t>
    </dgm:pt>
    <dgm:pt modelId="{C4E3C645-35E3-4037-B814-3F998B3BDBDF}" type="pres">
      <dgm:prSet presAssocID="{8D7439E0-999B-4360-B733-4D0A1244D469}" presName="Name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6F0BFD13-8A5E-4E9D-829E-86C321890C1D}" type="pres">
      <dgm:prSet presAssocID="{77FE9A72-EA6D-4FAE-B748-77C9D9A16D5D}" presName="chaos" presStyleCnt="0"/>
      <dgm:spPr/>
    </dgm:pt>
    <dgm:pt modelId="{10BC2A2B-C097-41B4-8A61-A5232C3ACBD8}" type="pres">
      <dgm:prSet presAssocID="{77FE9A72-EA6D-4FAE-B748-77C9D9A16D5D}" presName="parTx1" presStyleLbl="revTx" presStyleIdx="0" presStyleCnt="5"/>
      <dgm:spPr/>
      <dgm:t>
        <a:bodyPr/>
        <a:lstStyle/>
        <a:p>
          <a:endParaRPr lang="id-ID"/>
        </a:p>
      </dgm:t>
    </dgm:pt>
    <dgm:pt modelId="{317ED7B2-C104-4313-8A55-C051DDC3FFCC}" type="pres">
      <dgm:prSet presAssocID="{77FE9A72-EA6D-4FAE-B748-77C9D9A16D5D}" presName="c1" presStyleLbl="node1" presStyleIdx="0" presStyleCnt="19"/>
      <dgm:spPr/>
    </dgm:pt>
    <dgm:pt modelId="{7AC26E65-2B5B-4368-82C4-54A71BE934F2}" type="pres">
      <dgm:prSet presAssocID="{77FE9A72-EA6D-4FAE-B748-77C9D9A16D5D}" presName="c2" presStyleLbl="node1" presStyleIdx="1" presStyleCnt="19"/>
      <dgm:spPr/>
    </dgm:pt>
    <dgm:pt modelId="{EE572706-9A4D-4492-8F0C-9A46A72392AB}" type="pres">
      <dgm:prSet presAssocID="{77FE9A72-EA6D-4FAE-B748-77C9D9A16D5D}" presName="c3" presStyleLbl="node1" presStyleIdx="2" presStyleCnt="19"/>
      <dgm:spPr/>
    </dgm:pt>
    <dgm:pt modelId="{A26746FC-0534-48DF-8AC7-44F4A7462E18}" type="pres">
      <dgm:prSet presAssocID="{77FE9A72-EA6D-4FAE-B748-77C9D9A16D5D}" presName="c4" presStyleLbl="node1" presStyleIdx="3" presStyleCnt="19"/>
      <dgm:spPr/>
    </dgm:pt>
    <dgm:pt modelId="{96AA80DD-E977-4C99-BF1C-3466990CB14B}" type="pres">
      <dgm:prSet presAssocID="{77FE9A72-EA6D-4FAE-B748-77C9D9A16D5D}" presName="c5" presStyleLbl="node1" presStyleIdx="4" presStyleCnt="19"/>
      <dgm:spPr/>
    </dgm:pt>
    <dgm:pt modelId="{99D0CC76-4AD1-4C06-A716-C48FD837BD27}" type="pres">
      <dgm:prSet presAssocID="{77FE9A72-EA6D-4FAE-B748-77C9D9A16D5D}" presName="c6" presStyleLbl="node1" presStyleIdx="5" presStyleCnt="19"/>
      <dgm:spPr/>
    </dgm:pt>
    <dgm:pt modelId="{268A0C21-8B79-4322-BB37-1EDBBFE73753}" type="pres">
      <dgm:prSet presAssocID="{77FE9A72-EA6D-4FAE-B748-77C9D9A16D5D}" presName="c7" presStyleLbl="node1" presStyleIdx="6" presStyleCnt="19"/>
      <dgm:spPr/>
    </dgm:pt>
    <dgm:pt modelId="{B23CB1F3-6F53-485F-BDE4-B0503FFCE6C2}" type="pres">
      <dgm:prSet presAssocID="{77FE9A72-EA6D-4FAE-B748-77C9D9A16D5D}" presName="c8" presStyleLbl="node1" presStyleIdx="7" presStyleCnt="19"/>
      <dgm:spPr/>
    </dgm:pt>
    <dgm:pt modelId="{23A115CE-5E99-4D6F-98FA-EE59FFC615EC}" type="pres">
      <dgm:prSet presAssocID="{77FE9A72-EA6D-4FAE-B748-77C9D9A16D5D}" presName="c9" presStyleLbl="node1" presStyleIdx="8" presStyleCnt="19"/>
      <dgm:spPr/>
    </dgm:pt>
    <dgm:pt modelId="{43B8FD34-F024-4A5B-A3D7-B89AB7A8656C}" type="pres">
      <dgm:prSet presAssocID="{77FE9A72-EA6D-4FAE-B748-77C9D9A16D5D}" presName="c10" presStyleLbl="node1" presStyleIdx="9" presStyleCnt="19"/>
      <dgm:spPr/>
    </dgm:pt>
    <dgm:pt modelId="{BEE77FC3-3B7D-44C1-969F-F80C976994E6}" type="pres">
      <dgm:prSet presAssocID="{77FE9A72-EA6D-4FAE-B748-77C9D9A16D5D}" presName="c11" presStyleLbl="node1" presStyleIdx="10" presStyleCnt="19"/>
      <dgm:spPr/>
    </dgm:pt>
    <dgm:pt modelId="{37AD1D8F-69AF-43DF-87C6-BA417F35F23D}" type="pres">
      <dgm:prSet presAssocID="{77FE9A72-EA6D-4FAE-B748-77C9D9A16D5D}" presName="c12" presStyleLbl="node1" presStyleIdx="11" presStyleCnt="19"/>
      <dgm:spPr/>
    </dgm:pt>
    <dgm:pt modelId="{800844D2-C57A-45B8-98EE-832EF8620928}" type="pres">
      <dgm:prSet presAssocID="{77FE9A72-EA6D-4FAE-B748-77C9D9A16D5D}" presName="c13" presStyleLbl="node1" presStyleIdx="12" presStyleCnt="19"/>
      <dgm:spPr/>
    </dgm:pt>
    <dgm:pt modelId="{0ADEDFDC-9055-4607-A83A-24B2304D2680}" type="pres">
      <dgm:prSet presAssocID="{77FE9A72-EA6D-4FAE-B748-77C9D9A16D5D}" presName="c14" presStyleLbl="node1" presStyleIdx="13" presStyleCnt="19"/>
      <dgm:spPr/>
    </dgm:pt>
    <dgm:pt modelId="{B1003F26-339D-43AB-A206-8C7FA6FDEE77}" type="pres">
      <dgm:prSet presAssocID="{77FE9A72-EA6D-4FAE-B748-77C9D9A16D5D}" presName="c15" presStyleLbl="node1" presStyleIdx="14" presStyleCnt="19"/>
      <dgm:spPr/>
    </dgm:pt>
    <dgm:pt modelId="{51D54F6B-3221-4503-A2CF-043C6D91D1AD}" type="pres">
      <dgm:prSet presAssocID="{77FE9A72-EA6D-4FAE-B748-77C9D9A16D5D}" presName="c16" presStyleLbl="node1" presStyleIdx="15" presStyleCnt="19"/>
      <dgm:spPr/>
    </dgm:pt>
    <dgm:pt modelId="{15382228-3CBD-422E-9AC9-0A978994BD03}" type="pres">
      <dgm:prSet presAssocID="{77FE9A72-EA6D-4FAE-B748-77C9D9A16D5D}" presName="c17" presStyleLbl="node1" presStyleIdx="16" presStyleCnt="19"/>
      <dgm:spPr/>
    </dgm:pt>
    <dgm:pt modelId="{751C3628-7653-4E72-8359-D3E96D66673F}" type="pres">
      <dgm:prSet presAssocID="{77FE9A72-EA6D-4FAE-B748-77C9D9A16D5D}" presName="c18" presStyleLbl="node1" presStyleIdx="17" presStyleCnt="19"/>
      <dgm:spPr/>
    </dgm:pt>
    <dgm:pt modelId="{F78B28F5-A780-4464-B175-0E9D5567182B}" type="pres">
      <dgm:prSet presAssocID="{569F29D4-6981-4344-89E6-06518164ED47}" presName="chevronComposite1" presStyleCnt="0"/>
      <dgm:spPr/>
    </dgm:pt>
    <dgm:pt modelId="{B692AAA5-4792-46E9-973D-7456FC5D476A}" type="pres">
      <dgm:prSet presAssocID="{569F29D4-6981-4344-89E6-06518164ED47}" presName="chevron1" presStyleLbl="sibTrans2D1" presStyleIdx="0" presStyleCnt="5"/>
      <dgm:spPr/>
    </dgm:pt>
    <dgm:pt modelId="{E24FE048-7723-4657-94B1-7E96AEF589EA}" type="pres">
      <dgm:prSet presAssocID="{569F29D4-6981-4344-89E6-06518164ED47}" presName="spChevron1" presStyleCnt="0"/>
      <dgm:spPr/>
    </dgm:pt>
    <dgm:pt modelId="{1AC91507-EFB9-44C5-8E5F-D49CC0D3C569}" type="pres">
      <dgm:prSet presAssocID="{C277FB90-77D7-4114-AA85-C7427C293262}" presName="middle" presStyleCnt="0"/>
      <dgm:spPr/>
    </dgm:pt>
    <dgm:pt modelId="{B17D4B10-8753-4605-8E50-1CC9BD4157F0}" type="pres">
      <dgm:prSet presAssocID="{C277FB90-77D7-4114-AA85-C7427C293262}" presName="parTxMid" presStyleLbl="revTx" presStyleIdx="1" presStyleCnt="5"/>
      <dgm:spPr/>
      <dgm:t>
        <a:bodyPr/>
        <a:lstStyle/>
        <a:p>
          <a:endParaRPr lang="id-ID"/>
        </a:p>
      </dgm:t>
    </dgm:pt>
    <dgm:pt modelId="{7553D21A-77EA-409A-8877-A3068E96D05D}" type="pres">
      <dgm:prSet presAssocID="{C277FB90-77D7-4114-AA85-C7427C293262}" presName="spMid" presStyleCnt="0"/>
      <dgm:spPr/>
    </dgm:pt>
    <dgm:pt modelId="{FDC9B537-D227-45E9-900C-5A46250BD0ED}" type="pres">
      <dgm:prSet presAssocID="{2A1ABA51-E886-4A4C-8EDA-C2638FBB3E9B}" presName="chevronComposite1" presStyleCnt="0"/>
      <dgm:spPr/>
    </dgm:pt>
    <dgm:pt modelId="{297DCA59-4D2D-4D9A-B880-EBE46CAB6266}" type="pres">
      <dgm:prSet presAssocID="{2A1ABA51-E886-4A4C-8EDA-C2638FBB3E9B}" presName="chevron1" presStyleLbl="sibTrans2D1" presStyleIdx="1" presStyleCnt="5"/>
      <dgm:spPr/>
    </dgm:pt>
    <dgm:pt modelId="{C8581B7B-47D7-482B-97BD-9F2CE459412A}" type="pres">
      <dgm:prSet presAssocID="{2A1ABA51-E886-4A4C-8EDA-C2638FBB3E9B}" presName="spChevron1" presStyleCnt="0"/>
      <dgm:spPr/>
    </dgm:pt>
    <dgm:pt modelId="{E6BCD793-A1AA-4EC5-834D-7F2D27A8300F}" type="pres">
      <dgm:prSet presAssocID="{1ED9CCA0-7935-47F6-959B-81A5CC43151F}" presName="middle" presStyleCnt="0"/>
      <dgm:spPr/>
    </dgm:pt>
    <dgm:pt modelId="{7BD1974D-4E2F-425E-A50B-19CEA6481DA4}" type="pres">
      <dgm:prSet presAssocID="{1ED9CCA0-7935-47F6-959B-81A5CC43151F}" presName="parTxMid" presStyleLbl="revTx" presStyleIdx="2" presStyleCnt="5"/>
      <dgm:spPr/>
      <dgm:t>
        <a:bodyPr/>
        <a:lstStyle/>
        <a:p>
          <a:endParaRPr lang="id-ID"/>
        </a:p>
      </dgm:t>
    </dgm:pt>
    <dgm:pt modelId="{76D621A2-75AE-49C6-B46C-B18B9E46A2B6}" type="pres">
      <dgm:prSet presAssocID="{1ED9CCA0-7935-47F6-959B-81A5CC43151F}" presName="spMid" presStyleCnt="0"/>
      <dgm:spPr/>
    </dgm:pt>
    <dgm:pt modelId="{93371457-FEC8-4536-86AA-23F63753E56B}" type="pres">
      <dgm:prSet presAssocID="{9646E37E-C3A9-46BD-B543-4DE2DE785D69}" presName="chevronComposite1" presStyleCnt="0"/>
      <dgm:spPr/>
    </dgm:pt>
    <dgm:pt modelId="{38B3CF06-EDA3-45B1-BAB2-8BAC47C24E06}" type="pres">
      <dgm:prSet presAssocID="{9646E37E-C3A9-46BD-B543-4DE2DE785D69}" presName="chevron1" presStyleLbl="sibTrans2D1" presStyleIdx="2" presStyleCnt="5"/>
      <dgm:spPr/>
    </dgm:pt>
    <dgm:pt modelId="{B3C72C3C-8F3D-4C30-82DF-F199CF0932FC}" type="pres">
      <dgm:prSet presAssocID="{9646E37E-C3A9-46BD-B543-4DE2DE785D69}" presName="spChevron1" presStyleCnt="0"/>
      <dgm:spPr/>
    </dgm:pt>
    <dgm:pt modelId="{5E7FC469-CAC8-4CD3-831E-EE607ACD9022}" type="pres">
      <dgm:prSet presAssocID="{BBB53949-D64A-4121-AAA0-DCC49784EBFC}" presName="middle" presStyleCnt="0"/>
      <dgm:spPr/>
    </dgm:pt>
    <dgm:pt modelId="{CF7BAF2C-CB02-4E6D-87AC-A8ED9566C6FD}" type="pres">
      <dgm:prSet presAssocID="{BBB53949-D64A-4121-AAA0-DCC49784EBFC}" presName="parTxMid" presStyleLbl="revTx" presStyleIdx="3" presStyleCnt="5"/>
      <dgm:spPr/>
      <dgm:t>
        <a:bodyPr/>
        <a:lstStyle/>
        <a:p>
          <a:endParaRPr lang="id-ID"/>
        </a:p>
      </dgm:t>
    </dgm:pt>
    <dgm:pt modelId="{BBC2113A-05E4-4DA6-9897-E857ECE097DE}" type="pres">
      <dgm:prSet presAssocID="{BBB53949-D64A-4121-AAA0-DCC49784EBFC}" presName="spMid" presStyleCnt="0"/>
      <dgm:spPr/>
    </dgm:pt>
    <dgm:pt modelId="{E8046134-66C6-41C0-99A0-5806B78A5663}" type="pres">
      <dgm:prSet presAssocID="{43CFE751-425C-4B1B-947B-148D3E0CDC8D}" presName="chevronComposite1" presStyleCnt="0"/>
      <dgm:spPr/>
    </dgm:pt>
    <dgm:pt modelId="{CF89F140-7571-4692-BF15-E06845E2CBF7}" type="pres">
      <dgm:prSet presAssocID="{43CFE751-425C-4B1B-947B-148D3E0CDC8D}" presName="chevron1" presStyleLbl="sibTrans2D1" presStyleIdx="3" presStyleCnt="5"/>
      <dgm:spPr/>
    </dgm:pt>
    <dgm:pt modelId="{E2877418-B9AB-4D21-B49E-C1B559646C79}" type="pres">
      <dgm:prSet presAssocID="{43CFE751-425C-4B1B-947B-148D3E0CDC8D}" presName="spChevron1" presStyleCnt="0"/>
      <dgm:spPr/>
    </dgm:pt>
    <dgm:pt modelId="{272E1E61-97EE-4B4E-908C-532B0B7C1107}" type="pres">
      <dgm:prSet presAssocID="{36B4CC95-CA25-4C42-841B-92CA770866A5}" presName="middle" presStyleCnt="0"/>
      <dgm:spPr/>
    </dgm:pt>
    <dgm:pt modelId="{285A1517-D02A-4F84-B765-4D2D28E28630}" type="pres">
      <dgm:prSet presAssocID="{36B4CC95-CA25-4C42-841B-92CA770866A5}" presName="parTxMid" presStyleLbl="revTx" presStyleIdx="4" presStyleCnt="5"/>
      <dgm:spPr/>
      <dgm:t>
        <a:bodyPr/>
        <a:lstStyle/>
        <a:p>
          <a:endParaRPr lang="en-US"/>
        </a:p>
      </dgm:t>
    </dgm:pt>
    <dgm:pt modelId="{F44BB42D-0F07-4F67-9AE1-DF2A7DCC02EE}" type="pres">
      <dgm:prSet presAssocID="{36B4CC95-CA25-4C42-841B-92CA770866A5}" presName="spMid" presStyleCnt="0"/>
      <dgm:spPr/>
    </dgm:pt>
    <dgm:pt modelId="{072EA472-754F-4ACE-A02D-073CC11DF7F2}" type="pres">
      <dgm:prSet presAssocID="{0F4324E7-B4EB-47F6-90DE-3DF72094759E}" presName="chevronComposite1" presStyleCnt="0"/>
      <dgm:spPr/>
    </dgm:pt>
    <dgm:pt modelId="{D95E010E-11D8-4281-A8F1-23B94B6DA750}" type="pres">
      <dgm:prSet presAssocID="{0F4324E7-B4EB-47F6-90DE-3DF72094759E}" presName="chevron1" presStyleLbl="sibTrans2D1" presStyleIdx="4" presStyleCnt="5"/>
      <dgm:spPr/>
    </dgm:pt>
    <dgm:pt modelId="{D4AF6DED-0658-42E0-B7CF-8B783FF03DA8}" type="pres">
      <dgm:prSet presAssocID="{0F4324E7-B4EB-47F6-90DE-3DF72094759E}" presName="spChevron1" presStyleCnt="0"/>
      <dgm:spPr/>
    </dgm:pt>
    <dgm:pt modelId="{007E8AD1-255D-458B-ACB9-05E66D972DBA}" type="pres">
      <dgm:prSet presAssocID="{507A2FAD-3362-4EC7-8BAC-C7B3AEB0BDE8}" presName="last" presStyleCnt="0"/>
      <dgm:spPr/>
    </dgm:pt>
    <dgm:pt modelId="{05983248-6570-4F64-840F-93DFA75F791E}" type="pres">
      <dgm:prSet presAssocID="{507A2FAD-3362-4EC7-8BAC-C7B3AEB0BDE8}" presName="circleTx" presStyleLbl="node1" presStyleIdx="18" presStyleCnt="19" custScaleX="119024" custScaleY="118260"/>
      <dgm:spPr/>
      <dgm:t>
        <a:bodyPr/>
        <a:lstStyle/>
        <a:p>
          <a:endParaRPr lang="en-US"/>
        </a:p>
      </dgm:t>
    </dgm:pt>
    <dgm:pt modelId="{CB7ECDCA-4D4D-442D-89B2-4FBC33913CCA}" type="pres">
      <dgm:prSet presAssocID="{507A2FAD-3362-4EC7-8BAC-C7B3AEB0BDE8}" presName="spN" presStyleCnt="0"/>
      <dgm:spPr/>
    </dgm:pt>
  </dgm:ptLst>
  <dgm:cxnLst>
    <dgm:cxn modelId="{4AA9E533-3558-47E9-BAFF-FE9651E46FF9}" type="presOf" srcId="{C277FB90-77D7-4114-AA85-C7427C293262}" destId="{B17D4B10-8753-4605-8E50-1CC9BD4157F0}" srcOrd="0" destOrd="0" presId="urn:microsoft.com/office/officeart/2009/3/layout/RandomtoResultProcess"/>
    <dgm:cxn modelId="{29F5A865-0507-4820-B913-DB82C41DE930}" srcId="{8D7439E0-999B-4360-B733-4D0A1244D469}" destId="{36B4CC95-CA25-4C42-841B-92CA770866A5}" srcOrd="4" destOrd="0" parTransId="{2FCBA45C-2D12-4327-8B26-A7C45A7E3703}" sibTransId="{0F4324E7-B4EB-47F6-90DE-3DF72094759E}"/>
    <dgm:cxn modelId="{58867FBA-64CB-41F2-BAFC-454EF6310B59}" type="presOf" srcId="{8D7439E0-999B-4360-B733-4D0A1244D469}" destId="{C4E3C645-35E3-4037-B814-3F998B3BDBDF}" srcOrd="0" destOrd="0" presId="urn:microsoft.com/office/officeart/2009/3/layout/RandomtoResultProcess"/>
    <dgm:cxn modelId="{C21A43D1-BE39-4531-AB77-C30B818B3D94}" srcId="{8D7439E0-999B-4360-B733-4D0A1244D469}" destId="{BBB53949-D64A-4121-AAA0-DCC49784EBFC}" srcOrd="3" destOrd="0" parTransId="{D6CFB28B-923B-4565-92AE-7FFAEDC55190}" sibTransId="{43CFE751-425C-4B1B-947B-148D3E0CDC8D}"/>
    <dgm:cxn modelId="{5E30A256-F575-4231-9257-135792695F0D}" srcId="{8D7439E0-999B-4360-B733-4D0A1244D469}" destId="{507A2FAD-3362-4EC7-8BAC-C7B3AEB0BDE8}" srcOrd="5" destOrd="0" parTransId="{8F1BA1F7-BF78-483A-8C0C-C306F9DCA6C5}" sibTransId="{E22D346E-AA80-479B-A4C1-AFC4E9FABAEF}"/>
    <dgm:cxn modelId="{DF8C2B98-3632-459A-8CD3-4A0493CE4C30}" srcId="{8D7439E0-999B-4360-B733-4D0A1244D469}" destId="{77FE9A72-EA6D-4FAE-B748-77C9D9A16D5D}" srcOrd="0" destOrd="0" parTransId="{0BDBA2DF-CF6F-46F4-8255-9F4EFFBD700E}" sibTransId="{569F29D4-6981-4344-89E6-06518164ED47}"/>
    <dgm:cxn modelId="{B343E37D-AD22-4683-9456-4333D1C28285}" srcId="{8D7439E0-999B-4360-B733-4D0A1244D469}" destId="{C277FB90-77D7-4114-AA85-C7427C293262}" srcOrd="1" destOrd="0" parTransId="{54168A43-4DA7-41C0-88B5-89431C6E422F}" sibTransId="{2A1ABA51-E886-4A4C-8EDA-C2638FBB3E9B}"/>
    <dgm:cxn modelId="{A6736418-CD93-4E38-8CF0-7907947EC45A}" type="presOf" srcId="{36B4CC95-CA25-4C42-841B-92CA770866A5}" destId="{285A1517-D02A-4F84-B765-4D2D28E28630}" srcOrd="0" destOrd="0" presId="urn:microsoft.com/office/officeart/2009/3/layout/RandomtoResultProcess"/>
    <dgm:cxn modelId="{BE2204ED-6FDD-46F6-B8DF-F42D0C4D846A}" srcId="{8D7439E0-999B-4360-B733-4D0A1244D469}" destId="{1ED9CCA0-7935-47F6-959B-81A5CC43151F}" srcOrd="2" destOrd="0" parTransId="{5A573A0B-6316-45F1-A174-CBFB518625C1}" sibTransId="{9646E37E-C3A9-46BD-B543-4DE2DE785D69}"/>
    <dgm:cxn modelId="{73B74D0B-548F-477F-9B04-4B0D610834D9}" type="presOf" srcId="{507A2FAD-3362-4EC7-8BAC-C7B3AEB0BDE8}" destId="{05983248-6570-4F64-840F-93DFA75F791E}" srcOrd="0" destOrd="0" presId="urn:microsoft.com/office/officeart/2009/3/layout/RandomtoResultProcess"/>
    <dgm:cxn modelId="{E9D8A1FC-08E1-418D-AB48-D126C3B6B835}" type="presOf" srcId="{77FE9A72-EA6D-4FAE-B748-77C9D9A16D5D}" destId="{10BC2A2B-C097-41B4-8A61-A5232C3ACBD8}" srcOrd="0" destOrd="0" presId="urn:microsoft.com/office/officeart/2009/3/layout/RandomtoResultProcess"/>
    <dgm:cxn modelId="{9F95A574-FCBB-44D5-85C7-4DD76F98F1F3}" type="presOf" srcId="{BBB53949-D64A-4121-AAA0-DCC49784EBFC}" destId="{CF7BAF2C-CB02-4E6D-87AC-A8ED9566C6FD}" srcOrd="0" destOrd="0" presId="urn:microsoft.com/office/officeart/2009/3/layout/RandomtoResultProcess"/>
    <dgm:cxn modelId="{9F4E104A-E54F-4D93-BFE2-04BB4A29989D}" type="presOf" srcId="{1ED9CCA0-7935-47F6-959B-81A5CC43151F}" destId="{7BD1974D-4E2F-425E-A50B-19CEA6481DA4}" srcOrd="0" destOrd="0" presId="urn:microsoft.com/office/officeart/2009/3/layout/RandomtoResultProcess"/>
    <dgm:cxn modelId="{CDFF59EA-98B1-4990-B23C-BC3B4FC2E6B5}" type="presParOf" srcId="{C4E3C645-35E3-4037-B814-3F998B3BDBDF}" destId="{6F0BFD13-8A5E-4E9D-829E-86C321890C1D}" srcOrd="0" destOrd="0" presId="urn:microsoft.com/office/officeart/2009/3/layout/RandomtoResultProcess"/>
    <dgm:cxn modelId="{EE6B0A79-CF0C-4A35-BE97-E9BA8E4B048F}" type="presParOf" srcId="{6F0BFD13-8A5E-4E9D-829E-86C321890C1D}" destId="{10BC2A2B-C097-41B4-8A61-A5232C3ACBD8}" srcOrd="0" destOrd="0" presId="urn:microsoft.com/office/officeart/2009/3/layout/RandomtoResultProcess"/>
    <dgm:cxn modelId="{90F6EF05-0D95-4B1B-8B1E-552F9D0D73A9}" type="presParOf" srcId="{6F0BFD13-8A5E-4E9D-829E-86C321890C1D}" destId="{317ED7B2-C104-4313-8A55-C051DDC3FFCC}" srcOrd="1" destOrd="0" presId="urn:microsoft.com/office/officeart/2009/3/layout/RandomtoResultProcess"/>
    <dgm:cxn modelId="{0A6F153C-D35C-48E0-9CD9-F6D8C5CF287A}" type="presParOf" srcId="{6F0BFD13-8A5E-4E9D-829E-86C321890C1D}" destId="{7AC26E65-2B5B-4368-82C4-54A71BE934F2}" srcOrd="2" destOrd="0" presId="urn:microsoft.com/office/officeart/2009/3/layout/RandomtoResultProcess"/>
    <dgm:cxn modelId="{0F7B31A3-3773-416F-9547-97FAEA72EDDF}" type="presParOf" srcId="{6F0BFD13-8A5E-4E9D-829E-86C321890C1D}" destId="{EE572706-9A4D-4492-8F0C-9A46A72392AB}" srcOrd="3" destOrd="0" presId="urn:microsoft.com/office/officeart/2009/3/layout/RandomtoResultProcess"/>
    <dgm:cxn modelId="{1A4ED78A-C7EC-48F3-AA27-EF0C8D5CD9BB}" type="presParOf" srcId="{6F0BFD13-8A5E-4E9D-829E-86C321890C1D}" destId="{A26746FC-0534-48DF-8AC7-44F4A7462E18}" srcOrd="4" destOrd="0" presId="urn:microsoft.com/office/officeart/2009/3/layout/RandomtoResultProcess"/>
    <dgm:cxn modelId="{B7DC06BA-1C6D-4CB8-9C63-6814A6C1DD5C}" type="presParOf" srcId="{6F0BFD13-8A5E-4E9D-829E-86C321890C1D}" destId="{96AA80DD-E977-4C99-BF1C-3466990CB14B}" srcOrd="5" destOrd="0" presId="urn:microsoft.com/office/officeart/2009/3/layout/RandomtoResultProcess"/>
    <dgm:cxn modelId="{58D16EBC-7685-492B-A386-D8996D05A18E}" type="presParOf" srcId="{6F0BFD13-8A5E-4E9D-829E-86C321890C1D}" destId="{99D0CC76-4AD1-4C06-A716-C48FD837BD27}" srcOrd="6" destOrd="0" presId="urn:microsoft.com/office/officeart/2009/3/layout/RandomtoResultProcess"/>
    <dgm:cxn modelId="{64F7E65A-72F9-458A-B294-3E03F528B8FF}" type="presParOf" srcId="{6F0BFD13-8A5E-4E9D-829E-86C321890C1D}" destId="{268A0C21-8B79-4322-BB37-1EDBBFE73753}" srcOrd="7" destOrd="0" presId="urn:microsoft.com/office/officeart/2009/3/layout/RandomtoResultProcess"/>
    <dgm:cxn modelId="{294A7D5F-7725-44AA-A6C6-C23D3C7A97B1}" type="presParOf" srcId="{6F0BFD13-8A5E-4E9D-829E-86C321890C1D}" destId="{B23CB1F3-6F53-485F-BDE4-B0503FFCE6C2}" srcOrd="8" destOrd="0" presId="urn:microsoft.com/office/officeart/2009/3/layout/RandomtoResultProcess"/>
    <dgm:cxn modelId="{9113D2DD-CD4F-47F8-806F-DF5F5BE5D5DE}" type="presParOf" srcId="{6F0BFD13-8A5E-4E9D-829E-86C321890C1D}" destId="{23A115CE-5E99-4D6F-98FA-EE59FFC615EC}" srcOrd="9" destOrd="0" presId="urn:microsoft.com/office/officeart/2009/3/layout/RandomtoResultProcess"/>
    <dgm:cxn modelId="{451C948D-FCD0-42C0-881A-2DBA0CB4BDA9}" type="presParOf" srcId="{6F0BFD13-8A5E-4E9D-829E-86C321890C1D}" destId="{43B8FD34-F024-4A5B-A3D7-B89AB7A8656C}" srcOrd="10" destOrd="0" presId="urn:microsoft.com/office/officeart/2009/3/layout/RandomtoResultProcess"/>
    <dgm:cxn modelId="{AA137D2D-31AE-4F84-BBFE-5D80C09085EE}" type="presParOf" srcId="{6F0BFD13-8A5E-4E9D-829E-86C321890C1D}" destId="{BEE77FC3-3B7D-44C1-969F-F80C976994E6}" srcOrd="11" destOrd="0" presId="urn:microsoft.com/office/officeart/2009/3/layout/RandomtoResultProcess"/>
    <dgm:cxn modelId="{F5AF0838-F445-44C1-91B5-8D1AB6DE5508}" type="presParOf" srcId="{6F0BFD13-8A5E-4E9D-829E-86C321890C1D}" destId="{37AD1D8F-69AF-43DF-87C6-BA417F35F23D}" srcOrd="12" destOrd="0" presId="urn:microsoft.com/office/officeart/2009/3/layout/RandomtoResultProcess"/>
    <dgm:cxn modelId="{C452E410-BDE1-40F8-9584-8473BFF4DA79}" type="presParOf" srcId="{6F0BFD13-8A5E-4E9D-829E-86C321890C1D}" destId="{800844D2-C57A-45B8-98EE-832EF8620928}" srcOrd="13" destOrd="0" presId="urn:microsoft.com/office/officeart/2009/3/layout/RandomtoResultProcess"/>
    <dgm:cxn modelId="{7086B0D0-8C64-4255-9426-AD06555AA68D}" type="presParOf" srcId="{6F0BFD13-8A5E-4E9D-829E-86C321890C1D}" destId="{0ADEDFDC-9055-4607-A83A-24B2304D2680}" srcOrd="14" destOrd="0" presId="urn:microsoft.com/office/officeart/2009/3/layout/RandomtoResultProcess"/>
    <dgm:cxn modelId="{02CD9220-4EAA-45EA-AB76-4267FB9693B2}" type="presParOf" srcId="{6F0BFD13-8A5E-4E9D-829E-86C321890C1D}" destId="{B1003F26-339D-43AB-A206-8C7FA6FDEE77}" srcOrd="15" destOrd="0" presId="urn:microsoft.com/office/officeart/2009/3/layout/RandomtoResultProcess"/>
    <dgm:cxn modelId="{CBF21082-9A7D-4390-B049-995372C91A83}" type="presParOf" srcId="{6F0BFD13-8A5E-4E9D-829E-86C321890C1D}" destId="{51D54F6B-3221-4503-A2CF-043C6D91D1AD}" srcOrd="16" destOrd="0" presId="urn:microsoft.com/office/officeart/2009/3/layout/RandomtoResultProcess"/>
    <dgm:cxn modelId="{FBB7FF09-806A-46E9-8169-70427C057C80}" type="presParOf" srcId="{6F0BFD13-8A5E-4E9D-829E-86C321890C1D}" destId="{15382228-3CBD-422E-9AC9-0A978994BD03}" srcOrd="17" destOrd="0" presId="urn:microsoft.com/office/officeart/2009/3/layout/RandomtoResultProcess"/>
    <dgm:cxn modelId="{E04A82BB-E6BD-449F-A919-64CB307949D8}" type="presParOf" srcId="{6F0BFD13-8A5E-4E9D-829E-86C321890C1D}" destId="{751C3628-7653-4E72-8359-D3E96D66673F}" srcOrd="18" destOrd="0" presId="urn:microsoft.com/office/officeart/2009/3/layout/RandomtoResultProcess"/>
    <dgm:cxn modelId="{597C0949-3EC3-4517-8D32-DF8BAB8EB6E7}" type="presParOf" srcId="{C4E3C645-35E3-4037-B814-3F998B3BDBDF}" destId="{F78B28F5-A780-4464-B175-0E9D5567182B}" srcOrd="1" destOrd="0" presId="urn:microsoft.com/office/officeart/2009/3/layout/RandomtoResultProcess"/>
    <dgm:cxn modelId="{DCD8075A-4B7C-484C-8D27-0838D3F550F1}" type="presParOf" srcId="{F78B28F5-A780-4464-B175-0E9D5567182B}" destId="{B692AAA5-4792-46E9-973D-7456FC5D476A}" srcOrd="0" destOrd="0" presId="urn:microsoft.com/office/officeart/2009/3/layout/RandomtoResultProcess"/>
    <dgm:cxn modelId="{EC8610D3-1577-4674-A6A1-E588ACE816AA}" type="presParOf" srcId="{F78B28F5-A780-4464-B175-0E9D5567182B}" destId="{E24FE048-7723-4657-94B1-7E96AEF589EA}" srcOrd="1" destOrd="0" presId="urn:microsoft.com/office/officeart/2009/3/layout/RandomtoResultProcess"/>
    <dgm:cxn modelId="{3A315F26-4459-427C-8CD3-468370AFC7BB}" type="presParOf" srcId="{C4E3C645-35E3-4037-B814-3F998B3BDBDF}" destId="{1AC91507-EFB9-44C5-8E5F-D49CC0D3C569}" srcOrd="2" destOrd="0" presId="urn:microsoft.com/office/officeart/2009/3/layout/RandomtoResultProcess"/>
    <dgm:cxn modelId="{196113A6-E51A-49C6-9915-DB7E304D077D}" type="presParOf" srcId="{1AC91507-EFB9-44C5-8E5F-D49CC0D3C569}" destId="{B17D4B10-8753-4605-8E50-1CC9BD4157F0}" srcOrd="0" destOrd="0" presId="urn:microsoft.com/office/officeart/2009/3/layout/RandomtoResultProcess"/>
    <dgm:cxn modelId="{4642D109-56B8-4C23-B993-41625EA84F86}" type="presParOf" srcId="{1AC91507-EFB9-44C5-8E5F-D49CC0D3C569}" destId="{7553D21A-77EA-409A-8877-A3068E96D05D}" srcOrd="1" destOrd="0" presId="urn:microsoft.com/office/officeart/2009/3/layout/RandomtoResultProcess"/>
    <dgm:cxn modelId="{4933EDF0-E8B8-4A8F-8CF7-4457A6001681}" type="presParOf" srcId="{C4E3C645-35E3-4037-B814-3F998B3BDBDF}" destId="{FDC9B537-D227-45E9-900C-5A46250BD0ED}" srcOrd="3" destOrd="0" presId="urn:microsoft.com/office/officeart/2009/3/layout/RandomtoResultProcess"/>
    <dgm:cxn modelId="{2A31F597-ABA9-4FB6-8FFC-424D7E0EC370}" type="presParOf" srcId="{FDC9B537-D227-45E9-900C-5A46250BD0ED}" destId="{297DCA59-4D2D-4D9A-B880-EBE46CAB6266}" srcOrd="0" destOrd="0" presId="urn:microsoft.com/office/officeart/2009/3/layout/RandomtoResultProcess"/>
    <dgm:cxn modelId="{FBBCFC7E-9B0D-4B47-9F7C-692FBADF39CF}" type="presParOf" srcId="{FDC9B537-D227-45E9-900C-5A46250BD0ED}" destId="{C8581B7B-47D7-482B-97BD-9F2CE459412A}" srcOrd="1" destOrd="0" presId="urn:microsoft.com/office/officeart/2009/3/layout/RandomtoResultProcess"/>
    <dgm:cxn modelId="{231D1745-47A6-4DBF-9BF0-DDA6FBE41844}" type="presParOf" srcId="{C4E3C645-35E3-4037-B814-3F998B3BDBDF}" destId="{E6BCD793-A1AA-4EC5-834D-7F2D27A8300F}" srcOrd="4" destOrd="0" presId="urn:microsoft.com/office/officeart/2009/3/layout/RandomtoResultProcess"/>
    <dgm:cxn modelId="{93C0B96E-E0D0-4FDE-A12B-A70479104001}" type="presParOf" srcId="{E6BCD793-A1AA-4EC5-834D-7F2D27A8300F}" destId="{7BD1974D-4E2F-425E-A50B-19CEA6481DA4}" srcOrd="0" destOrd="0" presId="urn:microsoft.com/office/officeart/2009/3/layout/RandomtoResultProcess"/>
    <dgm:cxn modelId="{B16A9187-E660-475F-9EEF-EB804BD7E52B}" type="presParOf" srcId="{E6BCD793-A1AA-4EC5-834D-7F2D27A8300F}" destId="{76D621A2-75AE-49C6-B46C-B18B9E46A2B6}" srcOrd="1" destOrd="0" presId="urn:microsoft.com/office/officeart/2009/3/layout/RandomtoResultProcess"/>
    <dgm:cxn modelId="{26E32E9A-6B66-4DB6-8006-E0C9A18B76F2}" type="presParOf" srcId="{C4E3C645-35E3-4037-B814-3F998B3BDBDF}" destId="{93371457-FEC8-4536-86AA-23F63753E56B}" srcOrd="5" destOrd="0" presId="urn:microsoft.com/office/officeart/2009/3/layout/RandomtoResultProcess"/>
    <dgm:cxn modelId="{03D1D6C0-D594-4BA0-95A1-AE5847E05FD0}" type="presParOf" srcId="{93371457-FEC8-4536-86AA-23F63753E56B}" destId="{38B3CF06-EDA3-45B1-BAB2-8BAC47C24E06}" srcOrd="0" destOrd="0" presId="urn:microsoft.com/office/officeart/2009/3/layout/RandomtoResultProcess"/>
    <dgm:cxn modelId="{060D0898-5924-41AA-AA24-CD7D4AEB6B18}" type="presParOf" srcId="{93371457-FEC8-4536-86AA-23F63753E56B}" destId="{B3C72C3C-8F3D-4C30-82DF-F199CF0932FC}" srcOrd="1" destOrd="0" presId="urn:microsoft.com/office/officeart/2009/3/layout/RandomtoResultProcess"/>
    <dgm:cxn modelId="{46425530-EA3A-47E6-BBB1-EDE93A81C182}" type="presParOf" srcId="{C4E3C645-35E3-4037-B814-3F998B3BDBDF}" destId="{5E7FC469-CAC8-4CD3-831E-EE607ACD9022}" srcOrd="6" destOrd="0" presId="urn:microsoft.com/office/officeart/2009/3/layout/RandomtoResultProcess"/>
    <dgm:cxn modelId="{12DE3CAE-391F-440B-8D18-1A394AA92114}" type="presParOf" srcId="{5E7FC469-CAC8-4CD3-831E-EE607ACD9022}" destId="{CF7BAF2C-CB02-4E6D-87AC-A8ED9566C6FD}" srcOrd="0" destOrd="0" presId="urn:microsoft.com/office/officeart/2009/3/layout/RandomtoResultProcess"/>
    <dgm:cxn modelId="{5DF56553-81C6-40C4-955C-946A84C8B633}" type="presParOf" srcId="{5E7FC469-CAC8-4CD3-831E-EE607ACD9022}" destId="{BBC2113A-05E4-4DA6-9897-E857ECE097DE}" srcOrd="1" destOrd="0" presId="urn:microsoft.com/office/officeart/2009/3/layout/RandomtoResultProcess"/>
    <dgm:cxn modelId="{8C39BF83-E1EF-42C1-8533-4BCF8F15E0BB}" type="presParOf" srcId="{C4E3C645-35E3-4037-B814-3F998B3BDBDF}" destId="{E8046134-66C6-41C0-99A0-5806B78A5663}" srcOrd="7" destOrd="0" presId="urn:microsoft.com/office/officeart/2009/3/layout/RandomtoResultProcess"/>
    <dgm:cxn modelId="{F949CF94-751F-4858-8C70-CFA423ED3344}" type="presParOf" srcId="{E8046134-66C6-41C0-99A0-5806B78A5663}" destId="{CF89F140-7571-4692-BF15-E06845E2CBF7}" srcOrd="0" destOrd="0" presId="urn:microsoft.com/office/officeart/2009/3/layout/RandomtoResultProcess"/>
    <dgm:cxn modelId="{95581D15-1168-4907-B1A6-A6355DB6D7BB}" type="presParOf" srcId="{E8046134-66C6-41C0-99A0-5806B78A5663}" destId="{E2877418-B9AB-4D21-B49E-C1B559646C79}" srcOrd="1" destOrd="0" presId="urn:microsoft.com/office/officeart/2009/3/layout/RandomtoResultProcess"/>
    <dgm:cxn modelId="{96345E5A-3F66-432F-B2BA-A426B94A1A47}" type="presParOf" srcId="{C4E3C645-35E3-4037-B814-3F998B3BDBDF}" destId="{272E1E61-97EE-4B4E-908C-532B0B7C1107}" srcOrd="8" destOrd="0" presId="urn:microsoft.com/office/officeart/2009/3/layout/RandomtoResultProcess"/>
    <dgm:cxn modelId="{D814BB7A-8556-45CC-846E-1540D5AD0333}" type="presParOf" srcId="{272E1E61-97EE-4B4E-908C-532B0B7C1107}" destId="{285A1517-D02A-4F84-B765-4D2D28E28630}" srcOrd="0" destOrd="0" presId="urn:microsoft.com/office/officeart/2009/3/layout/RandomtoResultProcess"/>
    <dgm:cxn modelId="{4009E00E-B135-4741-A07B-154AFC29CDE0}" type="presParOf" srcId="{272E1E61-97EE-4B4E-908C-532B0B7C1107}" destId="{F44BB42D-0F07-4F67-9AE1-DF2A7DCC02EE}" srcOrd="1" destOrd="0" presId="urn:microsoft.com/office/officeart/2009/3/layout/RandomtoResultProcess"/>
    <dgm:cxn modelId="{61AB06F6-2346-46AA-8F02-4703218B2B5E}" type="presParOf" srcId="{C4E3C645-35E3-4037-B814-3F998B3BDBDF}" destId="{072EA472-754F-4ACE-A02D-073CC11DF7F2}" srcOrd="9" destOrd="0" presId="urn:microsoft.com/office/officeart/2009/3/layout/RandomtoResultProcess"/>
    <dgm:cxn modelId="{B0DD0303-47AB-4BD2-AD5D-726ED46A9EF8}" type="presParOf" srcId="{072EA472-754F-4ACE-A02D-073CC11DF7F2}" destId="{D95E010E-11D8-4281-A8F1-23B94B6DA750}" srcOrd="0" destOrd="0" presId="urn:microsoft.com/office/officeart/2009/3/layout/RandomtoResultProcess"/>
    <dgm:cxn modelId="{C1969166-5334-44A0-9A0A-8CBA169BCC3D}" type="presParOf" srcId="{072EA472-754F-4ACE-A02D-073CC11DF7F2}" destId="{D4AF6DED-0658-42E0-B7CF-8B783FF03DA8}" srcOrd="1" destOrd="0" presId="urn:microsoft.com/office/officeart/2009/3/layout/RandomtoResultProcess"/>
    <dgm:cxn modelId="{244894A8-56D1-408F-AF43-775D071EAF79}" type="presParOf" srcId="{C4E3C645-35E3-4037-B814-3F998B3BDBDF}" destId="{007E8AD1-255D-458B-ACB9-05E66D972DBA}" srcOrd="10" destOrd="0" presId="urn:microsoft.com/office/officeart/2009/3/layout/RandomtoResultProcess"/>
    <dgm:cxn modelId="{C4EC4AA1-388E-4EBC-986A-6AE23934FCB1}" type="presParOf" srcId="{007E8AD1-255D-458B-ACB9-05E66D972DBA}" destId="{05983248-6570-4F64-840F-93DFA75F791E}" srcOrd="0" destOrd="0" presId="urn:microsoft.com/office/officeart/2009/3/layout/RandomtoResultProcess"/>
    <dgm:cxn modelId="{8ECA48CF-8EC9-4C31-9BEE-BEEB72CAB4E5}" type="presParOf" srcId="{007E8AD1-255D-458B-ACB9-05E66D972DBA}" destId="{CB7ECDCA-4D4D-442D-89B2-4FBC33913CCA}" srcOrd="1" destOrd="0" presId="urn:microsoft.com/office/officeart/2009/3/layout/RandomtoResult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0A8237-8FBF-6F43-BBD0-65D65296DAAF}">
      <dsp:nvSpPr>
        <dsp:cNvPr id="0" name=""/>
        <dsp:cNvSpPr/>
      </dsp:nvSpPr>
      <dsp:spPr>
        <a:xfrm>
          <a:off x="579328" y="546969"/>
          <a:ext cx="1255211" cy="1255211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Hati</a:t>
          </a:r>
          <a:endParaRPr lang="en-US" sz="1700" b="1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724160" y="715940"/>
        <a:ext cx="965547" cy="398288"/>
      </dsp:txXfrm>
    </dsp:sp>
    <dsp:sp modelId="{4DE6AEB1-5878-A647-98E9-D2F96B3DB889}">
      <dsp:nvSpPr>
        <dsp:cNvPr id="0" name=""/>
        <dsp:cNvSpPr/>
      </dsp:nvSpPr>
      <dsp:spPr>
        <a:xfrm>
          <a:off x="1134517" y="1102159"/>
          <a:ext cx="1255211" cy="1255211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Pikir</a:t>
          </a:r>
          <a:endParaRPr lang="en-US" sz="1700" b="1" kern="1200" dirty="0">
            <a:latin typeface="Helvetica Neue" charset="0"/>
            <a:ea typeface="Helvetica Neue" charset="0"/>
            <a:cs typeface="Helvetica Neue" charset="0"/>
          </a:endParaRPr>
        </a:p>
      </dsp:txBody>
      <dsp:txXfrm>
        <a:off x="1810401" y="1246991"/>
        <a:ext cx="482773" cy="965547"/>
      </dsp:txXfrm>
    </dsp:sp>
    <dsp:sp modelId="{C853C60D-50E1-4043-90B1-73842CA027F5}">
      <dsp:nvSpPr>
        <dsp:cNvPr id="0" name=""/>
        <dsp:cNvSpPr/>
      </dsp:nvSpPr>
      <dsp:spPr>
        <a:xfrm>
          <a:off x="579328" y="1478330"/>
          <a:ext cx="1255211" cy="1255211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  <a:r>
            <a:rPr lang="en-US" sz="1700" b="1" kern="1200" dirty="0" err="1">
              <a:latin typeface="Helvetica Neue" charset="0"/>
              <a:ea typeface="Helvetica Neue" charset="0"/>
              <a:cs typeface="Helvetica Neue" charset="0"/>
            </a:rPr>
            <a:t>Karsa</a:t>
          </a:r>
          <a:r>
            <a:rPr lang="en-US" sz="1700" b="1" kern="1200" dirty="0">
              <a:latin typeface="Helvetica Neue" charset="0"/>
              <a:ea typeface="Helvetica Neue" charset="0"/>
              <a:cs typeface="Helvetica Neue" charset="0"/>
            </a:rPr>
            <a:t> </a:t>
          </a:r>
        </a:p>
      </dsp:txBody>
      <dsp:txXfrm>
        <a:off x="724160" y="2166283"/>
        <a:ext cx="965547" cy="398288"/>
      </dsp:txXfrm>
    </dsp:sp>
    <dsp:sp modelId="{61512A43-932F-274B-A2DA-AB38527543F8}">
      <dsp:nvSpPr>
        <dsp:cNvPr id="0" name=""/>
        <dsp:cNvSpPr/>
      </dsp:nvSpPr>
      <dsp:spPr>
        <a:xfrm>
          <a:off x="84238" y="944931"/>
          <a:ext cx="1255211" cy="1255211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latin typeface="Helvetica Neue" charset="0"/>
              <a:ea typeface="Helvetica Neue" charset="0"/>
              <a:cs typeface="Helvetica Neue" charset="0"/>
            </a:rPr>
            <a:t>Olah</a:t>
          </a:r>
          <a:r>
            <a:rPr lang="en-US" sz="1400" b="1" kern="1200" dirty="0">
              <a:latin typeface="Helvetica Neue" charset="0"/>
              <a:ea typeface="Helvetica Neue" charset="0"/>
              <a:cs typeface="Helvetica Neue" charset="0"/>
            </a:rPr>
            <a:t> Raga</a:t>
          </a:r>
        </a:p>
      </dsp:txBody>
      <dsp:txXfrm>
        <a:off x="180792" y="1089763"/>
        <a:ext cx="482773" cy="96554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224507-C126-8B49-A471-A3A614621CCB}">
      <dsp:nvSpPr>
        <dsp:cNvPr id="0" name=""/>
        <dsp:cNvSpPr/>
      </dsp:nvSpPr>
      <dsp:spPr>
        <a:xfrm>
          <a:off x="681440" y="1441280"/>
          <a:ext cx="1535034" cy="1535034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000" kern="1200" dirty="0" err="1">
              <a:latin typeface="Arial Narrow" charset="0"/>
              <a:ea typeface="Arial Narrow" charset="0"/>
              <a:cs typeface="Arial Narrow" charset="0"/>
            </a:rPr>
            <a:t>Nilai</a:t>
          </a:r>
          <a:r>
            <a:rPr lang="en-US" sz="3000" kern="1200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3000" kern="1200" dirty="0" err="1">
              <a:latin typeface="Arial Narrow" charset="0"/>
              <a:ea typeface="Arial Narrow" charset="0"/>
              <a:cs typeface="Arial Narrow" charset="0"/>
            </a:rPr>
            <a:t>Utama</a:t>
          </a:r>
          <a:r>
            <a:rPr lang="en-US" sz="3000" kern="1200" dirty="0">
              <a:latin typeface="Arial Narrow" charset="0"/>
              <a:ea typeface="Arial Narrow" charset="0"/>
              <a:cs typeface="Arial Narrow" charset="0"/>
            </a:rPr>
            <a:t> </a:t>
          </a:r>
        </a:p>
      </dsp:txBody>
      <dsp:txXfrm>
        <a:off x="906241" y="1666081"/>
        <a:ext cx="1085432" cy="1085432"/>
      </dsp:txXfrm>
    </dsp:sp>
    <dsp:sp modelId="{412772F7-12FA-394C-9D55-59FA8735D1A0}">
      <dsp:nvSpPr>
        <dsp:cNvPr id="0" name=""/>
        <dsp:cNvSpPr/>
      </dsp:nvSpPr>
      <dsp:spPr>
        <a:xfrm>
          <a:off x="1032240" y="761179"/>
          <a:ext cx="833433" cy="833433"/>
        </a:xfrm>
        <a:prstGeom prst="ellipse">
          <a:avLst/>
        </a:prstGeom>
        <a:gradFill rotWithShape="0">
          <a:gsLst>
            <a:gs pos="0">
              <a:schemeClr val="accent3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3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3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Religius</a:t>
          </a:r>
          <a:endParaRPr lang="en-US" sz="12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154293" y="883232"/>
        <a:ext cx="589327" cy="589327"/>
      </dsp:txXfrm>
    </dsp:sp>
    <dsp:sp modelId="{A681AB10-BE6D-A146-83A7-5D1091F565EE}">
      <dsp:nvSpPr>
        <dsp:cNvPr id="0" name=""/>
        <dsp:cNvSpPr/>
      </dsp:nvSpPr>
      <dsp:spPr>
        <a:xfrm>
          <a:off x="1999402" y="1457005"/>
          <a:ext cx="833433" cy="833433"/>
        </a:xfrm>
        <a:prstGeom prst="ellipse">
          <a:avLst/>
        </a:prstGeom>
        <a:gradFill rotWithShape="0">
          <a:gsLst>
            <a:gs pos="0">
              <a:schemeClr val="accent4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4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4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b="1" kern="1200" dirty="0" err="1">
              <a:latin typeface="Arial Narrow" charset="0"/>
              <a:ea typeface="Arial Narrow" charset="0"/>
              <a:cs typeface="Arial Narrow" charset="0"/>
            </a:rPr>
            <a:t>Nasionalis</a:t>
          </a:r>
          <a:endParaRPr lang="en-US" sz="105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2121455" y="1579058"/>
        <a:ext cx="589327" cy="589327"/>
      </dsp:txXfrm>
    </dsp:sp>
    <dsp:sp modelId="{687FBA2B-4EEC-CE4A-8B3D-EAD26FD3A224}">
      <dsp:nvSpPr>
        <dsp:cNvPr id="0" name=""/>
        <dsp:cNvSpPr/>
      </dsp:nvSpPr>
      <dsp:spPr>
        <a:xfrm>
          <a:off x="1648249" y="2615908"/>
          <a:ext cx="833433" cy="833433"/>
        </a:xfrm>
        <a:prstGeom prst="ellipse">
          <a:avLst/>
        </a:prstGeom>
        <a:gradFill rotWithShape="0">
          <a:gsLst>
            <a:gs pos="0">
              <a:schemeClr val="accent5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5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5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Mandiri</a:t>
          </a:r>
          <a:endParaRPr lang="en-US" sz="12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770302" y="2737961"/>
        <a:ext cx="589327" cy="589327"/>
      </dsp:txXfrm>
    </dsp:sp>
    <dsp:sp modelId="{A32E814E-3F49-1846-BBD1-D25A499BF5E1}">
      <dsp:nvSpPr>
        <dsp:cNvPr id="0" name=""/>
        <dsp:cNvSpPr/>
      </dsp:nvSpPr>
      <dsp:spPr>
        <a:xfrm>
          <a:off x="426926" y="2637293"/>
          <a:ext cx="833433" cy="833433"/>
        </a:xfrm>
        <a:prstGeom prst="ellipse">
          <a:avLst/>
        </a:prstGeom>
        <a:gradFill rotWithShape="0">
          <a:gsLst>
            <a:gs pos="0">
              <a:schemeClr val="accent6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6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6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Gotong</a:t>
          </a:r>
          <a:r>
            <a:rPr lang="en-US" sz="1200" b="1" kern="1200" dirty="0">
              <a:latin typeface="Arial Narrow" charset="0"/>
              <a:ea typeface="Arial Narrow" charset="0"/>
              <a:cs typeface="Arial Narrow" charset="0"/>
            </a:rPr>
            <a:t> </a:t>
          </a:r>
          <a:r>
            <a:rPr lang="en-US" sz="1200" b="1" kern="1200" dirty="0" err="1">
              <a:latin typeface="Arial Narrow" charset="0"/>
              <a:ea typeface="Arial Narrow" charset="0"/>
              <a:cs typeface="Arial Narrow" charset="0"/>
            </a:rPr>
            <a:t>Royong</a:t>
          </a:r>
          <a:endParaRPr lang="en-US" sz="12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548979" y="2759346"/>
        <a:ext cx="589327" cy="589327"/>
      </dsp:txXfrm>
    </dsp:sp>
    <dsp:sp modelId="{64D7F840-2F63-7B48-A407-1AA706A3D569}">
      <dsp:nvSpPr>
        <dsp:cNvPr id="0" name=""/>
        <dsp:cNvSpPr/>
      </dsp:nvSpPr>
      <dsp:spPr>
        <a:xfrm>
          <a:off x="54391" y="1457000"/>
          <a:ext cx="833433" cy="833433"/>
        </a:xfrm>
        <a:prstGeom prst="ellipse">
          <a:avLst/>
        </a:prstGeom>
        <a:gradFill rotWithShape="0">
          <a:gsLst>
            <a:gs pos="0">
              <a:schemeClr val="accent2">
                <a:alpha val="50000"/>
                <a:hueOff val="0"/>
                <a:satOff val="0"/>
                <a:lumOff val="0"/>
                <a:alphaOff val="0"/>
                <a:shade val="70000"/>
                <a:satMod val="150000"/>
              </a:schemeClr>
            </a:gs>
            <a:gs pos="34000">
              <a:schemeClr val="accent2">
                <a:alpha val="50000"/>
                <a:hueOff val="0"/>
                <a:satOff val="0"/>
                <a:lumOff val="0"/>
                <a:alphaOff val="0"/>
                <a:shade val="70000"/>
                <a:satMod val="140000"/>
              </a:schemeClr>
            </a:gs>
            <a:gs pos="7000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90000"/>
                <a:satMod val="140000"/>
              </a:schemeClr>
            </a:gs>
            <a:gs pos="100000">
              <a:schemeClr val="accent2">
                <a:alpha val="50000"/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100" b="1" kern="1200" dirty="0" err="1">
              <a:latin typeface="Arial Narrow" charset="0"/>
              <a:ea typeface="Arial Narrow" charset="0"/>
              <a:cs typeface="Arial Narrow" charset="0"/>
            </a:rPr>
            <a:t>Integritas</a:t>
          </a:r>
          <a:endParaRPr lang="en-US" sz="1100" b="1" kern="1200" dirty="0">
            <a:latin typeface="Arial Narrow" charset="0"/>
            <a:ea typeface="Arial Narrow" charset="0"/>
            <a:cs typeface="Arial Narrow" charset="0"/>
          </a:endParaRPr>
        </a:p>
      </dsp:txBody>
      <dsp:txXfrm>
        <a:off x="176444" y="1579053"/>
        <a:ext cx="589327" cy="5893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F497368-73B4-46B6-A56F-29CF117C1E51}">
      <dsp:nvSpPr>
        <dsp:cNvPr id="0" name=""/>
        <dsp:cNvSpPr/>
      </dsp:nvSpPr>
      <dsp:spPr>
        <a:xfrm>
          <a:off x="0" y="0"/>
          <a:ext cx="8229595" cy="1922586"/>
        </a:xfrm>
        <a:prstGeom prst="rightArrow">
          <a:avLst/>
        </a:prstGeom>
        <a:solidFill>
          <a:schemeClr val="accent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D48A0F4-1D2E-4267-9F37-0D3940DA4CB0}">
      <dsp:nvSpPr>
        <dsp:cNvPr id="0" name=""/>
        <dsp:cNvSpPr/>
      </dsp:nvSpPr>
      <dsp:spPr>
        <a:xfrm>
          <a:off x="1758" y="576775"/>
          <a:ext cx="2576471" cy="769034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/>
            <a:t>Apersepsi</a:t>
          </a:r>
          <a:endParaRPr lang="en-US" sz="2400" kern="1200" dirty="0"/>
        </a:p>
      </dsp:txBody>
      <dsp:txXfrm>
        <a:off x="39299" y="614316"/>
        <a:ext cx="2501389" cy="693952"/>
      </dsp:txXfrm>
    </dsp:sp>
    <dsp:sp modelId="{5D5498FE-5F0B-43CA-9E45-075ADC2C9D3F}">
      <dsp:nvSpPr>
        <dsp:cNvPr id="0" name=""/>
        <dsp:cNvSpPr/>
      </dsp:nvSpPr>
      <dsp:spPr>
        <a:xfrm>
          <a:off x="2826564" y="576775"/>
          <a:ext cx="2576471" cy="769034"/>
        </a:xfrm>
        <a:prstGeom prst="roundRect">
          <a:avLst/>
        </a:prstGeom>
        <a:solidFill>
          <a:schemeClr val="accent4">
            <a:lumMod val="40000"/>
            <a:lumOff val="6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>
              <a:solidFill>
                <a:sysClr val="windowText" lastClr="000000"/>
              </a:solidFill>
            </a:rPr>
            <a:t>Penilaian</a:t>
          </a:r>
          <a:r>
            <a:rPr lang="en-GB" sz="2400" kern="1200" dirty="0" smtClean="0">
              <a:solidFill>
                <a:sysClr val="windowText" lastClr="000000"/>
              </a:solidFill>
            </a:rPr>
            <a:t> Proses</a:t>
          </a:r>
          <a:endParaRPr lang="en-US" sz="2400" kern="1200" dirty="0">
            <a:solidFill>
              <a:sysClr val="windowText" lastClr="000000"/>
            </a:solidFill>
          </a:endParaRPr>
        </a:p>
      </dsp:txBody>
      <dsp:txXfrm>
        <a:off x="2864105" y="614316"/>
        <a:ext cx="2501389" cy="693952"/>
      </dsp:txXfrm>
    </dsp:sp>
    <dsp:sp modelId="{12BDA095-5816-4E1D-A75A-93E12C27FBFC}">
      <dsp:nvSpPr>
        <dsp:cNvPr id="0" name=""/>
        <dsp:cNvSpPr/>
      </dsp:nvSpPr>
      <dsp:spPr>
        <a:xfrm>
          <a:off x="5651370" y="576775"/>
          <a:ext cx="2576471" cy="769034"/>
        </a:xfrm>
        <a:prstGeom prst="roundRect">
          <a:avLst/>
        </a:prstGeom>
        <a:solidFill>
          <a:schemeClr val="bg2">
            <a:lumMod val="50000"/>
          </a:schemeClr>
        </a:solidFill>
        <a:ln>
          <a:noFill/>
        </a:ln>
        <a:effectLst>
          <a:outerShdw blurRad="38100" dist="25400" dir="2700000" algn="br" rotWithShape="0">
            <a:srgbClr val="000000">
              <a:alpha val="6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400" kern="1200" dirty="0" err="1" smtClean="0">
              <a:solidFill>
                <a:sysClr val="windowText" lastClr="000000"/>
              </a:solidFill>
            </a:rPr>
            <a:t>Penilaian</a:t>
          </a:r>
          <a:r>
            <a:rPr lang="en-GB" sz="2400" kern="1200" dirty="0" smtClean="0">
              <a:solidFill>
                <a:sysClr val="windowText" lastClr="000000"/>
              </a:solidFill>
            </a:rPr>
            <a:t> </a:t>
          </a:r>
          <a:r>
            <a:rPr lang="en-GB" sz="2400" kern="1200" dirty="0" err="1" smtClean="0">
              <a:solidFill>
                <a:sysClr val="windowText" lastClr="000000"/>
              </a:solidFill>
            </a:rPr>
            <a:t>Akhir</a:t>
          </a:r>
          <a:endParaRPr lang="en-US" sz="2400" kern="1200" dirty="0">
            <a:solidFill>
              <a:sysClr val="windowText" lastClr="000000"/>
            </a:solidFill>
          </a:endParaRPr>
        </a:p>
      </dsp:txBody>
      <dsp:txXfrm>
        <a:off x="5688911" y="614316"/>
        <a:ext cx="2501389" cy="693952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6B2134-7497-4305-8723-01BF9F4DF17D}">
      <dsp:nvSpPr>
        <dsp:cNvPr id="0" name=""/>
        <dsp:cNvSpPr/>
      </dsp:nvSpPr>
      <dsp:spPr>
        <a:xfrm>
          <a:off x="744" y="145603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Analyzing unfamiliar situation</a:t>
          </a:r>
          <a:endParaRPr lang="en-US" sz="3700" kern="1200" dirty="0"/>
        </a:p>
      </dsp:txBody>
      <dsp:txXfrm>
        <a:off x="744" y="145603"/>
        <a:ext cx="2902148" cy="1741289"/>
      </dsp:txXfrm>
    </dsp:sp>
    <dsp:sp modelId="{B15F98D6-09AD-4B77-B52E-F9CD9B9CE6DC}">
      <dsp:nvSpPr>
        <dsp:cNvPr id="0" name=""/>
        <dsp:cNvSpPr/>
      </dsp:nvSpPr>
      <dsp:spPr>
        <a:xfrm>
          <a:off x="3024347" y="144018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Evaluating strategies or pathways</a:t>
          </a:r>
          <a:endParaRPr lang="en-US" sz="3700" kern="1200" dirty="0"/>
        </a:p>
      </dsp:txBody>
      <dsp:txXfrm>
        <a:off x="3024347" y="144018"/>
        <a:ext cx="2902148" cy="1741289"/>
      </dsp:txXfrm>
    </dsp:sp>
    <dsp:sp modelId="{1D39C52C-4170-4F0C-835E-7288AE074EEF}">
      <dsp:nvSpPr>
        <dsp:cNvPr id="0" name=""/>
        <dsp:cNvSpPr/>
      </dsp:nvSpPr>
      <dsp:spPr>
        <a:xfrm>
          <a:off x="1596925" y="2177107"/>
          <a:ext cx="2902148" cy="174128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0970" tIns="140970" rIns="140970" bIns="140970" numCol="1" spcCol="1270" anchor="ctr" anchorCtr="0">
          <a:noAutofit/>
        </a:bodyPr>
        <a:lstStyle/>
        <a:p>
          <a:pPr lvl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700" kern="1200" dirty="0" smtClean="0"/>
            <a:t>Creating new method of solution</a:t>
          </a:r>
          <a:endParaRPr lang="en-US" sz="3700" kern="1200" dirty="0"/>
        </a:p>
      </dsp:txBody>
      <dsp:txXfrm>
        <a:off x="1596925" y="2177107"/>
        <a:ext cx="2902148" cy="174128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E2AD3-A7ED-4681-B741-93B7D2793E61}">
      <dsp:nvSpPr>
        <dsp:cNvPr id="0" name=""/>
        <dsp:cNvSpPr/>
      </dsp:nvSpPr>
      <dsp:spPr>
        <a:xfrm>
          <a:off x="1672352" y="2546127"/>
          <a:ext cx="603166" cy="14603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01583" y="0"/>
              </a:lnTo>
              <a:lnTo>
                <a:pt x="301583" y="1460358"/>
              </a:lnTo>
              <a:lnTo>
                <a:pt x="603166" y="1460358"/>
              </a:lnTo>
            </a:path>
          </a:pathLst>
        </a:custGeom>
        <a:noFill/>
        <a:ln w="2642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1934435" y="3236806"/>
        <a:ext cx="79000" cy="79000"/>
      </dsp:txXfrm>
    </dsp:sp>
    <dsp:sp modelId="{8B8A69ED-733C-4FB7-A51F-B7D3228DB115}">
      <dsp:nvSpPr>
        <dsp:cNvPr id="0" name=""/>
        <dsp:cNvSpPr/>
      </dsp:nvSpPr>
      <dsp:spPr>
        <a:xfrm>
          <a:off x="1672352" y="1293144"/>
          <a:ext cx="603166" cy="1252983"/>
        </a:xfrm>
        <a:custGeom>
          <a:avLst/>
          <a:gdLst/>
          <a:ahLst/>
          <a:cxnLst/>
          <a:rect l="0" t="0" r="0" b="0"/>
          <a:pathLst>
            <a:path>
              <a:moveTo>
                <a:pt x="0" y="1252983"/>
              </a:moveTo>
              <a:lnTo>
                <a:pt x="301583" y="1252983"/>
              </a:lnTo>
              <a:lnTo>
                <a:pt x="301583" y="0"/>
              </a:lnTo>
              <a:lnTo>
                <a:pt x="603166" y="0"/>
              </a:lnTo>
            </a:path>
          </a:pathLst>
        </a:custGeom>
        <a:noFill/>
        <a:ln w="2642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1939170" y="1884870"/>
        <a:ext cx="69530" cy="69530"/>
      </dsp:txXfrm>
    </dsp:sp>
    <dsp:sp modelId="{4BD0AADA-B4BC-4C86-B8E4-DA3276BC5782}">
      <dsp:nvSpPr>
        <dsp:cNvPr id="0" name=""/>
        <dsp:cNvSpPr/>
      </dsp:nvSpPr>
      <dsp:spPr>
        <a:xfrm rot="16200000">
          <a:off x="-1403888" y="2016013"/>
          <a:ext cx="5092255" cy="1060227"/>
        </a:xfrm>
        <a:prstGeom prst="rect">
          <a:avLst/>
        </a:prstGeom>
        <a:solidFill>
          <a:schemeClr val="tx1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3600" kern="1200" noProof="0" dirty="0" smtClean="0">
              <a:latin typeface="Berlin Sans FB" pitchFamily="34" charset="0"/>
            </a:rPr>
            <a:t>Pembelajaran</a:t>
          </a:r>
          <a:r>
            <a:rPr lang="id-ID" sz="2200" kern="1200" noProof="0" dirty="0" smtClean="0"/>
            <a:t> </a:t>
          </a:r>
        </a:p>
        <a:p>
          <a:pPr lvl="0" algn="ctr" defTabSz="16002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2200" kern="1200" noProof="0" dirty="0" smtClean="0"/>
            <a:t>Dikembangkan</a:t>
          </a:r>
          <a:endParaRPr lang="id-ID" sz="2200" kern="1200" noProof="0" dirty="0"/>
        </a:p>
      </dsp:txBody>
      <dsp:txXfrm>
        <a:off x="-1403888" y="2016013"/>
        <a:ext cx="5092255" cy="1060227"/>
      </dsp:txXfrm>
    </dsp:sp>
    <dsp:sp modelId="{5C3D0F54-EDEC-47ED-8E3F-459CB6631822}">
      <dsp:nvSpPr>
        <dsp:cNvPr id="0" name=""/>
        <dsp:cNvSpPr/>
      </dsp:nvSpPr>
      <dsp:spPr>
        <a:xfrm>
          <a:off x="2275519" y="766421"/>
          <a:ext cx="2519912" cy="1053444"/>
        </a:xfrm>
        <a:prstGeom prst="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b="0" kern="1200" dirty="0" err="1" smtClean="0"/>
            <a:t>Karateristik</a:t>
          </a:r>
          <a:r>
            <a:rPr lang="en-US" sz="2100" b="0" kern="1200" dirty="0" smtClean="0"/>
            <a:t> </a:t>
          </a:r>
          <a:r>
            <a:rPr lang="en-US" sz="2100" b="0" kern="1200" dirty="0" err="1" smtClean="0"/>
            <a:t>Pembelajaran</a:t>
          </a:r>
          <a:endParaRPr lang="en-US" sz="2100" b="0" kern="1200" dirty="0"/>
        </a:p>
      </dsp:txBody>
      <dsp:txXfrm>
        <a:off x="2275519" y="766421"/>
        <a:ext cx="2519912" cy="1053444"/>
      </dsp:txXfrm>
    </dsp:sp>
    <dsp:sp modelId="{834F09DA-0CF1-4552-BDC3-44093E927B19}">
      <dsp:nvSpPr>
        <dsp:cNvPr id="0" name=""/>
        <dsp:cNvSpPr/>
      </dsp:nvSpPr>
      <dsp:spPr>
        <a:xfrm>
          <a:off x="2275519" y="3420681"/>
          <a:ext cx="2500427" cy="1171609"/>
        </a:xfrm>
        <a:prstGeom prst="rect">
          <a:avLst/>
        </a:prstGeom>
        <a:solidFill>
          <a:srgbClr val="C00000"/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 smtClean="0"/>
            <a:t>Karakteristik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Kompetensi</a:t>
          </a:r>
          <a:r>
            <a:rPr lang="en-US" sz="2100" kern="1200" dirty="0" smtClean="0"/>
            <a:t> </a:t>
          </a:r>
          <a:r>
            <a:rPr lang="en-US" sz="2100" kern="1200" dirty="0" err="1" smtClean="0"/>
            <a:t>Dasar</a:t>
          </a:r>
          <a:endParaRPr lang="en-US" sz="2100" kern="1200" dirty="0"/>
        </a:p>
      </dsp:txBody>
      <dsp:txXfrm>
        <a:off x="2275519" y="3420681"/>
        <a:ext cx="2500427" cy="117160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0E2AD3-A7ED-4681-B741-93B7D2793E61}">
      <dsp:nvSpPr>
        <dsp:cNvPr id="0" name=""/>
        <dsp:cNvSpPr/>
      </dsp:nvSpPr>
      <dsp:spPr>
        <a:xfrm>
          <a:off x="2049333" y="2667934"/>
          <a:ext cx="584782" cy="15496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2391" y="0"/>
              </a:lnTo>
              <a:lnTo>
                <a:pt x="292391" y="1549653"/>
              </a:lnTo>
              <a:lnTo>
                <a:pt x="584782" y="1549653"/>
              </a:lnTo>
            </a:path>
          </a:pathLst>
        </a:custGeom>
        <a:noFill/>
        <a:ln w="2642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" kern="1200"/>
        </a:p>
      </dsp:txBody>
      <dsp:txXfrm>
        <a:off x="2300316" y="3401353"/>
        <a:ext cx="82816" cy="82816"/>
      </dsp:txXfrm>
    </dsp:sp>
    <dsp:sp modelId="{8B8A69ED-733C-4FB7-A51F-B7D3228DB115}">
      <dsp:nvSpPr>
        <dsp:cNvPr id="0" name=""/>
        <dsp:cNvSpPr/>
      </dsp:nvSpPr>
      <dsp:spPr>
        <a:xfrm>
          <a:off x="2049333" y="1276261"/>
          <a:ext cx="584782" cy="1391673"/>
        </a:xfrm>
        <a:custGeom>
          <a:avLst/>
          <a:gdLst/>
          <a:ahLst/>
          <a:cxnLst/>
          <a:rect l="0" t="0" r="0" b="0"/>
          <a:pathLst>
            <a:path>
              <a:moveTo>
                <a:pt x="0" y="1391673"/>
              </a:moveTo>
              <a:lnTo>
                <a:pt x="292391" y="1391673"/>
              </a:lnTo>
              <a:lnTo>
                <a:pt x="292391" y="0"/>
              </a:lnTo>
              <a:lnTo>
                <a:pt x="584782" y="0"/>
              </a:lnTo>
            </a:path>
          </a:pathLst>
        </a:custGeom>
        <a:noFill/>
        <a:ln w="2642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500" kern="1200"/>
        </a:p>
      </dsp:txBody>
      <dsp:txXfrm>
        <a:off x="2303986" y="1934359"/>
        <a:ext cx="75477" cy="75477"/>
      </dsp:txXfrm>
    </dsp:sp>
    <dsp:sp modelId="{4BD0AADA-B4BC-4C86-B8E4-DA3276BC5782}">
      <dsp:nvSpPr>
        <dsp:cNvPr id="0" name=""/>
        <dsp:cNvSpPr/>
      </dsp:nvSpPr>
      <dsp:spPr>
        <a:xfrm rot="16200000">
          <a:off x="-1088786" y="2190786"/>
          <a:ext cx="5321943" cy="954297"/>
        </a:xfrm>
        <a:prstGeom prst="rect">
          <a:avLst/>
        </a:prstGeom>
        <a:solidFill>
          <a:schemeClr val="bg2">
            <a:lumMod val="10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845" tIns="29845" rIns="29845" bIns="29845" numCol="1" spcCol="1270" anchor="ctr" anchorCtr="0">
          <a:noAutofit/>
        </a:bodyPr>
        <a:lstStyle/>
        <a:p>
          <a:pPr lvl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700" kern="1200" dirty="0" smtClean="0">
              <a:solidFill>
                <a:schemeClr val="bg2">
                  <a:lumMod val="90000"/>
                </a:schemeClr>
              </a:solidFill>
              <a:latin typeface="Berlin Sans FB" pitchFamily="34" charset="0"/>
            </a:rPr>
            <a:t>Model </a:t>
          </a:r>
          <a:r>
            <a:rPr lang="en-US" sz="4700" kern="1200" dirty="0" err="1" smtClean="0">
              <a:solidFill>
                <a:schemeClr val="bg2">
                  <a:lumMod val="90000"/>
                </a:schemeClr>
              </a:solidFill>
              <a:latin typeface="Berlin Sans FB" pitchFamily="34" charset="0"/>
            </a:rPr>
            <a:t>Pembelajaran</a:t>
          </a:r>
          <a:endParaRPr lang="en-US" sz="4700" kern="1200" dirty="0">
            <a:solidFill>
              <a:schemeClr val="bg2">
                <a:lumMod val="90000"/>
              </a:schemeClr>
            </a:solidFill>
            <a:latin typeface="Berlin Sans FB" pitchFamily="34" charset="0"/>
          </a:endParaRPr>
        </a:p>
      </dsp:txBody>
      <dsp:txXfrm>
        <a:off x="-1088786" y="2190786"/>
        <a:ext cx="5321943" cy="954297"/>
      </dsp:txXfrm>
    </dsp:sp>
    <dsp:sp modelId="{5C3D0F54-EDEC-47ED-8E3F-459CB6631822}">
      <dsp:nvSpPr>
        <dsp:cNvPr id="0" name=""/>
        <dsp:cNvSpPr/>
      </dsp:nvSpPr>
      <dsp:spPr>
        <a:xfrm>
          <a:off x="2634116" y="761487"/>
          <a:ext cx="2247977" cy="1029546"/>
        </a:xfrm>
        <a:prstGeom prst="rect">
          <a:avLst/>
        </a:prstGeom>
        <a:solidFill>
          <a:schemeClr val="bg2">
            <a:lumMod val="25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400" kern="1200" noProof="0" dirty="0" smtClean="0">
              <a:latin typeface="Agency FB" pitchFamily="34" charset="0"/>
            </a:rPr>
            <a:t>Pendekatan Saintifik (5M)</a:t>
          </a:r>
          <a:endParaRPr lang="id-ID" sz="2400" kern="1200" noProof="0" dirty="0">
            <a:latin typeface="Agency FB" pitchFamily="34" charset="0"/>
          </a:endParaRPr>
        </a:p>
      </dsp:txBody>
      <dsp:txXfrm>
        <a:off x="2634116" y="761487"/>
        <a:ext cx="2247977" cy="1029546"/>
      </dsp:txXfrm>
    </dsp:sp>
    <dsp:sp modelId="{834F09DA-0CF1-4552-BDC3-44093E927B19}">
      <dsp:nvSpPr>
        <dsp:cNvPr id="0" name=""/>
        <dsp:cNvSpPr/>
      </dsp:nvSpPr>
      <dsp:spPr>
        <a:xfrm>
          <a:off x="2634116" y="3629166"/>
          <a:ext cx="2457447" cy="1176843"/>
        </a:xfrm>
        <a:prstGeom prst="rect">
          <a:avLst/>
        </a:prstGeom>
        <a:solidFill>
          <a:schemeClr val="bg2">
            <a:lumMod val="2500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2000" kern="1200" noProof="0" dirty="0" smtClean="0">
              <a:latin typeface="Agency FB" pitchFamily="34" charset="0"/>
            </a:rPr>
            <a:t>Guru diberi  ruang menggunakan pendekatan/model pembelajaran lain</a:t>
          </a:r>
          <a:endParaRPr lang="id-ID" sz="2000" kern="1200" noProof="0" dirty="0">
            <a:latin typeface="Agency FB" pitchFamily="34" charset="0"/>
          </a:endParaRPr>
        </a:p>
      </dsp:txBody>
      <dsp:txXfrm>
        <a:off x="2634116" y="3629166"/>
        <a:ext cx="2457447" cy="117684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C2A2B-C097-41B4-8A61-A5232C3ACBD8}">
      <dsp:nvSpPr>
        <dsp:cNvPr id="0" name=""/>
        <dsp:cNvSpPr/>
      </dsp:nvSpPr>
      <dsp:spPr>
        <a:xfrm>
          <a:off x="90075" y="1651091"/>
          <a:ext cx="1269348" cy="41830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Stimulasi dan Identifikasi Masalah</a:t>
          </a:r>
          <a:endParaRPr lang="id-ID" sz="1400" kern="1200" dirty="0"/>
        </a:p>
      </dsp:txBody>
      <dsp:txXfrm>
        <a:off x="90075" y="1651091"/>
        <a:ext cx="1269348" cy="418307"/>
      </dsp:txXfrm>
    </dsp:sp>
    <dsp:sp modelId="{317ED7B2-C104-4313-8A55-C051DDC3FFCC}">
      <dsp:nvSpPr>
        <dsp:cNvPr id="0" name=""/>
        <dsp:cNvSpPr/>
      </dsp:nvSpPr>
      <dsp:spPr>
        <a:xfrm>
          <a:off x="72631" y="1443862"/>
          <a:ext cx="100970" cy="10097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26E65-2B5B-4368-82C4-54A71BE934F2}">
      <dsp:nvSpPr>
        <dsp:cNvPr id="0" name=""/>
        <dsp:cNvSpPr/>
      </dsp:nvSpPr>
      <dsp:spPr>
        <a:xfrm>
          <a:off x="159312" y="1382508"/>
          <a:ext cx="100970" cy="100970"/>
        </a:xfrm>
        <a:prstGeom prst="ellipse">
          <a:avLst/>
        </a:prstGeom>
        <a:solidFill>
          <a:schemeClr val="accent2">
            <a:hueOff val="-42863"/>
            <a:satOff val="-884"/>
            <a:lumOff val="-82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72706-9A4D-4492-8F0C-9A46A72392AB}">
      <dsp:nvSpPr>
        <dsp:cNvPr id="0" name=""/>
        <dsp:cNvSpPr/>
      </dsp:nvSpPr>
      <dsp:spPr>
        <a:xfrm>
          <a:off x="328943" y="1410780"/>
          <a:ext cx="158668" cy="158668"/>
        </a:xfrm>
        <a:prstGeom prst="ellipse">
          <a:avLst/>
        </a:prstGeom>
        <a:solidFill>
          <a:schemeClr val="accent2">
            <a:hueOff val="-85727"/>
            <a:satOff val="-1768"/>
            <a:lumOff val="-165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746FC-0534-48DF-8AC7-44F4A7462E18}">
      <dsp:nvSpPr>
        <dsp:cNvPr id="0" name=""/>
        <dsp:cNvSpPr/>
      </dsp:nvSpPr>
      <dsp:spPr>
        <a:xfrm>
          <a:off x="470302" y="1255285"/>
          <a:ext cx="100970" cy="100970"/>
        </a:xfrm>
        <a:prstGeom prst="ellipse">
          <a:avLst/>
        </a:prstGeom>
        <a:solidFill>
          <a:schemeClr val="accent2">
            <a:hueOff val="-128590"/>
            <a:satOff val="-2652"/>
            <a:lumOff val="-248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AA80DD-E977-4C99-BF1C-3466990CB14B}">
      <dsp:nvSpPr>
        <dsp:cNvPr id="0" name=""/>
        <dsp:cNvSpPr/>
      </dsp:nvSpPr>
      <dsp:spPr>
        <a:xfrm>
          <a:off x="654069" y="1198741"/>
          <a:ext cx="100970" cy="100970"/>
        </a:xfrm>
        <a:prstGeom prst="ellipse">
          <a:avLst/>
        </a:prstGeom>
        <a:solidFill>
          <a:schemeClr val="accent2">
            <a:hueOff val="-171454"/>
            <a:satOff val="-3537"/>
            <a:lumOff val="-331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0CC76-4AD1-4C06-A716-C48FD837BD27}">
      <dsp:nvSpPr>
        <dsp:cNvPr id="0" name=""/>
        <dsp:cNvSpPr/>
      </dsp:nvSpPr>
      <dsp:spPr>
        <a:xfrm>
          <a:off x="880244" y="1297693"/>
          <a:ext cx="100970" cy="100970"/>
        </a:xfrm>
        <a:prstGeom prst="ellipse">
          <a:avLst/>
        </a:prstGeom>
        <a:solidFill>
          <a:schemeClr val="accent2">
            <a:hueOff val="-214317"/>
            <a:satOff val="-4421"/>
            <a:lumOff val="-413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A0C21-8B79-4322-BB37-1EDBBFE73753}">
      <dsp:nvSpPr>
        <dsp:cNvPr id="0" name=""/>
        <dsp:cNvSpPr/>
      </dsp:nvSpPr>
      <dsp:spPr>
        <a:xfrm>
          <a:off x="1021603" y="1368372"/>
          <a:ext cx="158668" cy="158668"/>
        </a:xfrm>
        <a:prstGeom prst="ellipse">
          <a:avLst/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CB1F3-6F53-485F-BDE4-B0503FFCE6C2}">
      <dsp:nvSpPr>
        <dsp:cNvPr id="0" name=""/>
        <dsp:cNvSpPr/>
      </dsp:nvSpPr>
      <dsp:spPr>
        <a:xfrm>
          <a:off x="1271085" y="1438559"/>
          <a:ext cx="100970" cy="100970"/>
        </a:xfrm>
        <a:prstGeom prst="ellipse">
          <a:avLst/>
        </a:prstGeom>
        <a:solidFill>
          <a:schemeClr val="accent2">
            <a:hueOff val="-300044"/>
            <a:satOff val="-6189"/>
            <a:lumOff val="-579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115CE-5E99-4D6F-98FA-EE59FFC615EC}">
      <dsp:nvSpPr>
        <dsp:cNvPr id="0" name=""/>
        <dsp:cNvSpPr/>
      </dsp:nvSpPr>
      <dsp:spPr>
        <a:xfrm>
          <a:off x="1304322" y="1679363"/>
          <a:ext cx="100970" cy="100970"/>
        </a:xfrm>
        <a:prstGeom prst="ellipse">
          <a:avLst/>
        </a:prstGeom>
        <a:solidFill>
          <a:schemeClr val="accent2">
            <a:hueOff val="-342908"/>
            <a:satOff val="-7073"/>
            <a:lumOff val="-662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8FD34-F024-4A5B-A3D7-B89AB7A8656C}">
      <dsp:nvSpPr>
        <dsp:cNvPr id="0" name=""/>
        <dsp:cNvSpPr/>
      </dsp:nvSpPr>
      <dsp:spPr>
        <a:xfrm>
          <a:off x="569254" y="1290980"/>
          <a:ext cx="259639" cy="259639"/>
        </a:xfrm>
        <a:prstGeom prst="ellipse">
          <a:avLst/>
        </a:prstGeom>
        <a:solidFill>
          <a:schemeClr val="accent2">
            <a:hueOff val="-385771"/>
            <a:satOff val="-7957"/>
            <a:lumOff val="-7451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77FC3-3B7D-44C1-969F-F80C976994E6}">
      <dsp:nvSpPr>
        <dsp:cNvPr id="0" name=""/>
        <dsp:cNvSpPr/>
      </dsp:nvSpPr>
      <dsp:spPr>
        <a:xfrm>
          <a:off x="17953" y="1919673"/>
          <a:ext cx="100970" cy="100970"/>
        </a:xfrm>
        <a:prstGeom prst="ellipse">
          <a:avLst/>
        </a:prstGeom>
        <a:solidFill>
          <a:schemeClr val="accent2">
            <a:hueOff val="-428634"/>
            <a:satOff val="-8842"/>
            <a:lumOff val="-827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D1D8F-69AF-43DF-87C6-BA417F35F23D}">
      <dsp:nvSpPr>
        <dsp:cNvPr id="0" name=""/>
        <dsp:cNvSpPr/>
      </dsp:nvSpPr>
      <dsp:spPr>
        <a:xfrm>
          <a:off x="102768" y="2046897"/>
          <a:ext cx="158668" cy="158668"/>
        </a:xfrm>
        <a:prstGeom prst="ellipse">
          <a:avLst/>
        </a:prstGeom>
        <a:solidFill>
          <a:schemeClr val="accent2">
            <a:hueOff val="-471498"/>
            <a:satOff val="-9726"/>
            <a:lumOff val="-910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844D2-C57A-45B8-98EE-832EF8620928}">
      <dsp:nvSpPr>
        <dsp:cNvPr id="0" name=""/>
        <dsp:cNvSpPr/>
      </dsp:nvSpPr>
      <dsp:spPr>
        <a:xfrm>
          <a:off x="314807" y="2159984"/>
          <a:ext cx="230790" cy="230790"/>
        </a:xfrm>
        <a:prstGeom prst="ellipse">
          <a:avLst/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EDFDC-9055-4607-A83A-24B2304D2680}">
      <dsp:nvSpPr>
        <dsp:cNvPr id="0" name=""/>
        <dsp:cNvSpPr/>
      </dsp:nvSpPr>
      <dsp:spPr>
        <a:xfrm>
          <a:off x="611662" y="2343751"/>
          <a:ext cx="100970" cy="100970"/>
        </a:xfrm>
        <a:prstGeom prst="ellipse">
          <a:avLst/>
        </a:prstGeom>
        <a:solidFill>
          <a:schemeClr val="accent2">
            <a:hueOff val="-557225"/>
            <a:satOff val="-11494"/>
            <a:lumOff val="-1076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03F26-339D-43AB-A206-8C7FA6FDEE77}">
      <dsp:nvSpPr>
        <dsp:cNvPr id="0" name=""/>
        <dsp:cNvSpPr/>
      </dsp:nvSpPr>
      <dsp:spPr>
        <a:xfrm>
          <a:off x="668205" y="2159984"/>
          <a:ext cx="158668" cy="158668"/>
        </a:xfrm>
        <a:prstGeom prst="ellipse">
          <a:avLst/>
        </a:prstGeom>
        <a:solidFill>
          <a:schemeClr val="accent2">
            <a:hueOff val="-600088"/>
            <a:satOff val="-12378"/>
            <a:lumOff val="-1159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54F6B-3221-4503-A2CF-043C6D91D1AD}">
      <dsp:nvSpPr>
        <dsp:cNvPr id="0" name=""/>
        <dsp:cNvSpPr/>
      </dsp:nvSpPr>
      <dsp:spPr>
        <a:xfrm>
          <a:off x="809564" y="2357887"/>
          <a:ext cx="100970" cy="100970"/>
        </a:xfrm>
        <a:prstGeom prst="ellipse">
          <a:avLst/>
        </a:prstGeom>
        <a:solidFill>
          <a:schemeClr val="accent2">
            <a:hueOff val="-642952"/>
            <a:satOff val="-13262"/>
            <a:lumOff val="-1241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82228-3CBD-422E-9AC9-0A978994BD03}">
      <dsp:nvSpPr>
        <dsp:cNvPr id="0" name=""/>
        <dsp:cNvSpPr/>
      </dsp:nvSpPr>
      <dsp:spPr>
        <a:xfrm>
          <a:off x="1017818" y="2282783"/>
          <a:ext cx="230790" cy="230790"/>
        </a:xfrm>
        <a:prstGeom prst="ellipse">
          <a:avLst/>
        </a:prstGeom>
        <a:solidFill>
          <a:schemeClr val="accent2">
            <a:hueOff val="-685815"/>
            <a:satOff val="-14147"/>
            <a:lumOff val="-1324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C3628-7653-4E72-8359-D3E96D66673F}">
      <dsp:nvSpPr>
        <dsp:cNvPr id="0" name=""/>
        <dsp:cNvSpPr/>
      </dsp:nvSpPr>
      <dsp:spPr>
        <a:xfrm>
          <a:off x="1247778" y="2075168"/>
          <a:ext cx="158668" cy="158668"/>
        </a:xfrm>
        <a:prstGeom prst="ellipse">
          <a:avLst/>
        </a:prstGeom>
        <a:solidFill>
          <a:schemeClr val="accent2">
            <a:hueOff val="-728679"/>
            <a:satOff val="-15031"/>
            <a:lumOff val="-1407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2AAA5-4792-46E9-973D-7456FC5D476A}">
      <dsp:nvSpPr>
        <dsp:cNvPr id="0" name=""/>
        <dsp:cNvSpPr/>
      </dsp:nvSpPr>
      <dsp:spPr>
        <a:xfrm>
          <a:off x="1406447" y="1410545"/>
          <a:ext cx="465986" cy="889619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186FA-9196-4EED-B42F-119444C7B2E9}">
      <dsp:nvSpPr>
        <dsp:cNvPr id="0" name=""/>
        <dsp:cNvSpPr/>
      </dsp:nvSpPr>
      <dsp:spPr>
        <a:xfrm>
          <a:off x="1872433" y="1410977"/>
          <a:ext cx="1270873" cy="889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Mengumpulkan Informasi</a:t>
          </a:r>
          <a:endParaRPr lang="id-ID" sz="1200" kern="1200" dirty="0"/>
        </a:p>
      </dsp:txBody>
      <dsp:txXfrm>
        <a:off x="1872433" y="1410977"/>
        <a:ext cx="1270873" cy="889611"/>
      </dsp:txXfrm>
    </dsp:sp>
    <dsp:sp modelId="{D851EC46-AB3F-4675-8E9B-212E13B3E12F}">
      <dsp:nvSpPr>
        <dsp:cNvPr id="0" name=""/>
        <dsp:cNvSpPr/>
      </dsp:nvSpPr>
      <dsp:spPr>
        <a:xfrm>
          <a:off x="3143306" y="1410545"/>
          <a:ext cx="465986" cy="889619"/>
        </a:xfrm>
        <a:prstGeom prst="chevron">
          <a:avLst>
            <a:gd name="adj" fmla="val 62310"/>
          </a:avLst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2CF39-698B-4F00-ADBA-E5359DF46A78}">
      <dsp:nvSpPr>
        <dsp:cNvPr id="0" name=""/>
        <dsp:cNvSpPr/>
      </dsp:nvSpPr>
      <dsp:spPr>
        <a:xfrm>
          <a:off x="3609293" y="1410977"/>
          <a:ext cx="1270873" cy="889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Pegolahan Informasi</a:t>
          </a:r>
          <a:endParaRPr lang="id-ID" sz="1400" kern="1200" dirty="0"/>
        </a:p>
      </dsp:txBody>
      <dsp:txXfrm>
        <a:off x="3609293" y="1410977"/>
        <a:ext cx="1270873" cy="889611"/>
      </dsp:txXfrm>
    </dsp:sp>
    <dsp:sp modelId="{E8426D77-1BDA-4C1C-A837-9F91D7176081}">
      <dsp:nvSpPr>
        <dsp:cNvPr id="0" name=""/>
        <dsp:cNvSpPr/>
      </dsp:nvSpPr>
      <dsp:spPr>
        <a:xfrm>
          <a:off x="4880166" y="1410545"/>
          <a:ext cx="465986" cy="889619"/>
        </a:xfrm>
        <a:prstGeom prst="chevron">
          <a:avLst>
            <a:gd name="adj" fmla="val 62310"/>
          </a:avLst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8B4A6-E98C-4DAB-AC53-D852B4D48678}">
      <dsp:nvSpPr>
        <dsp:cNvPr id="0" name=""/>
        <dsp:cNvSpPr/>
      </dsp:nvSpPr>
      <dsp:spPr>
        <a:xfrm>
          <a:off x="5346153" y="1410977"/>
          <a:ext cx="1270873" cy="8896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1400" kern="1200" dirty="0" smtClean="0"/>
            <a:t>Verifikasi </a:t>
          </a:r>
        </a:p>
        <a:p>
          <a:pPr lvl="0" algn="ctr" defTabSz="6223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id-ID" sz="1400" kern="1200" dirty="0" smtClean="0"/>
            <a:t>Hasil</a:t>
          </a:r>
          <a:endParaRPr lang="id-ID" sz="1400" kern="1200" dirty="0"/>
        </a:p>
      </dsp:txBody>
      <dsp:txXfrm>
        <a:off x="5346153" y="1410977"/>
        <a:ext cx="1270873" cy="889611"/>
      </dsp:txXfrm>
    </dsp:sp>
    <dsp:sp modelId="{9225C73E-8C56-4D93-9DCA-327341CC03C0}">
      <dsp:nvSpPr>
        <dsp:cNvPr id="0" name=""/>
        <dsp:cNvSpPr/>
      </dsp:nvSpPr>
      <dsp:spPr>
        <a:xfrm>
          <a:off x="6617026" y="1410545"/>
          <a:ext cx="465986" cy="889619"/>
        </a:xfrm>
        <a:prstGeom prst="chevron">
          <a:avLst>
            <a:gd name="adj" fmla="val 62310"/>
          </a:avLst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E353A8-B618-45F9-96C3-340A641200D1}">
      <dsp:nvSpPr>
        <dsp:cNvPr id="0" name=""/>
        <dsp:cNvSpPr/>
      </dsp:nvSpPr>
      <dsp:spPr>
        <a:xfrm>
          <a:off x="7133848" y="1337025"/>
          <a:ext cx="1080242" cy="1080242"/>
        </a:xfrm>
        <a:prstGeom prst="ellipse">
          <a:avLst/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/>
            <a:t>Generalisas</a:t>
          </a:r>
          <a:r>
            <a:rPr lang="id-ID" sz="1000" kern="1200" dirty="0" smtClean="0"/>
            <a:t>i</a:t>
          </a:r>
          <a:endParaRPr lang="id-ID" sz="1000" kern="1200" dirty="0"/>
        </a:p>
      </dsp:txBody>
      <dsp:txXfrm>
        <a:off x="7292046" y="1495223"/>
        <a:ext cx="763846" cy="7638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C2A2B-C097-41B4-8A61-A5232C3ACBD8}">
      <dsp:nvSpPr>
        <dsp:cNvPr id="0" name=""/>
        <dsp:cNvSpPr/>
      </dsp:nvSpPr>
      <dsp:spPr>
        <a:xfrm>
          <a:off x="82124" y="1695890"/>
          <a:ext cx="1221497" cy="40253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Identifikasi dan Merumuskan Masalah</a:t>
          </a:r>
          <a:endParaRPr lang="id-ID" sz="1200" kern="1200" dirty="0"/>
        </a:p>
      </dsp:txBody>
      <dsp:txXfrm>
        <a:off x="82124" y="1695890"/>
        <a:ext cx="1221497" cy="402539"/>
      </dsp:txXfrm>
    </dsp:sp>
    <dsp:sp modelId="{317ED7B2-C104-4313-8A55-C051DDC3FFCC}">
      <dsp:nvSpPr>
        <dsp:cNvPr id="0" name=""/>
        <dsp:cNvSpPr/>
      </dsp:nvSpPr>
      <dsp:spPr>
        <a:xfrm>
          <a:off x="33798" y="1454830"/>
          <a:ext cx="97164" cy="971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26E65-2B5B-4368-82C4-54A71BE934F2}">
      <dsp:nvSpPr>
        <dsp:cNvPr id="0" name=""/>
        <dsp:cNvSpPr/>
      </dsp:nvSpPr>
      <dsp:spPr>
        <a:xfrm>
          <a:off x="148751" y="1437432"/>
          <a:ext cx="97164" cy="97164"/>
        </a:xfrm>
        <a:prstGeom prst="ellipse">
          <a:avLst/>
        </a:prstGeom>
        <a:solidFill>
          <a:schemeClr val="accent2">
            <a:hueOff val="-42863"/>
            <a:satOff val="-884"/>
            <a:lumOff val="-82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72706-9A4D-4492-8F0C-9A46A72392AB}">
      <dsp:nvSpPr>
        <dsp:cNvPr id="0" name=""/>
        <dsp:cNvSpPr/>
      </dsp:nvSpPr>
      <dsp:spPr>
        <a:xfrm>
          <a:off x="311988" y="1464638"/>
          <a:ext cx="152687" cy="152687"/>
        </a:xfrm>
        <a:prstGeom prst="ellipse">
          <a:avLst/>
        </a:prstGeom>
        <a:solidFill>
          <a:schemeClr val="accent2">
            <a:hueOff val="-85727"/>
            <a:satOff val="-1768"/>
            <a:lumOff val="-165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746FC-0534-48DF-8AC7-44F4A7462E18}">
      <dsp:nvSpPr>
        <dsp:cNvPr id="0" name=""/>
        <dsp:cNvSpPr/>
      </dsp:nvSpPr>
      <dsp:spPr>
        <a:xfrm>
          <a:off x="448018" y="1315005"/>
          <a:ext cx="97164" cy="97164"/>
        </a:xfrm>
        <a:prstGeom prst="ellipse">
          <a:avLst/>
        </a:prstGeom>
        <a:solidFill>
          <a:schemeClr val="accent2">
            <a:hueOff val="-128590"/>
            <a:satOff val="-2652"/>
            <a:lumOff val="-248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AA80DD-E977-4C99-BF1C-3466990CB14B}">
      <dsp:nvSpPr>
        <dsp:cNvPr id="0" name=""/>
        <dsp:cNvSpPr/>
      </dsp:nvSpPr>
      <dsp:spPr>
        <a:xfrm>
          <a:off x="624858" y="1260592"/>
          <a:ext cx="97164" cy="97164"/>
        </a:xfrm>
        <a:prstGeom prst="ellipse">
          <a:avLst/>
        </a:prstGeom>
        <a:solidFill>
          <a:schemeClr val="accent2">
            <a:hueOff val="-171454"/>
            <a:satOff val="-3537"/>
            <a:lumOff val="-331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0CC76-4AD1-4C06-A716-C48FD837BD27}">
      <dsp:nvSpPr>
        <dsp:cNvPr id="0" name=""/>
        <dsp:cNvSpPr/>
      </dsp:nvSpPr>
      <dsp:spPr>
        <a:xfrm>
          <a:off x="842507" y="1355814"/>
          <a:ext cx="97164" cy="97164"/>
        </a:xfrm>
        <a:prstGeom prst="ellipse">
          <a:avLst/>
        </a:prstGeom>
        <a:solidFill>
          <a:schemeClr val="accent2">
            <a:hueOff val="-214317"/>
            <a:satOff val="-4421"/>
            <a:lumOff val="-413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A0C21-8B79-4322-BB37-1EDBBFE73753}">
      <dsp:nvSpPr>
        <dsp:cNvPr id="0" name=""/>
        <dsp:cNvSpPr/>
      </dsp:nvSpPr>
      <dsp:spPr>
        <a:xfrm>
          <a:off x="978537" y="1423829"/>
          <a:ext cx="152687" cy="152687"/>
        </a:xfrm>
        <a:prstGeom prst="ellipse">
          <a:avLst/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CB1F3-6F53-485F-BDE4-B0503FFCE6C2}">
      <dsp:nvSpPr>
        <dsp:cNvPr id="0" name=""/>
        <dsp:cNvSpPr/>
      </dsp:nvSpPr>
      <dsp:spPr>
        <a:xfrm>
          <a:off x="1168980" y="1573462"/>
          <a:ext cx="97164" cy="97164"/>
        </a:xfrm>
        <a:prstGeom prst="ellipse">
          <a:avLst/>
        </a:prstGeom>
        <a:solidFill>
          <a:schemeClr val="accent2">
            <a:hueOff val="-300044"/>
            <a:satOff val="-6189"/>
            <a:lumOff val="-579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115CE-5E99-4D6F-98FA-EE59FFC615EC}">
      <dsp:nvSpPr>
        <dsp:cNvPr id="0" name=""/>
        <dsp:cNvSpPr/>
      </dsp:nvSpPr>
      <dsp:spPr>
        <a:xfrm>
          <a:off x="1250598" y="1723096"/>
          <a:ext cx="97164" cy="97164"/>
        </a:xfrm>
        <a:prstGeom prst="ellipse">
          <a:avLst/>
        </a:prstGeom>
        <a:solidFill>
          <a:schemeClr val="accent2">
            <a:hueOff val="-342908"/>
            <a:satOff val="-7073"/>
            <a:lumOff val="-662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8FD34-F024-4A5B-A3D7-B89AB7A8656C}">
      <dsp:nvSpPr>
        <dsp:cNvPr id="0" name=""/>
        <dsp:cNvSpPr/>
      </dsp:nvSpPr>
      <dsp:spPr>
        <a:xfrm>
          <a:off x="543240" y="1360495"/>
          <a:ext cx="249851" cy="249851"/>
        </a:xfrm>
        <a:prstGeom prst="ellipse">
          <a:avLst/>
        </a:prstGeom>
        <a:solidFill>
          <a:schemeClr val="accent2">
            <a:hueOff val="-385771"/>
            <a:satOff val="-7957"/>
            <a:lumOff val="-7451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77FC3-3B7D-44C1-969F-F80C976994E6}">
      <dsp:nvSpPr>
        <dsp:cNvPr id="0" name=""/>
        <dsp:cNvSpPr/>
      </dsp:nvSpPr>
      <dsp:spPr>
        <a:xfrm>
          <a:off x="12721" y="1954348"/>
          <a:ext cx="97164" cy="97164"/>
        </a:xfrm>
        <a:prstGeom prst="ellipse">
          <a:avLst/>
        </a:prstGeom>
        <a:solidFill>
          <a:schemeClr val="accent2">
            <a:hueOff val="-428634"/>
            <a:satOff val="-8842"/>
            <a:lumOff val="-827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D1D8F-69AF-43DF-87C6-BA417F35F23D}">
      <dsp:nvSpPr>
        <dsp:cNvPr id="0" name=""/>
        <dsp:cNvSpPr/>
      </dsp:nvSpPr>
      <dsp:spPr>
        <a:xfrm>
          <a:off x="94339" y="2076775"/>
          <a:ext cx="152687" cy="152687"/>
        </a:xfrm>
        <a:prstGeom prst="ellipse">
          <a:avLst/>
        </a:prstGeom>
        <a:solidFill>
          <a:schemeClr val="accent2">
            <a:hueOff val="-471498"/>
            <a:satOff val="-9726"/>
            <a:lumOff val="-910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844D2-C57A-45B8-98EE-832EF8620928}">
      <dsp:nvSpPr>
        <dsp:cNvPr id="0" name=""/>
        <dsp:cNvSpPr/>
      </dsp:nvSpPr>
      <dsp:spPr>
        <a:xfrm>
          <a:off x="298385" y="2185599"/>
          <a:ext cx="222090" cy="222090"/>
        </a:xfrm>
        <a:prstGeom prst="ellipse">
          <a:avLst/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EDFDC-9055-4607-A83A-24B2304D2680}">
      <dsp:nvSpPr>
        <dsp:cNvPr id="0" name=""/>
        <dsp:cNvSpPr/>
      </dsp:nvSpPr>
      <dsp:spPr>
        <a:xfrm>
          <a:off x="584049" y="2362439"/>
          <a:ext cx="97164" cy="97164"/>
        </a:xfrm>
        <a:prstGeom prst="ellipse">
          <a:avLst/>
        </a:prstGeom>
        <a:solidFill>
          <a:schemeClr val="accent2">
            <a:hueOff val="-557225"/>
            <a:satOff val="-11494"/>
            <a:lumOff val="-1076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03F26-339D-43AB-A206-8C7FA6FDEE77}">
      <dsp:nvSpPr>
        <dsp:cNvPr id="0" name=""/>
        <dsp:cNvSpPr/>
      </dsp:nvSpPr>
      <dsp:spPr>
        <a:xfrm>
          <a:off x="638461" y="2185599"/>
          <a:ext cx="152687" cy="152687"/>
        </a:xfrm>
        <a:prstGeom prst="ellipse">
          <a:avLst/>
        </a:prstGeom>
        <a:solidFill>
          <a:schemeClr val="accent2">
            <a:hueOff val="-600088"/>
            <a:satOff val="-12378"/>
            <a:lumOff val="-1159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54F6B-3221-4503-A2CF-043C6D91D1AD}">
      <dsp:nvSpPr>
        <dsp:cNvPr id="0" name=""/>
        <dsp:cNvSpPr/>
      </dsp:nvSpPr>
      <dsp:spPr>
        <a:xfrm>
          <a:off x="774491" y="2376042"/>
          <a:ext cx="97164" cy="97164"/>
        </a:xfrm>
        <a:prstGeom prst="ellipse">
          <a:avLst/>
        </a:prstGeom>
        <a:solidFill>
          <a:schemeClr val="accent2">
            <a:hueOff val="-642952"/>
            <a:satOff val="-13262"/>
            <a:lumOff val="-1241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82228-3CBD-422E-9AC9-0A978994BD03}">
      <dsp:nvSpPr>
        <dsp:cNvPr id="0" name=""/>
        <dsp:cNvSpPr/>
      </dsp:nvSpPr>
      <dsp:spPr>
        <a:xfrm>
          <a:off x="896919" y="2158393"/>
          <a:ext cx="222090" cy="222090"/>
        </a:xfrm>
        <a:prstGeom prst="ellipse">
          <a:avLst/>
        </a:prstGeom>
        <a:solidFill>
          <a:schemeClr val="accent2">
            <a:hueOff val="-685815"/>
            <a:satOff val="-14147"/>
            <a:lumOff val="-1324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C3628-7653-4E72-8359-D3E96D66673F}">
      <dsp:nvSpPr>
        <dsp:cNvPr id="0" name=""/>
        <dsp:cNvSpPr/>
      </dsp:nvSpPr>
      <dsp:spPr>
        <a:xfrm>
          <a:off x="1196186" y="2103981"/>
          <a:ext cx="152687" cy="152687"/>
        </a:xfrm>
        <a:prstGeom prst="ellipse">
          <a:avLst/>
        </a:prstGeom>
        <a:solidFill>
          <a:schemeClr val="accent2">
            <a:hueOff val="-728679"/>
            <a:satOff val="-15031"/>
            <a:lumOff val="-1407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2AAA5-4792-46E9-973D-7456FC5D476A}">
      <dsp:nvSpPr>
        <dsp:cNvPr id="0" name=""/>
        <dsp:cNvSpPr/>
      </dsp:nvSpPr>
      <dsp:spPr>
        <a:xfrm>
          <a:off x="1348873" y="1464412"/>
          <a:ext cx="448420" cy="856083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186FA-9196-4EED-B42F-119444C7B2E9}">
      <dsp:nvSpPr>
        <dsp:cNvPr id="0" name=""/>
        <dsp:cNvSpPr/>
      </dsp:nvSpPr>
      <dsp:spPr>
        <a:xfrm>
          <a:off x="1842238" y="1464828"/>
          <a:ext cx="1222965" cy="856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Menyusun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Rancangan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Penyelesaian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Masalah</a:t>
          </a:r>
          <a:endParaRPr lang="id-ID" sz="1400" kern="1200" dirty="0"/>
        </a:p>
      </dsp:txBody>
      <dsp:txXfrm>
        <a:off x="1842238" y="1464828"/>
        <a:ext cx="1222965" cy="856075"/>
      </dsp:txXfrm>
    </dsp:sp>
    <dsp:sp modelId="{D851EC46-AB3F-4675-8E9B-212E13B3E12F}">
      <dsp:nvSpPr>
        <dsp:cNvPr id="0" name=""/>
        <dsp:cNvSpPr/>
      </dsp:nvSpPr>
      <dsp:spPr>
        <a:xfrm>
          <a:off x="3020259" y="1464412"/>
          <a:ext cx="448420" cy="856083"/>
        </a:xfrm>
        <a:prstGeom prst="chevron">
          <a:avLst>
            <a:gd name="adj" fmla="val 62310"/>
          </a:avLst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2CF39-698B-4F00-ADBA-E5359DF46A78}">
      <dsp:nvSpPr>
        <dsp:cNvPr id="0" name=""/>
        <dsp:cNvSpPr/>
      </dsp:nvSpPr>
      <dsp:spPr>
        <a:xfrm>
          <a:off x="3468680" y="1464828"/>
          <a:ext cx="1222965" cy="856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Mengumpulkan Informasi</a:t>
          </a:r>
          <a:endParaRPr lang="id-ID" sz="1200" kern="1200" dirty="0"/>
        </a:p>
      </dsp:txBody>
      <dsp:txXfrm>
        <a:off x="3468680" y="1464828"/>
        <a:ext cx="1222965" cy="856075"/>
      </dsp:txXfrm>
    </dsp:sp>
    <dsp:sp modelId="{E8426D77-1BDA-4C1C-A837-9F91D7176081}">
      <dsp:nvSpPr>
        <dsp:cNvPr id="0" name=""/>
        <dsp:cNvSpPr/>
      </dsp:nvSpPr>
      <dsp:spPr>
        <a:xfrm>
          <a:off x="4691645" y="1464412"/>
          <a:ext cx="448420" cy="856083"/>
        </a:xfrm>
        <a:prstGeom prst="chevron">
          <a:avLst>
            <a:gd name="adj" fmla="val 62310"/>
          </a:avLst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8B4A6-E98C-4DAB-AC53-D852B4D48678}">
      <dsp:nvSpPr>
        <dsp:cNvPr id="0" name=""/>
        <dsp:cNvSpPr/>
      </dsp:nvSpPr>
      <dsp:spPr>
        <a:xfrm>
          <a:off x="5085179" y="1464828"/>
          <a:ext cx="1222965" cy="8560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Mengolah</a:t>
          </a:r>
          <a:r>
            <a:rPr lang="en-US" sz="1400" kern="1200" dirty="0" smtClean="0"/>
            <a:t> </a:t>
          </a:r>
          <a:r>
            <a:rPr lang="id-ID" sz="1400" kern="1200" dirty="0" smtClean="0"/>
            <a:t>I</a:t>
          </a:r>
          <a:r>
            <a:rPr lang="en-US" sz="1400" kern="1200" dirty="0" err="1" smtClean="0"/>
            <a:t>nformasi</a:t>
          </a:r>
          <a:r>
            <a:rPr lang="en-US" sz="1400" kern="1200" dirty="0" smtClean="0"/>
            <a:t> </a:t>
          </a:r>
          <a:endParaRPr lang="id-ID" sz="1400" kern="1200" dirty="0"/>
        </a:p>
      </dsp:txBody>
      <dsp:txXfrm>
        <a:off x="5085179" y="1464828"/>
        <a:ext cx="1222965" cy="856075"/>
      </dsp:txXfrm>
    </dsp:sp>
    <dsp:sp modelId="{9225C73E-8C56-4D93-9DCA-327341CC03C0}">
      <dsp:nvSpPr>
        <dsp:cNvPr id="0" name=""/>
        <dsp:cNvSpPr/>
      </dsp:nvSpPr>
      <dsp:spPr>
        <a:xfrm>
          <a:off x="6183501" y="1464412"/>
          <a:ext cx="448420" cy="856083"/>
        </a:xfrm>
        <a:prstGeom prst="chevron">
          <a:avLst>
            <a:gd name="adj" fmla="val 62310"/>
          </a:avLst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E353A8-B618-45F9-96C3-340A641200D1}">
      <dsp:nvSpPr>
        <dsp:cNvPr id="0" name=""/>
        <dsp:cNvSpPr/>
      </dsp:nvSpPr>
      <dsp:spPr>
        <a:xfrm>
          <a:off x="6811451" y="1439610"/>
          <a:ext cx="1198130" cy="947626"/>
        </a:xfrm>
        <a:prstGeom prst="ellipse">
          <a:avLst/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/>
            <a:t>Menyelesai</a:t>
          </a:r>
          <a:r>
            <a:rPr lang="en-US" sz="1200" b="1" kern="1200" dirty="0" smtClean="0"/>
            <a:t>-</a:t>
          </a:r>
          <a:r>
            <a:rPr lang="id-ID" sz="1200" b="1" kern="1200" dirty="0" smtClean="0"/>
            <a:t>kan Masalah</a:t>
          </a:r>
          <a:endParaRPr lang="id-ID" sz="1200" b="1" kern="1200" dirty="0"/>
        </a:p>
      </dsp:txBody>
      <dsp:txXfrm>
        <a:off x="6986913" y="1578387"/>
        <a:ext cx="847206" cy="67007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C2A2B-C097-41B4-8A61-A5232C3ACBD8}">
      <dsp:nvSpPr>
        <dsp:cNvPr id="0" name=""/>
        <dsp:cNvSpPr/>
      </dsp:nvSpPr>
      <dsp:spPr>
        <a:xfrm>
          <a:off x="82274" y="1656776"/>
          <a:ext cx="1202731" cy="3963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Identifikasi dan Merumuskan Project</a:t>
          </a:r>
          <a:endParaRPr lang="id-ID" sz="1200" kern="1200" dirty="0"/>
        </a:p>
      </dsp:txBody>
      <dsp:txXfrm>
        <a:off x="82274" y="1656776"/>
        <a:ext cx="1202731" cy="396354"/>
      </dsp:txXfrm>
    </dsp:sp>
    <dsp:sp modelId="{317ED7B2-C104-4313-8A55-C051DDC3FFCC}">
      <dsp:nvSpPr>
        <dsp:cNvPr id="0" name=""/>
        <dsp:cNvSpPr/>
      </dsp:nvSpPr>
      <dsp:spPr>
        <a:xfrm>
          <a:off x="80907" y="1536229"/>
          <a:ext cx="95671" cy="95671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26E65-2B5B-4368-82C4-54A71BE934F2}">
      <dsp:nvSpPr>
        <dsp:cNvPr id="0" name=""/>
        <dsp:cNvSpPr/>
      </dsp:nvSpPr>
      <dsp:spPr>
        <a:xfrm>
          <a:off x="147878" y="1402288"/>
          <a:ext cx="95671" cy="95671"/>
        </a:xfrm>
        <a:prstGeom prst="ellipse">
          <a:avLst/>
        </a:prstGeom>
        <a:solidFill>
          <a:schemeClr val="accent2">
            <a:hueOff val="-42863"/>
            <a:satOff val="-884"/>
            <a:lumOff val="-82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72706-9A4D-4492-8F0C-9A46A72392AB}">
      <dsp:nvSpPr>
        <dsp:cNvPr id="0" name=""/>
        <dsp:cNvSpPr/>
      </dsp:nvSpPr>
      <dsp:spPr>
        <a:xfrm>
          <a:off x="308606" y="1429077"/>
          <a:ext cx="150341" cy="150341"/>
        </a:xfrm>
        <a:prstGeom prst="ellipse">
          <a:avLst/>
        </a:prstGeom>
        <a:solidFill>
          <a:schemeClr val="accent2">
            <a:hueOff val="-85727"/>
            <a:satOff val="-1768"/>
            <a:lumOff val="-165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746FC-0534-48DF-8AC7-44F4A7462E18}">
      <dsp:nvSpPr>
        <dsp:cNvPr id="0" name=""/>
        <dsp:cNvSpPr/>
      </dsp:nvSpPr>
      <dsp:spPr>
        <a:xfrm>
          <a:off x="442547" y="1281742"/>
          <a:ext cx="95671" cy="95671"/>
        </a:xfrm>
        <a:prstGeom prst="ellipse">
          <a:avLst/>
        </a:prstGeom>
        <a:solidFill>
          <a:schemeClr val="accent2">
            <a:hueOff val="-128590"/>
            <a:satOff val="-2652"/>
            <a:lumOff val="-248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AA80DD-E977-4C99-BF1C-3466990CB14B}">
      <dsp:nvSpPr>
        <dsp:cNvPr id="0" name=""/>
        <dsp:cNvSpPr/>
      </dsp:nvSpPr>
      <dsp:spPr>
        <a:xfrm>
          <a:off x="616670" y="1228166"/>
          <a:ext cx="95671" cy="95671"/>
        </a:xfrm>
        <a:prstGeom prst="ellipse">
          <a:avLst/>
        </a:prstGeom>
        <a:solidFill>
          <a:schemeClr val="accent2">
            <a:hueOff val="-171454"/>
            <a:satOff val="-3537"/>
            <a:lumOff val="-331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0CC76-4AD1-4C06-A716-C48FD837BD27}">
      <dsp:nvSpPr>
        <dsp:cNvPr id="0" name=""/>
        <dsp:cNvSpPr/>
      </dsp:nvSpPr>
      <dsp:spPr>
        <a:xfrm>
          <a:off x="830975" y="1321924"/>
          <a:ext cx="95671" cy="95671"/>
        </a:xfrm>
        <a:prstGeom prst="ellipse">
          <a:avLst/>
        </a:prstGeom>
        <a:solidFill>
          <a:schemeClr val="accent2">
            <a:hueOff val="-214317"/>
            <a:satOff val="-4421"/>
            <a:lumOff val="-413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A0C21-8B79-4322-BB37-1EDBBFE73753}">
      <dsp:nvSpPr>
        <dsp:cNvPr id="0" name=""/>
        <dsp:cNvSpPr/>
      </dsp:nvSpPr>
      <dsp:spPr>
        <a:xfrm>
          <a:off x="964915" y="1388894"/>
          <a:ext cx="150341" cy="150341"/>
        </a:xfrm>
        <a:prstGeom prst="ellipse">
          <a:avLst/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CB1F3-6F53-485F-BDE4-B0503FFCE6C2}">
      <dsp:nvSpPr>
        <dsp:cNvPr id="0" name=""/>
        <dsp:cNvSpPr/>
      </dsp:nvSpPr>
      <dsp:spPr>
        <a:xfrm>
          <a:off x="1152432" y="1536229"/>
          <a:ext cx="95671" cy="95671"/>
        </a:xfrm>
        <a:prstGeom prst="ellipse">
          <a:avLst/>
        </a:prstGeom>
        <a:solidFill>
          <a:schemeClr val="accent2">
            <a:hueOff val="-300044"/>
            <a:satOff val="-6189"/>
            <a:lumOff val="-579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115CE-5E99-4D6F-98FA-EE59FFC615EC}">
      <dsp:nvSpPr>
        <dsp:cNvPr id="0" name=""/>
        <dsp:cNvSpPr/>
      </dsp:nvSpPr>
      <dsp:spPr>
        <a:xfrm>
          <a:off x="1232796" y="1683564"/>
          <a:ext cx="95671" cy="95671"/>
        </a:xfrm>
        <a:prstGeom prst="ellipse">
          <a:avLst/>
        </a:prstGeom>
        <a:solidFill>
          <a:schemeClr val="accent2">
            <a:hueOff val="-342908"/>
            <a:satOff val="-7073"/>
            <a:lumOff val="-662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8FD34-F024-4A5B-A3D7-B89AB7A8656C}">
      <dsp:nvSpPr>
        <dsp:cNvPr id="0" name=""/>
        <dsp:cNvSpPr/>
      </dsp:nvSpPr>
      <dsp:spPr>
        <a:xfrm>
          <a:off x="536305" y="1277835"/>
          <a:ext cx="246013" cy="246013"/>
        </a:xfrm>
        <a:prstGeom prst="ellipse">
          <a:avLst/>
        </a:prstGeom>
        <a:solidFill>
          <a:schemeClr val="accent2">
            <a:hueOff val="-385771"/>
            <a:satOff val="-7957"/>
            <a:lumOff val="-7451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77FC3-3B7D-44C1-969F-F80C976994E6}">
      <dsp:nvSpPr>
        <dsp:cNvPr id="0" name=""/>
        <dsp:cNvSpPr/>
      </dsp:nvSpPr>
      <dsp:spPr>
        <a:xfrm>
          <a:off x="13937" y="1911263"/>
          <a:ext cx="95671" cy="95671"/>
        </a:xfrm>
        <a:prstGeom prst="ellipse">
          <a:avLst/>
        </a:prstGeom>
        <a:solidFill>
          <a:schemeClr val="accent2">
            <a:hueOff val="-428634"/>
            <a:satOff val="-8842"/>
            <a:lumOff val="-827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D1D8F-69AF-43DF-87C6-BA417F35F23D}">
      <dsp:nvSpPr>
        <dsp:cNvPr id="0" name=""/>
        <dsp:cNvSpPr/>
      </dsp:nvSpPr>
      <dsp:spPr>
        <a:xfrm>
          <a:off x="94301" y="2031809"/>
          <a:ext cx="150341" cy="150341"/>
        </a:xfrm>
        <a:prstGeom prst="ellipse">
          <a:avLst/>
        </a:prstGeom>
        <a:solidFill>
          <a:schemeClr val="accent2">
            <a:hueOff val="-471498"/>
            <a:satOff val="-9726"/>
            <a:lumOff val="-910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844D2-C57A-45B8-98EE-832EF8620928}">
      <dsp:nvSpPr>
        <dsp:cNvPr id="0" name=""/>
        <dsp:cNvSpPr/>
      </dsp:nvSpPr>
      <dsp:spPr>
        <a:xfrm>
          <a:off x="295212" y="2138962"/>
          <a:ext cx="218678" cy="218678"/>
        </a:xfrm>
        <a:prstGeom prst="ellipse">
          <a:avLst/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EDFDC-9055-4607-A83A-24B2304D2680}">
      <dsp:nvSpPr>
        <dsp:cNvPr id="0" name=""/>
        <dsp:cNvSpPr/>
      </dsp:nvSpPr>
      <dsp:spPr>
        <a:xfrm>
          <a:off x="576488" y="2313084"/>
          <a:ext cx="95671" cy="95671"/>
        </a:xfrm>
        <a:prstGeom prst="ellipse">
          <a:avLst/>
        </a:prstGeom>
        <a:solidFill>
          <a:schemeClr val="accent2">
            <a:hueOff val="-557225"/>
            <a:satOff val="-11494"/>
            <a:lumOff val="-1076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03F26-339D-43AB-A206-8C7FA6FDEE77}">
      <dsp:nvSpPr>
        <dsp:cNvPr id="0" name=""/>
        <dsp:cNvSpPr/>
      </dsp:nvSpPr>
      <dsp:spPr>
        <a:xfrm>
          <a:off x="630064" y="2138962"/>
          <a:ext cx="150341" cy="150341"/>
        </a:xfrm>
        <a:prstGeom prst="ellipse">
          <a:avLst/>
        </a:prstGeom>
        <a:solidFill>
          <a:schemeClr val="accent2">
            <a:hueOff val="-600088"/>
            <a:satOff val="-12378"/>
            <a:lumOff val="-1159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54F6B-3221-4503-A2CF-043C6D91D1AD}">
      <dsp:nvSpPr>
        <dsp:cNvPr id="0" name=""/>
        <dsp:cNvSpPr/>
      </dsp:nvSpPr>
      <dsp:spPr>
        <a:xfrm>
          <a:off x="764004" y="2326478"/>
          <a:ext cx="95671" cy="95671"/>
        </a:xfrm>
        <a:prstGeom prst="ellipse">
          <a:avLst/>
        </a:prstGeom>
        <a:solidFill>
          <a:schemeClr val="accent2">
            <a:hueOff val="-642952"/>
            <a:satOff val="-13262"/>
            <a:lumOff val="-1241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82228-3CBD-422E-9AC9-0A978994BD03}">
      <dsp:nvSpPr>
        <dsp:cNvPr id="0" name=""/>
        <dsp:cNvSpPr/>
      </dsp:nvSpPr>
      <dsp:spPr>
        <a:xfrm>
          <a:off x="884551" y="2112174"/>
          <a:ext cx="218678" cy="218678"/>
        </a:xfrm>
        <a:prstGeom prst="ellipse">
          <a:avLst/>
        </a:prstGeom>
        <a:solidFill>
          <a:schemeClr val="accent2">
            <a:hueOff val="-685815"/>
            <a:satOff val="-14147"/>
            <a:lumOff val="-1324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C3628-7653-4E72-8359-D3E96D66673F}">
      <dsp:nvSpPr>
        <dsp:cNvPr id="0" name=""/>
        <dsp:cNvSpPr/>
      </dsp:nvSpPr>
      <dsp:spPr>
        <a:xfrm>
          <a:off x="1179220" y="2058597"/>
          <a:ext cx="150341" cy="150341"/>
        </a:xfrm>
        <a:prstGeom prst="ellipse">
          <a:avLst/>
        </a:prstGeom>
        <a:solidFill>
          <a:schemeClr val="accent2">
            <a:hueOff val="-728679"/>
            <a:satOff val="-15031"/>
            <a:lumOff val="-1407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2AAA5-4792-46E9-973D-7456FC5D476A}">
      <dsp:nvSpPr>
        <dsp:cNvPr id="0" name=""/>
        <dsp:cNvSpPr/>
      </dsp:nvSpPr>
      <dsp:spPr>
        <a:xfrm>
          <a:off x="1329562" y="1428854"/>
          <a:ext cx="441531" cy="842931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D186FA-9196-4EED-B42F-119444C7B2E9}">
      <dsp:nvSpPr>
        <dsp:cNvPr id="0" name=""/>
        <dsp:cNvSpPr/>
      </dsp:nvSpPr>
      <dsp:spPr>
        <a:xfrm>
          <a:off x="1815347" y="1429263"/>
          <a:ext cx="1204176" cy="842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Menyusun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Rancangan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Penyelesaian</a:t>
          </a:r>
          <a:r>
            <a:rPr lang="en-US" sz="1400" kern="1200" dirty="0" smtClean="0"/>
            <a:t> Project</a:t>
          </a:r>
          <a:endParaRPr lang="id-ID" sz="1400" kern="1200" dirty="0"/>
        </a:p>
      </dsp:txBody>
      <dsp:txXfrm>
        <a:off x="1815347" y="1429263"/>
        <a:ext cx="1204176" cy="842923"/>
      </dsp:txXfrm>
    </dsp:sp>
    <dsp:sp modelId="{D851EC46-AB3F-4675-8E9B-212E13B3E12F}">
      <dsp:nvSpPr>
        <dsp:cNvPr id="0" name=""/>
        <dsp:cNvSpPr/>
      </dsp:nvSpPr>
      <dsp:spPr>
        <a:xfrm>
          <a:off x="2975270" y="1428854"/>
          <a:ext cx="441531" cy="842931"/>
        </a:xfrm>
        <a:prstGeom prst="chevron">
          <a:avLst>
            <a:gd name="adj" fmla="val 62310"/>
          </a:avLst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2CF39-698B-4F00-ADBA-E5359DF46A78}">
      <dsp:nvSpPr>
        <dsp:cNvPr id="0" name=""/>
        <dsp:cNvSpPr/>
      </dsp:nvSpPr>
      <dsp:spPr>
        <a:xfrm>
          <a:off x="3416802" y="1429263"/>
          <a:ext cx="1204176" cy="842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err="1" smtClean="0"/>
            <a:t>Mengumpulkan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Informasi</a:t>
          </a:r>
          <a:endParaRPr lang="id-ID" sz="1200" kern="1200" dirty="0"/>
        </a:p>
      </dsp:txBody>
      <dsp:txXfrm>
        <a:off x="3416802" y="1429263"/>
        <a:ext cx="1204176" cy="842923"/>
      </dsp:txXfrm>
    </dsp:sp>
    <dsp:sp modelId="{E8426D77-1BDA-4C1C-A837-9F91D7176081}">
      <dsp:nvSpPr>
        <dsp:cNvPr id="0" name=""/>
        <dsp:cNvSpPr/>
      </dsp:nvSpPr>
      <dsp:spPr>
        <a:xfrm>
          <a:off x="4620978" y="1428854"/>
          <a:ext cx="441531" cy="842931"/>
        </a:xfrm>
        <a:prstGeom prst="chevron">
          <a:avLst>
            <a:gd name="adj" fmla="val 62310"/>
          </a:avLst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D8B4A6-E98C-4DAB-AC53-D852B4D48678}">
      <dsp:nvSpPr>
        <dsp:cNvPr id="0" name=""/>
        <dsp:cNvSpPr/>
      </dsp:nvSpPr>
      <dsp:spPr>
        <a:xfrm>
          <a:off x="5062510" y="1429263"/>
          <a:ext cx="1204176" cy="84292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kern="1200" dirty="0" err="1" smtClean="0"/>
            <a:t>Pengolahan</a:t>
          </a:r>
          <a:r>
            <a:rPr lang="en-US" sz="1400" kern="1200" dirty="0" smtClean="0"/>
            <a:t> </a:t>
          </a:r>
          <a:r>
            <a:rPr lang="en-US" sz="1400" kern="1200" dirty="0" err="1" smtClean="0"/>
            <a:t>Informasi</a:t>
          </a:r>
          <a:endParaRPr lang="id-ID" sz="1400" kern="1200" dirty="0"/>
        </a:p>
      </dsp:txBody>
      <dsp:txXfrm>
        <a:off x="5062510" y="1429263"/>
        <a:ext cx="1204176" cy="842923"/>
      </dsp:txXfrm>
    </dsp:sp>
    <dsp:sp modelId="{9225C73E-8C56-4D93-9DCA-327341CC03C0}">
      <dsp:nvSpPr>
        <dsp:cNvPr id="0" name=""/>
        <dsp:cNvSpPr/>
      </dsp:nvSpPr>
      <dsp:spPr>
        <a:xfrm>
          <a:off x="6266687" y="1428854"/>
          <a:ext cx="441531" cy="842931"/>
        </a:xfrm>
        <a:prstGeom prst="chevron">
          <a:avLst>
            <a:gd name="adj" fmla="val 62310"/>
          </a:avLst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E353A8-B618-45F9-96C3-340A641200D1}">
      <dsp:nvSpPr>
        <dsp:cNvPr id="0" name=""/>
        <dsp:cNvSpPr/>
      </dsp:nvSpPr>
      <dsp:spPr>
        <a:xfrm>
          <a:off x="6708218" y="1404433"/>
          <a:ext cx="1179723" cy="933068"/>
        </a:xfrm>
        <a:prstGeom prst="ellipse">
          <a:avLst/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b="1" kern="1200" dirty="0" err="1" smtClean="0"/>
            <a:t>Menyusun</a:t>
          </a:r>
          <a:r>
            <a:rPr lang="en-US" sz="1200" b="1" kern="1200" dirty="0" smtClean="0"/>
            <a:t> </a:t>
          </a:r>
          <a:r>
            <a:rPr lang="en-US" sz="1200" b="1" kern="1200" dirty="0" err="1" smtClean="0"/>
            <a:t>Laporan</a:t>
          </a:r>
          <a:endParaRPr lang="id-ID" sz="1200" b="1" kern="1200" dirty="0"/>
        </a:p>
      </dsp:txBody>
      <dsp:txXfrm>
        <a:off x="6880984" y="1541078"/>
        <a:ext cx="834191" cy="659778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BC2A2B-C097-41B4-8A61-A5232C3ACBD8}">
      <dsp:nvSpPr>
        <dsp:cNvPr id="0" name=""/>
        <dsp:cNvSpPr/>
      </dsp:nvSpPr>
      <dsp:spPr>
        <a:xfrm>
          <a:off x="69259" y="1443521"/>
          <a:ext cx="1010502" cy="33300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Menyampai</a:t>
          </a:r>
          <a:r>
            <a:rPr lang="en-US" sz="1200" kern="1200" dirty="0" smtClean="0"/>
            <a:t>-</a:t>
          </a:r>
          <a:r>
            <a:rPr lang="id-ID" sz="1200" kern="1200" dirty="0" smtClean="0"/>
            <a:t>kan Tujuan</a:t>
          </a:r>
          <a:endParaRPr lang="id-ID" sz="1200" kern="1200" dirty="0"/>
        </a:p>
      </dsp:txBody>
      <dsp:txXfrm>
        <a:off x="69259" y="1443521"/>
        <a:ext cx="1010502" cy="333006"/>
      </dsp:txXfrm>
    </dsp:sp>
    <dsp:sp modelId="{317ED7B2-C104-4313-8A55-C051DDC3FFCC}">
      <dsp:nvSpPr>
        <dsp:cNvPr id="0" name=""/>
        <dsp:cNvSpPr/>
      </dsp:nvSpPr>
      <dsp:spPr>
        <a:xfrm>
          <a:off x="68110" y="1342241"/>
          <a:ext cx="80380" cy="8038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AC26E65-2B5B-4368-82C4-54A71BE934F2}">
      <dsp:nvSpPr>
        <dsp:cNvPr id="0" name=""/>
        <dsp:cNvSpPr/>
      </dsp:nvSpPr>
      <dsp:spPr>
        <a:xfrm>
          <a:off x="124377" y="1229708"/>
          <a:ext cx="80380" cy="80380"/>
        </a:xfrm>
        <a:prstGeom prst="ellipse">
          <a:avLst/>
        </a:prstGeom>
        <a:solidFill>
          <a:schemeClr val="accent2">
            <a:hueOff val="-42863"/>
            <a:satOff val="-884"/>
            <a:lumOff val="-82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E572706-9A4D-4492-8F0C-9A46A72392AB}">
      <dsp:nvSpPr>
        <dsp:cNvPr id="0" name=""/>
        <dsp:cNvSpPr/>
      </dsp:nvSpPr>
      <dsp:spPr>
        <a:xfrm>
          <a:off x="259417" y="1252214"/>
          <a:ext cx="126312" cy="126312"/>
        </a:xfrm>
        <a:prstGeom prst="ellipse">
          <a:avLst/>
        </a:prstGeom>
        <a:solidFill>
          <a:schemeClr val="accent2">
            <a:hueOff val="-85727"/>
            <a:satOff val="-1768"/>
            <a:lumOff val="-165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6746FC-0534-48DF-8AC7-44F4A7462E18}">
      <dsp:nvSpPr>
        <dsp:cNvPr id="0" name=""/>
        <dsp:cNvSpPr/>
      </dsp:nvSpPr>
      <dsp:spPr>
        <a:xfrm>
          <a:off x="371950" y="1128428"/>
          <a:ext cx="80380" cy="80380"/>
        </a:xfrm>
        <a:prstGeom prst="ellipse">
          <a:avLst/>
        </a:prstGeom>
        <a:solidFill>
          <a:schemeClr val="accent2">
            <a:hueOff val="-128590"/>
            <a:satOff val="-2652"/>
            <a:lumOff val="-248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AA80DD-E977-4C99-BF1C-3466990CB14B}">
      <dsp:nvSpPr>
        <dsp:cNvPr id="0" name=""/>
        <dsp:cNvSpPr/>
      </dsp:nvSpPr>
      <dsp:spPr>
        <a:xfrm>
          <a:off x="518243" y="1083414"/>
          <a:ext cx="80380" cy="80380"/>
        </a:xfrm>
        <a:prstGeom prst="ellipse">
          <a:avLst/>
        </a:prstGeom>
        <a:solidFill>
          <a:schemeClr val="accent2">
            <a:hueOff val="-171454"/>
            <a:satOff val="-3537"/>
            <a:lumOff val="-331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D0CC76-4AD1-4C06-A716-C48FD837BD27}">
      <dsp:nvSpPr>
        <dsp:cNvPr id="0" name=""/>
        <dsp:cNvSpPr/>
      </dsp:nvSpPr>
      <dsp:spPr>
        <a:xfrm>
          <a:off x="698297" y="1162188"/>
          <a:ext cx="80380" cy="80380"/>
        </a:xfrm>
        <a:prstGeom prst="ellipse">
          <a:avLst/>
        </a:prstGeom>
        <a:solidFill>
          <a:schemeClr val="accent2">
            <a:hueOff val="-214317"/>
            <a:satOff val="-4421"/>
            <a:lumOff val="-413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8A0C21-8B79-4322-BB37-1EDBBFE73753}">
      <dsp:nvSpPr>
        <dsp:cNvPr id="0" name=""/>
        <dsp:cNvSpPr/>
      </dsp:nvSpPr>
      <dsp:spPr>
        <a:xfrm>
          <a:off x="810830" y="1218454"/>
          <a:ext cx="126312" cy="126312"/>
        </a:xfrm>
        <a:prstGeom prst="ellipse">
          <a:avLst/>
        </a:prstGeom>
        <a:solidFill>
          <a:schemeClr val="accent2">
            <a:hueOff val="-257181"/>
            <a:satOff val="-5305"/>
            <a:lumOff val="-496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23CB1F3-6F53-485F-BDE4-B0503FFCE6C2}">
      <dsp:nvSpPr>
        <dsp:cNvPr id="0" name=""/>
        <dsp:cNvSpPr/>
      </dsp:nvSpPr>
      <dsp:spPr>
        <a:xfrm>
          <a:off x="968376" y="1342241"/>
          <a:ext cx="80380" cy="80380"/>
        </a:xfrm>
        <a:prstGeom prst="ellipse">
          <a:avLst/>
        </a:prstGeom>
        <a:solidFill>
          <a:schemeClr val="accent2">
            <a:hueOff val="-300044"/>
            <a:satOff val="-6189"/>
            <a:lumOff val="-579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A115CE-5E99-4D6F-98FA-EE59FFC615EC}">
      <dsp:nvSpPr>
        <dsp:cNvPr id="0" name=""/>
        <dsp:cNvSpPr/>
      </dsp:nvSpPr>
      <dsp:spPr>
        <a:xfrm>
          <a:off x="1035896" y="1466027"/>
          <a:ext cx="80380" cy="80380"/>
        </a:xfrm>
        <a:prstGeom prst="ellipse">
          <a:avLst/>
        </a:prstGeom>
        <a:solidFill>
          <a:schemeClr val="accent2">
            <a:hueOff val="-342908"/>
            <a:satOff val="-7073"/>
            <a:lumOff val="-662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B8FD34-F024-4A5B-A3D7-B89AB7A8656C}">
      <dsp:nvSpPr>
        <dsp:cNvPr id="0" name=""/>
        <dsp:cNvSpPr/>
      </dsp:nvSpPr>
      <dsp:spPr>
        <a:xfrm>
          <a:off x="450723" y="1229708"/>
          <a:ext cx="206693" cy="206693"/>
        </a:xfrm>
        <a:prstGeom prst="ellipse">
          <a:avLst/>
        </a:prstGeom>
        <a:solidFill>
          <a:schemeClr val="accent2">
            <a:hueOff val="-385771"/>
            <a:satOff val="-7957"/>
            <a:lumOff val="-7451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E77FC3-3B7D-44C1-969F-F80C976994E6}">
      <dsp:nvSpPr>
        <dsp:cNvPr id="0" name=""/>
        <dsp:cNvSpPr/>
      </dsp:nvSpPr>
      <dsp:spPr>
        <a:xfrm>
          <a:off x="11844" y="1657334"/>
          <a:ext cx="80380" cy="80380"/>
        </a:xfrm>
        <a:prstGeom prst="ellipse">
          <a:avLst/>
        </a:prstGeom>
        <a:solidFill>
          <a:schemeClr val="accent2">
            <a:hueOff val="-428634"/>
            <a:satOff val="-8842"/>
            <a:lumOff val="-8279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AD1D8F-69AF-43DF-87C6-BA417F35F23D}">
      <dsp:nvSpPr>
        <dsp:cNvPr id="0" name=""/>
        <dsp:cNvSpPr/>
      </dsp:nvSpPr>
      <dsp:spPr>
        <a:xfrm>
          <a:off x="79364" y="1758614"/>
          <a:ext cx="126312" cy="126312"/>
        </a:xfrm>
        <a:prstGeom prst="ellipse">
          <a:avLst/>
        </a:prstGeom>
        <a:solidFill>
          <a:schemeClr val="accent2">
            <a:hueOff val="-471498"/>
            <a:satOff val="-9726"/>
            <a:lumOff val="-9107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00844D2-C57A-45B8-98EE-832EF8620928}">
      <dsp:nvSpPr>
        <dsp:cNvPr id="0" name=""/>
        <dsp:cNvSpPr/>
      </dsp:nvSpPr>
      <dsp:spPr>
        <a:xfrm>
          <a:off x="248164" y="1848640"/>
          <a:ext cx="183727" cy="183727"/>
        </a:xfrm>
        <a:prstGeom prst="ellipse">
          <a:avLst/>
        </a:prstGeom>
        <a:solidFill>
          <a:schemeClr val="accent2">
            <a:hueOff val="-514361"/>
            <a:satOff val="-10610"/>
            <a:lumOff val="-9935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DEDFDC-9055-4607-A83A-24B2304D2680}">
      <dsp:nvSpPr>
        <dsp:cNvPr id="0" name=""/>
        <dsp:cNvSpPr/>
      </dsp:nvSpPr>
      <dsp:spPr>
        <a:xfrm>
          <a:off x="484483" y="1994934"/>
          <a:ext cx="80380" cy="80380"/>
        </a:xfrm>
        <a:prstGeom prst="ellipse">
          <a:avLst/>
        </a:prstGeom>
        <a:solidFill>
          <a:schemeClr val="accent2">
            <a:hueOff val="-557225"/>
            <a:satOff val="-11494"/>
            <a:lumOff val="-10763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003F26-339D-43AB-A206-8C7FA6FDEE77}">
      <dsp:nvSpPr>
        <dsp:cNvPr id="0" name=""/>
        <dsp:cNvSpPr/>
      </dsp:nvSpPr>
      <dsp:spPr>
        <a:xfrm>
          <a:off x="529497" y="1848640"/>
          <a:ext cx="126312" cy="126312"/>
        </a:xfrm>
        <a:prstGeom prst="ellipse">
          <a:avLst/>
        </a:prstGeom>
        <a:solidFill>
          <a:schemeClr val="accent2">
            <a:hueOff val="-600088"/>
            <a:satOff val="-12378"/>
            <a:lumOff val="-11590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54F6B-3221-4503-A2CF-043C6D91D1AD}">
      <dsp:nvSpPr>
        <dsp:cNvPr id="0" name=""/>
        <dsp:cNvSpPr/>
      </dsp:nvSpPr>
      <dsp:spPr>
        <a:xfrm>
          <a:off x="642030" y="2006187"/>
          <a:ext cx="80380" cy="80380"/>
        </a:xfrm>
        <a:prstGeom prst="ellipse">
          <a:avLst/>
        </a:prstGeom>
        <a:solidFill>
          <a:schemeClr val="accent2">
            <a:hueOff val="-642952"/>
            <a:satOff val="-13262"/>
            <a:lumOff val="-12418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382228-3CBD-422E-9AC9-0A978994BD03}">
      <dsp:nvSpPr>
        <dsp:cNvPr id="0" name=""/>
        <dsp:cNvSpPr/>
      </dsp:nvSpPr>
      <dsp:spPr>
        <a:xfrm>
          <a:off x="743310" y="1826134"/>
          <a:ext cx="183727" cy="183727"/>
        </a:xfrm>
        <a:prstGeom prst="ellipse">
          <a:avLst/>
        </a:prstGeom>
        <a:solidFill>
          <a:schemeClr val="accent2">
            <a:hueOff val="-685815"/>
            <a:satOff val="-14147"/>
            <a:lumOff val="-13246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C3628-7653-4E72-8359-D3E96D66673F}">
      <dsp:nvSpPr>
        <dsp:cNvPr id="0" name=""/>
        <dsp:cNvSpPr/>
      </dsp:nvSpPr>
      <dsp:spPr>
        <a:xfrm>
          <a:off x="990883" y="1781120"/>
          <a:ext cx="126312" cy="126312"/>
        </a:xfrm>
        <a:prstGeom prst="ellipse">
          <a:avLst/>
        </a:prstGeom>
        <a:solidFill>
          <a:schemeClr val="accent2">
            <a:hueOff val="-728679"/>
            <a:satOff val="-15031"/>
            <a:lumOff val="-14074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692AAA5-4792-46E9-973D-7456FC5D476A}">
      <dsp:nvSpPr>
        <dsp:cNvPr id="0" name=""/>
        <dsp:cNvSpPr/>
      </dsp:nvSpPr>
      <dsp:spPr>
        <a:xfrm>
          <a:off x="1117196" y="1252027"/>
          <a:ext cx="370962" cy="708208"/>
        </a:xfrm>
        <a:prstGeom prst="chevron">
          <a:avLst>
            <a:gd name="adj" fmla="val 623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7D4B10-8753-4605-8E50-1CC9BD4157F0}">
      <dsp:nvSpPr>
        <dsp:cNvPr id="0" name=""/>
        <dsp:cNvSpPr/>
      </dsp:nvSpPr>
      <dsp:spPr>
        <a:xfrm>
          <a:off x="1488159" y="1252371"/>
          <a:ext cx="1011716" cy="70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Menyajikan Informasi</a:t>
          </a:r>
        </a:p>
      </dsp:txBody>
      <dsp:txXfrm>
        <a:off x="1488159" y="1252371"/>
        <a:ext cx="1011716" cy="708201"/>
      </dsp:txXfrm>
    </dsp:sp>
    <dsp:sp modelId="{297DCA59-4D2D-4D9A-B880-EBE46CAB6266}">
      <dsp:nvSpPr>
        <dsp:cNvPr id="0" name=""/>
        <dsp:cNvSpPr/>
      </dsp:nvSpPr>
      <dsp:spPr>
        <a:xfrm>
          <a:off x="2499876" y="1252027"/>
          <a:ext cx="370962" cy="708208"/>
        </a:xfrm>
        <a:prstGeom prst="chevron">
          <a:avLst>
            <a:gd name="adj" fmla="val 62310"/>
          </a:avLst>
        </a:prstGeom>
        <a:solidFill>
          <a:schemeClr val="accent2">
            <a:hueOff val="-192886"/>
            <a:satOff val="-3979"/>
            <a:lumOff val="-372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BD1974D-4E2F-425E-A50B-19CEA6481DA4}">
      <dsp:nvSpPr>
        <dsp:cNvPr id="0" name=""/>
        <dsp:cNvSpPr/>
      </dsp:nvSpPr>
      <dsp:spPr>
        <a:xfrm>
          <a:off x="2870838" y="1252371"/>
          <a:ext cx="1011716" cy="70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kern="1200" dirty="0" smtClean="0"/>
            <a:t>Membentuk Kelompok</a:t>
          </a:r>
        </a:p>
      </dsp:txBody>
      <dsp:txXfrm>
        <a:off x="2870838" y="1252371"/>
        <a:ext cx="1011716" cy="708201"/>
      </dsp:txXfrm>
    </dsp:sp>
    <dsp:sp modelId="{38B3CF06-EDA3-45B1-BAB2-8BAC47C24E06}">
      <dsp:nvSpPr>
        <dsp:cNvPr id="0" name=""/>
        <dsp:cNvSpPr/>
      </dsp:nvSpPr>
      <dsp:spPr>
        <a:xfrm>
          <a:off x="3882555" y="1252027"/>
          <a:ext cx="370962" cy="708208"/>
        </a:xfrm>
        <a:prstGeom prst="chevron">
          <a:avLst>
            <a:gd name="adj" fmla="val 62310"/>
          </a:avLst>
        </a:prstGeom>
        <a:solidFill>
          <a:schemeClr val="accent2">
            <a:hueOff val="-385771"/>
            <a:satOff val="-7957"/>
            <a:lumOff val="-745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7BAF2C-CB02-4E6D-87AC-A8ED9566C6FD}">
      <dsp:nvSpPr>
        <dsp:cNvPr id="0" name=""/>
        <dsp:cNvSpPr/>
      </dsp:nvSpPr>
      <dsp:spPr>
        <a:xfrm>
          <a:off x="4253518" y="1252371"/>
          <a:ext cx="1011716" cy="70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Bekerja Dalam Kelompok</a:t>
          </a:r>
        </a:p>
      </dsp:txBody>
      <dsp:txXfrm>
        <a:off x="4253518" y="1252371"/>
        <a:ext cx="1011716" cy="708201"/>
      </dsp:txXfrm>
    </dsp:sp>
    <dsp:sp modelId="{CF89F140-7571-4692-BF15-E06845E2CBF7}">
      <dsp:nvSpPr>
        <dsp:cNvPr id="0" name=""/>
        <dsp:cNvSpPr/>
      </dsp:nvSpPr>
      <dsp:spPr>
        <a:xfrm>
          <a:off x="5265235" y="1252027"/>
          <a:ext cx="370962" cy="708208"/>
        </a:xfrm>
        <a:prstGeom prst="chevron">
          <a:avLst>
            <a:gd name="adj" fmla="val 62310"/>
          </a:avLst>
        </a:prstGeom>
        <a:solidFill>
          <a:schemeClr val="accent2">
            <a:hueOff val="-578657"/>
            <a:satOff val="-11936"/>
            <a:lumOff val="-11177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5A1517-D02A-4F84-B765-4D2D28E28630}">
      <dsp:nvSpPr>
        <dsp:cNvPr id="0" name=""/>
        <dsp:cNvSpPr/>
      </dsp:nvSpPr>
      <dsp:spPr>
        <a:xfrm>
          <a:off x="5636198" y="1252371"/>
          <a:ext cx="1011716" cy="7082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400" kern="1200" dirty="0" smtClean="0"/>
            <a:t>Presentasi Hasil Kerja Kelompok</a:t>
          </a:r>
        </a:p>
      </dsp:txBody>
      <dsp:txXfrm>
        <a:off x="5636198" y="1252371"/>
        <a:ext cx="1011716" cy="708201"/>
      </dsp:txXfrm>
    </dsp:sp>
    <dsp:sp modelId="{D95E010E-11D8-4281-A8F1-23B94B6DA750}">
      <dsp:nvSpPr>
        <dsp:cNvPr id="0" name=""/>
        <dsp:cNvSpPr/>
      </dsp:nvSpPr>
      <dsp:spPr>
        <a:xfrm>
          <a:off x="6647915" y="1252027"/>
          <a:ext cx="370962" cy="708208"/>
        </a:xfrm>
        <a:prstGeom prst="chevron">
          <a:avLst>
            <a:gd name="adj" fmla="val 62310"/>
          </a:avLst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983248-6570-4F64-840F-93DFA75F791E}">
      <dsp:nvSpPr>
        <dsp:cNvPr id="0" name=""/>
        <dsp:cNvSpPr/>
      </dsp:nvSpPr>
      <dsp:spPr>
        <a:xfrm>
          <a:off x="7018877" y="1114985"/>
          <a:ext cx="1023557" cy="1016987"/>
        </a:xfrm>
        <a:prstGeom prst="ellipse">
          <a:avLst/>
        </a:prstGeom>
        <a:solidFill>
          <a:schemeClr val="accent2">
            <a:hueOff val="-771542"/>
            <a:satOff val="-15915"/>
            <a:lumOff val="-14902"/>
            <a:alphaOff val="0"/>
          </a:schemeClr>
        </a:solidFill>
        <a:ln w="264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d-ID" sz="1200" b="1" kern="1200" dirty="0" smtClean="0"/>
            <a:t>Menerima Umpan Balik</a:t>
          </a:r>
        </a:p>
      </dsp:txBody>
      <dsp:txXfrm>
        <a:off x="7168773" y="1263919"/>
        <a:ext cx="723765" cy="7191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9/3/layout/RandomtoResultProcess">
  <dgm:title val=""/>
  <dgm:desc val=""/>
  <dgm:catLst>
    <dgm:cat type="process" pri="127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Name0">
    <dgm:varLst>
      <dgm:dir/>
      <dgm:animOne val="branch"/>
      <dgm:animLvl val="lvl"/>
    </dgm:varLst>
    <dgm:choose name="Name1">
      <dgm:if name="Name2" func="var" arg="dir" op="equ" val="norm">
        <dgm:alg type="lin">
          <dgm:param type="fallback" val="2D"/>
          <dgm:param type="nodeVertAlign" val="t"/>
        </dgm:alg>
      </dgm:if>
      <dgm:else name="Name3">
        <dgm:alg type="lin">
          <dgm:param type="fallback" val="2D"/>
          <dgm:param type="nodeVertAlign" val="t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userH" refType="h" fact="2"/>
      <dgm:constr type="w" for="ch" forName="chaos" refType="userH" fact="0.681"/>
      <dgm:constr type="h" for="ch" forName="chaos" refType="userH"/>
      <dgm:constr type="w" for="ch" forName="middle" refType="userH" fact="0.6"/>
      <dgm:constr type="h" for="ch" forName="middle" refType="userH"/>
      <dgm:constr type="w" for="ch" forName="last" refType="userH" fact="0.6"/>
      <dgm:constr type="h" for="ch" forName="last" refType="userH"/>
      <dgm:constr type="w" for="ch" forName="chevronComposite1" refType="userH" fact="0.22"/>
      <dgm:constr type="h" for="ch" forName="chevronComposite1" refType="userH" fact="0.52"/>
      <dgm:constr type="w" for="ch" forName="chevronComposite2" refType="userH" fact="0.22"/>
      <dgm:constr type="h" for="ch" forName="chevronComposite2" refType="userH" fact="0.52"/>
      <dgm:constr type="w" for="ch" forName="overlap" refType="userH" fact="-0.04"/>
      <dgm:constr type="h" for="ch" forName="overlap" refType="userH" fact="0.06"/>
      <dgm:constr type="primFontSz" for="des" forName="parTx1" op="equ" val="65"/>
      <dgm:constr type="primFontSz" for="des" forName="parTxMid" refType="primFontSz" refFor="des" refForName="parTx1" op="equ"/>
      <dgm:constr type="primFontSz" for="des" forName="circleTx" refType="primFontSz" refFor="des" refForName="parTx1" op="equ"/>
      <dgm:constr type="primFontSz" for="des" forName="desTx1" op="equ" val="65"/>
      <dgm:constr type="primFontSz" for="des" forName="desTxMid" refType="primFontSz" refFor="des" refForName="desTx1" op="equ"/>
      <dgm:constr type="primFontSz" for="des" forName="desTxN" refType="primFontSz" refFor="des" refForName="desTx1" op="equ"/>
    </dgm:constrLst>
    <dgm:forEach name="Name4" axis="ch" ptType="node">
      <dgm:choose name="Name5">
        <dgm:if name="Name6" axis="self" ptType="node" func="pos" op="equ" val="1">
          <dgm:layoutNode name="chaos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parTx1" refType="w" fact="0.5"/>
              <dgm:constr type="t" for="ch" forName="parTx1" refType="w" fact="0.32"/>
              <dgm:constr type="w" for="ch" forName="parTx1" refType="w" fact="0.88"/>
              <dgm:constr type="h" for="ch" forName="parTx1" refType="w" fact="0.29"/>
              <dgm:constr type="ctrX" for="ch" forName="desTx1" refType="w" fact="0.5"/>
              <dgm:constr type="b" for="ch" forName="desTx1" refType="h"/>
              <dgm:constr type="w" for="ch" forName="desTx1" refType="w" fact="0.88"/>
              <dgm:constr type="h" for="ch" forName="desTx1" refType="h" fact="0.37"/>
              <dgm:constr type="l" for="ch" forName="c1" refType="w" fact="0.05"/>
              <dgm:constr type="t" for="ch" forName="c1" refType="w" fact="0.23"/>
              <dgm:constr type="w" for="ch" forName="c1" refType="w" fact="0.07"/>
              <dgm:constr type="h" for="ch" forName="c1" refType="w" refFor="ch" refForName="c1"/>
              <dgm:constr type="l" for="ch" forName="c2" refType="w" fact="0.1"/>
              <dgm:constr type="t" for="ch" forName="c2" refType="w" fact="0.13"/>
              <dgm:constr type="w" for="ch" forName="c2" refType="w" fact="0.07"/>
              <dgm:constr type="h" for="ch" forName="c2" refType="w" refFor="ch" refForName="c2"/>
              <dgm:constr type="l" for="ch" forName="c3" refType="w" fact="0.22"/>
              <dgm:constr type="t" for="ch" forName="c3" refType="w" fact="0.15"/>
              <dgm:constr type="w" for="ch" forName="c3" refType="w" fact="0.11"/>
              <dgm:constr type="h" for="ch" forName="c3" refType="w" refFor="ch" refForName="c3"/>
              <dgm:constr type="l" for="ch" forName="c4" refType="w" fact="0.32"/>
              <dgm:constr type="t" for="ch" forName="c4" refType="w" fact="0.04"/>
              <dgm:constr type="w" for="ch" forName="c4" refType="w" fact="0.07"/>
              <dgm:constr type="h" for="ch" forName="c4" refType="w" refFor="ch" refForName="c4"/>
              <dgm:constr type="l" for="ch" forName="c5" refType="w" fact="0.45"/>
              <dgm:constr type="t" for="ch" forName="c5" refType="w" fact="0"/>
              <dgm:constr type="w" for="ch" forName="c5" refType="w" fact="0.07"/>
              <dgm:constr type="h" for="ch" forName="c5" refType="w" refFor="ch" refForName="c5"/>
              <dgm:constr type="l" for="ch" forName="c6" refType="w" fact="0.61"/>
              <dgm:constr type="t" for="ch" forName="c6" refType="w" fact="0.07"/>
              <dgm:constr type="w" for="ch" forName="c6" refType="w" fact="0.07"/>
              <dgm:constr type="h" for="ch" forName="c6" refType="w" refFor="ch" refForName="c6"/>
              <dgm:constr type="l" for="ch" forName="c7" refType="w" fact="0.71"/>
              <dgm:constr type="t" for="ch" forName="c7" refType="w" fact="0.12"/>
              <dgm:constr type="w" for="ch" forName="c7" refType="w" fact="0.11"/>
              <dgm:constr type="h" for="ch" forName="c7" refType="w" refFor="ch" refForName="c7"/>
              <dgm:constr type="l" for="ch" forName="c8" refType="w" fact="0.85"/>
              <dgm:constr type="t" for="ch" forName="c8" refType="w" fact="0.23"/>
              <dgm:constr type="w" for="ch" forName="c8" refType="w" fact="0.07"/>
              <dgm:constr type="h" for="ch" forName="c8" refType="w" refFor="ch" refForName="c8"/>
              <dgm:constr type="l" for="ch" forName="c9" refType="w" fact="0.91"/>
              <dgm:constr type="t" for="ch" forName="c9" refType="w" fact="0.34"/>
              <dgm:constr type="w" for="ch" forName="c9" refType="w" fact="0.07"/>
              <dgm:constr type="h" for="ch" forName="c9" refType="w" refFor="ch" refForName="c9"/>
              <dgm:constr type="l" for="ch" forName="c10" refType="w" fact="0.39"/>
              <dgm:constr type="t" for="ch" forName="c10" refType="w" fact="0.13"/>
              <dgm:constr type="w" for="ch" forName="c10" refType="w" fact="0.18"/>
              <dgm:constr type="h" for="ch" forName="c10" refType="w" refFor="ch" refForName="c10"/>
              <dgm:constr type="l" for="ch" forName="c11" refType="w" fact="0"/>
              <dgm:constr type="t" for="ch" forName="c11" refType="w" fact="0.51"/>
              <dgm:constr type="w" for="ch" forName="c11" refType="w" fact="0.07"/>
              <dgm:constr type="h" for="ch" forName="c11" refType="w" refFor="ch" refForName="c11"/>
              <dgm:constr type="l" for="ch" forName="c12" refType="w" fact="0.06"/>
              <dgm:constr type="t" for="ch" forName="c12" refType="w" fact="0.6"/>
              <dgm:constr type="w" for="ch" forName="c12" refType="w" fact="0.11"/>
              <dgm:constr type="h" for="ch" forName="c12" refType="w" refFor="ch" refForName="c12"/>
              <dgm:constr type="l" for="ch" forName="c13" refType="w" fact="0.21"/>
              <dgm:constr type="t" for="ch" forName="c13" refType="w" fact="0.68"/>
              <dgm:constr type="w" for="ch" forName="c13" refType="w" fact="0.16"/>
              <dgm:constr type="h" for="ch" forName="c13" refType="w" refFor="ch" refForName="c13"/>
              <dgm:constr type="l" for="ch" forName="c14" refType="w" fact="0.42"/>
              <dgm:constr type="t" for="ch" forName="c14" refType="w" fact="0.81"/>
              <dgm:constr type="w" for="ch" forName="c14" refType="w" fact="0.07"/>
              <dgm:constr type="h" for="ch" forName="c14" refType="w" refFor="ch" refForName="c14"/>
              <dgm:constr type="l" for="ch" forName="c15" refType="w" fact="0.46"/>
              <dgm:constr type="t" for="ch" forName="c15" refType="w" fact="0.68"/>
              <dgm:constr type="w" for="ch" forName="c15" refType="w" fact="0.11"/>
              <dgm:constr type="h" for="ch" forName="c15" refType="w" refFor="ch" refForName="c15"/>
              <dgm:constr type="l" for="ch" forName="c16" refType="w" fact="0.56"/>
              <dgm:constr type="t" for="ch" forName="c16" refType="w" fact="0.82"/>
              <dgm:constr type="w" for="ch" forName="c16" refType="w" fact="0.07"/>
              <dgm:constr type="h" for="ch" forName="c16" refType="w" refFor="ch" refForName="c16"/>
              <dgm:constr type="l" for="ch" forName="c17" refType="w" fact="0.65"/>
              <dgm:constr type="t" for="ch" forName="c17" refType="w" fact="0.66"/>
              <dgm:constr type="w" for="ch" forName="c17" refType="w" fact="0.16"/>
              <dgm:constr type="h" for="ch" forName="c17" refType="w" refFor="ch" refForName="c17"/>
              <dgm:constr type="l" for="ch" forName="c18" refType="w" fact="0.87"/>
              <dgm:constr type="t" for="ch" forName="c18" refType="w" fact="0.62"/>
              <dgm:constr type="w" for="ch" forName="c18" refType="w" fact="0.11"/>
              <dgm:constr type="h" for="ch" forName="c18" refType="w" refFor="ch" refForName="c18"/>
            </dgm:constrLst>
            <dgm:layoutNode name="parTx1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7">
              <dgm:if name="Name8" axis="ch" ptType="node" func="cnt" op="gte" val="1">
                <dgm:layoutNode name="desTx1" styleLbl="revTx">
                  <dgm:varLst>
                    <dgm:bulletEnabled val="1"/>
                  </dgm:varLst>
                  <dgm:choose name="Name9">
                    <dgm:if name="Name10" axis="ch" ptType="node" func="cnt" op="equ" val="1">
                      <dgm:alg type="tx">
                        <dgm:param type="shpTxLTRAlignCh" val="l"/>
                      </dgm:alg>
                    </dgm:if>
                    <dgm:else name="Name11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2"/>
            </dgm:choose>
            <dgm:layoutNode name="c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9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0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1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2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3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4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5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6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7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  <dgm:layoutNode name="c18" styleLbl="node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layoutNode>
        </dgm:if>
        <dgm:if name="Name13" axis="self" ptType="node" func="revPos" op="equ" val="1">
          <dgm:layoutNode name="last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ctrX" for="ch" forName="circleTx" refType="w" fact="0.5"/>
              <dgm:constr type="t" for="ch" forName="circleTx" refType="w" fact="0.117"/>
              <dgm:constr type="w" for="ch" forName="circleTx" refType="h" refFor="ch" refForName="circleTx"/>
              <dgm:constr type="h" for="ch" forName="circleTx" refType="w" fact="0.85"/>
              <dgm:constr type="l" for="ch" forName="desTxN"/>
              <dgm:constr type="b" for="ch" forName="desTxN" refType="h"/>
              <dgm:constr type="w" for="ch" forName="desTxN" refType="w"/>
              <dgm:constr type="h" for="ch" forName="desTxN" refType="h" fact="0.37"/>
              <dgm:constr type="ctrX" for="ch" forName="spN" refType="w" fact="0.5"/>
              <dgm:constr type="t" for="ch" forName="spN"/>
              <dgm:constr type="w" for="ch" forName="spN" refType="w" fact="0.93"/>
              <dgm:constr type="h" for="ch" forName="spN" refType="h" fact="0.01"/>
            </dgm:constrLst>
            <dgm:layoutNode name="circleTx" styleLbl="node1">
              <dgm:alg type="tx"/>
              <dgm:shape xmlns:r="http://schemas.openxmlformats.org/officeDocument/2006/relationships" type="ellipse" r:blip="">
                <dgm:adjLst/>
              </dgm:shape>
              <dgm:presOf axis="self" ptType="node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  <dgm:choose name="Name14">
              <dgm:if name="Name15" axis="ch" ptType="node" func="cnt" op="gte" val="1">
                <dgm:layoutNode name="desTxN" styleLbl="revTx">
                  <dgm:varLst>
                    <dgm:bulletEnabled val="1"/>
                  </dgm:varLst>
                  <dgm:choose name="Name16">
                    <dgm:if name="Name17" axis="ch" ptType="node" func="cnt" op="equ" val="1">
                      <dgm:alg type="tx">
                        <dgm:param type="shpTxLTRAlignCh" val="l"/>
                      </dgm:alg>
                    </dgm:if>
                    <dgm:else name="Name18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  <dgm:layoutNode name="spN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if>
        <dgm:else name="Name20">
          <dgm:layoutNode name="middl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l" for="ch" forName="parTxMid"/>
              <dgm:constr type="t" for="ch" forName="parTxMid" refType="w" fact="0.167"/>
              <dgm:constr type="w" for="ch" forName="parTxMid" refType="w"/>
              <dgm:constr type="h" for="ch" forName="parTxMid" refType="w" fact="0.7"/>
              <dgm:constr type="l" for="ch" forName="desTxMid"/>
              <dgm:constr type="b" for="ch" forName="desTxMid" refType="h"/>
              <dgm:constr type="w" for="ch" forName="desTxMid" refType="w"/>
              <dgm:constr type="h" for="ch" forName="desTxMid" refType="h" fact="0.37"/>
              <dgm:constr type="ctrX" for="ch" forName="spMid" refType="w" fact="0.5"/>
              <dgm:constr type="t" for="ch" forName="spMid"/>
              <dgm:constr type="w" for="ch" forName="spMid" refType="w" fact="0.01"/>
              <dgm:constr type="h" for="ch" forName="spMid" refType="h" fact="0.01"/>
            </dgm:constrLst>
            <dgm:layoutNode name="parTxMid" styleLbl="revTx">
              <dgm:alg type="tx"/>
              <dgm:shape xmlns:r="http://schemas.openxmlformats.org/officeDocument/2006/relationships" type="rect" r:blip="">
                <dgm:adjLst/>
              </dgm:shape>
              <dgm:presOf axis="self" ptType="node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choose name="Name21">
              <dgm:if name="Name22" axis="ch" ptType="node" func="cnt" op="gte" val="1">
                <dgm:layoutNode name="desTxMid" styleLbl="revTx">
                  <dgm:varLst>
                    <dgm:bulletEnabled val="1"/>
                  </dgm:varLst>
                  <dgm:choose name="Name23">
                    <dgm:if name="Name24" axis="ch" ptType="node" func="cnt" op="equ" val="1">
                      <dgm:alg type="tx">
                        <dgm:param type="shpTxLTRAlignCh" val="l"/>
                      </dgm:alg>
                    </dgm:if>
                    <dgm:else name="Name25">
                      <dgm:alg type="tx">
                        <dgm:param type="shpTxLTRAlignCh" val="l"/>
                        <dgm:param type="stBulletLvl" val="1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</dgm:if>
              <dgm:else name="Name26"/>
            </dgm:choose>
            <dgm:layoutNode name="spMid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layoutNode>
        </dgm:else>
      </dgm:choose>
      <dgm:forEach name="Name27" axis="followSib" ptType="sibTrans" cnt="1">
        <dgm:layoutNode name="chevronComposite1" styleLbl="alignImgPlace1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chevron1"/>
            <dgm:constr type="t" for="ch" forName="chevron1" refType="h" fact="0.1923"/>
            <dgm:constr type="w" for="ch" forName="chevron1" refType="w"/>
            <dgm:constr type="b" for="ch" forName="chevron1" refType="h"/>
            <dgm:constr type="l" for="ch" forName="spChevron1"/>
            <dgm:constr type="t" for="ch" forName="spChevron1"/>
            <dgm:constr type="w" for="ch" forName="spChevron1" refType="w" fact="0.01"/>
            <dgm:constr type="h" for="ch" forName="spChevron1" refType="h" fact="0.01"/>
          </dgm:constrLst>
          <dgm:layoutNode name="chevron1">
            <dgm:alg type="sp"/>
            <dgm:choose name="Name28">
              <dgm:if name="Name29" func="var" arg="dir" op="equ" val="norm">
                <dgm:shape xmlns:r="http://schemas.openxmlformats.org/officeDocument/2006/relationships" type="chevron" r:blip="">
                  <dgm:adjLst>
                    <dgm:adj idx="1" val="0.6231"/>
                  </dgm:adjLst>
                </dgm:shape>
              </dgm:if>
              <dgm:else name="Name30">
                <dgm:shape xmlns:r="http://schemas.openxmlformats.org/officeDocument/2006/relationships" rot="180" type="chevron" r:blip="">
                  <dgm:adjLst>
                    <dgm:adj idx="1" val="0.6231"/>
                  </dgm:adjLst>
                </dgm:shape>
              </dgm:else>
            </dgm:choose>
            <dgm:presOf/>
          </dgm:layoutNode>
          <dgm:layoutNode name="spChevron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  <dgm:choose name="Name31">
          <dgm:if name="Name32" axis="root ch" ptType="all node" func="cnt" op="equ" val="2">
            <dgm:layoutNode name="overlap">
              <dgm:alg type="sp"/>
              <dgm:shape xmlns:r="http://schemas.openxmlformats.org/officeDocument/2006/relationships" r:blip="">
                <dgm:adjLst/>
              </dgm:shape>
              <dgm:presOf/>
            </dgm:layoutNode>
            <dgm:layoutNode name="chevronComposite2" styleLbl="alignImgPlace1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l" for="ch" forName="chevron2"/>
                <dgm:constr type="t" for="ch" forName="chevron2" refType="h" fact="0.1923"/>
                <dgm:constr type="w" for="ch" forName="chevron2" refType="w"/>
                <dgm:constr type="b" for="ch" forName="chevron2" refType="h"/>
                <dgm:constr type="l" for="ch" forName="spChevron2"/>
                <dgm:constr type="t" for="ch" forName="spChevron2"/>
                <dgm:constr type="w" for="ch" forName="spChevron2" refType="w" fact="0.01"/>
                <dgm:constr type="h" for="ch" forName="spChevron2" refType="h" fact="0.01"/>
              </dgm:constrLst>
              <dgm:layoutNode name="chevron2">
                <dgm:alg type="sp"/>
                <dgm:choose name="Name33">
                  <dgm:if name="Name34" func="var" arg="dir" op="equ" val="norm">
                    <dgm:shape xmlns:r="http://schemas.openxmlformats.org/officeDocument/2006/relationships" type="chevron" r:blip="">
                      <dgm:adjLst>
                        <dgm:adj idx="1" val="0.6231"/>
                      </dgm:adjLst>
                    </dgm:shape>
                  </dgm:if>
                  <dgm:else name="Name35">
                    <dgm:shape xmlns:r="http://schemas.openxmlformats.org/officeDocument/2006/relationships" rot="180" type="chevron" r:blip="">
                      <dgm:adjLst>
                        <dgm:adj idx="1" val="0.6231"/>
                      </dgm:adjLst>
                    </dgm:shape>
                  </dgm:else>
                </dgm:choose>
                <dgm:presOf/>
              </dgm:layoutNode>
              <dgm:layoutNode name="spChevron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layoutNode>
          </dgm:if>
          <dgm:else name="Name36"/>
        </dgm:choos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CF5A65-FFF1-4687-81D0-9248270CAE08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BA87A1-669A-48AA-BF1F-FDB10B2FA8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518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D78FC6-CE17-4259-A63C-DDFC12E048F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33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10186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64"/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9781AC5E-E60F-4620-892B-17D2B4AF0BA0}" type="slidenum">
              <a:rPr lang="id-ID" sz="1200">
                <a:solidFill>
                  <a:prstClr val="black"/>
                </a:solidFill>
              </a:rPr>
              <a:pPr/>
              <a:t>21</a:t>
            </a:fld>
            <a:endParaRPr lang="id-ID" sz="120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04900" y="674688"/>
            <a:ext cx="4498975" cy="33734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FDA49A-2AD9-3A40-A4E6-A0C620D3F73F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66033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457175"/>
            <a:fld id="{FC38A70F-617B-4F8E-8407-B15CC6924A10}" type="slidenum">
              <a:rPr lang="id-ID">
                <a:solidFill>
                  <a:prstClr val="black"/>
                </a:solidFill>
                <a:latin typeface="Calibri"/>
              </a:rPr>
              <a:pPr defTabSz="457175"/>
              <a:t>24</a:t>
            </a:fld>
            <a:endParaRPr lang="id-ID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85124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796FC2-5013-442D-9BC9-EB1C26F840D0}" type="slidenum">
              <a:rPr lang="id-ID" smtClean="0"/>
              <a:pPr/>
              <a:t>58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368316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AB7336C-C7EA-4078-AD02-DFDC0A73D226}" type="datetimeFigureOut">
              <a:rPr lang="en-US" smtClean="0"/>
              <a:t>9/6/2017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8D23D3B8-A925-49C5-ADA6-7DAC4914363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../4.%20Bahan/KKO/6.%20Rangkuman%20Taxonomy.doc" TargetMode="Externa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../4.%20Bahan/KKO/6.%20Rangkuman%20Taxonomy.doc" TargetMode="Externa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13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2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2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40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4.xml"/><Relationship Id="rId4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dirty="0" smtClean="0"/>
              <a:t>REVISI SILABUS DAN </a:t>
            </a:r>
            <a:r>
              <a:rPr lang="en-US" sz="4000" b="1" dirty="0" err="1" smtClean="0"/>
              <a:t>rpp</a:t>
            </a:r>
            <a:endParaRPr lang="en-US" sz="40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SMA </a:t>
            </a:r>
            <a:r>
              <a:rPr lang="en-US" dirty="0" err="1" smtClean="0"/>
              <a:t>Negeri</a:t>
            </a:r>
            <a:r>
              <a:rPr lang="en-US" dirty="0" smtClean="0"/>
              <a:t> 1 </a:t>
            </a:r>
            <a:r>
              <a:rPr lang="en-US" dirty="0" err="1" smtClean="0"/>
              <a:t>Ngaprah</a:t>
            </a:r>
            <a:endParaRPr lang="en-US" dirty="0" smtClean="0"/>
          </a:p>
          <a:p>
            <a:r>
              <a:rPr lang="en-US" dirty="0" smtClean="0"/>
              <a:t>Bandung, 8 September 2017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877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BAHAN DISKUSI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Informasi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2013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Bapak</a:t>
            </a:r>
            <a:r>
              <a:rPr lang="en-US" dirty="0" smtClean="0"/>
              <a:t>/</a:t>
            </a:r>
            <a:r>
              <a:rPr lang="en-US" dirty="0" err="1" smtClean="0"/>
              <a:t>Ibu</a:t>
            </a:r>
            <a:r>
              <a:rPr lang="en-US" dirty="0" smtClean="0"/>
              <a:t> </a:t>
            </a:r>
            <a:r>
              <a:rPr lang="en-US" dirty="0" err="1" smtClean="0"/>
              <a:t>dapatkan</a:t>
            </a:r>
            <a:r>
              <a:rPr lang="en-US" dirty="0" smtClean="0"/>
              <a:t> </a:t>
            </a:r>
            <a:r>
              <a:rPr lang="en-US" dirty="0" err="1" smtClean="0"/>
              <a:t>akhir-akhir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/>
              <a:t>Dari </a:t>
            </a:r>
            <a:r>
              <a:rPr lang="en-US" dirty="0" err="1"/>
              <a:t>pendapat</a:t>
            </a:r>
            <a:r>
              <a:rPr lang="en-US" dirty="0"/>
              <a:t> yang </a:t>
            </a:r>
            <a:r>
              <a:rPr lang="en-US" dirty="0" err="1"/>
              <a:t>Ibu</a:t>
            </a:r>
            <a:r>
              <a:rPr lang="en-US" dirty="0"/>
              <a:t>/</a:t>
            </a:r>
            <a:r>
              <a:rPr lang="en-US" dirty="0" err="1"/>
              <a:t>Bapak</a:t>
            </a:r>
            <a:r>
              <a:rPr lang="en-US" dirty="0"/>
              <a:t> </a:t>
            </a:r>
            <a:r>
              <a:rPr lang="en-US" dirty="0" err="1"/>
              <a:t>kemukakan</a:t>
            </a:r>
            <a:r>
              <a:rPr lang="en-US" dirty="0"/>
              <a:t> </a:t>
            </a:r>
            <a:r>
              <a:rPr lang="en-US" dirty="0" err="1"/>
              <a:t>tadi</a:t>
            </a:r>
            <a:r>
              <a:rPr lang="en-US" dirty="0"/>
              <a:t> (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dinamika</a:t>
            </a:r>
            <a:r>
              <a:rPr lang="en-US" dirty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</a:t>
            </a:r>
            <a:r>
              <a:rPr lang="en-US" dirty="0"/>
              <a:t>2013),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Bapak</a:t>
            </a:r>
            <a:r>
              <a:rPr lang="en-US" dirty="0"/>
              <a:t>/</a:t>
            </a:r>
            <a:r>
              <a:rPr lang="en-US" dirty="0" err="1"/>
              <a:t>Ibu</a:t>
            </a:r>
            <a:r>
              <a:rPr lang="en-US" dirty="0"/>
              <a:t> </a:t>
            </a:r>
            <a:r>
              <a:rPr lang="en-US" dirty="0" err="1"/>
              <a:t>mempersiapkan</a:t>
            </a:r>
            <a:r>
              <a:rPr lang="en-US" dirty="0"/>
              <a:t> </a:t>
            </a:r>
            <a:r>
              <a:rPr lang="en-US" dirty="0" err="1"/>
              <a:t>implementasi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TP </a:t>
            </a:r>
            <a:r>
              <a:rPr lang="en-US" dirty="0" smtClean="0"/>
              <a:t>2017/2018 </a:t>
            </a:r>
            <a:r>
              <a:rPr lang="en-US" dirty="0" err="1"/>
              <a:t>mendatang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menyikapi</a:t>
            </a:r>
            <a:r>
              <a:rPr lang="en-US" dirty="0" smtClean="0"/>
              <a:t> </a:t>
            </a:r>
            <a:r>
              <a:rPr lang="en-US" dirty="0" err="1" smtClean="0"/>
              <a:t>dinamika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Perkembangan</a:t>
            </a:r>
            <a:r>
              <a:rPr lang="en-US" dirty="0" smtClean="0"/>
              <a:t> K-13 </a:t>
            </a:r>
            <a:r>
              <a:rPr lang="en-US" dirty="0" err="1" smtClean="0"/>
              <a:t>mana</a:t>
            </a:r>
            <a:r>
              <a:rPr lang="en-US" dirty="0" smtClean="0"/>
              <a:t> yang paling </a:t>
            </a:r>
            <a:r>
              <a:rPr lang="en-US" dirty="0" err="1" smtClean="0"/>
              <a:t>menarik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perlu</a:t>
            </a:r>
            <a:r>
              <a:rPr lang="en-US" dirty="0" smtClean="0"/>
              <a:t> </a:t>
            </a:r>
            <a:r>
              <a:rPr lang="en-US" dirty="0" err="1" smtClean="0"/>
              <a:t>diperdalam</a:t>
            </a:r>
            <a:r>
              <a:rPr lang="en-US" dirty="0" smtClean="0"/>
              <a:t> </a:t>
            </a:r>
            <a:r>
              <a:rPr lang="en-US" dirty="0" err="1" smtClean="0"/>
              <a:t>serta</a:t>
            </a:r>
            <a:r>
              <a:rPr lang="en-US" dirty="0" smtClean="0"/>
              <a:t> </a:t>
            </a:r>
            <a:r>
              <a:rPr lang="en-US" dirty="0" err="1" smtClean="0"/>
              <a:t>ditindaklanjuti</a:t>
            </a:r>
            <a:r>
              <a:rPr lang="en-US" dirty="0" smtClean="0"/>
              <a:t> </a:t>
            </a:r>
            <a:r>
              <a:rPr lang="en-US" dirty="0" err="1" smtClean="0"/>
              <a:t>oleh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jumlah</a:t>
            </a:r>
            <a:r>
              <a:rPr lang="en-US" dirty="0"/>
              <a:t> </a:t>
            </a:r>
            <a:r>
              <a:rPr lang="en-US" dirty="0" err="1"/>
              <a:t>minggu</a:t>
            </a:r>
            <a:r>
              <a:rPr lang="en-US" dirty="0"/>
              <a:t> </a:t>
            </a:r>
            <a:r>
              <a:rPr lang="en-US" dirty="0" err="1"/>
              <a:t>efektif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TP 2017/2018 di </a:t>
            </a:r>
            <a:r>
              <a:rPr lang="en-US" dirty="0" smtClean="0"/>
              <a:t>SMA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?</a:t>
            </a: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5" name="Slide Number Placeholder 1"/>
          <p:cNvSpPr txBox="1">
            <a:spLocks/>
          </p:cNvSpPr>
          <p:nvPr/>
        </p:nvSpPr>
        <p:spPr>
          <a:xfrm>
            <a:off x="6766560" y="6356986"/>
            <a:ext cx="192024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8640"/>
            <a:fld id="{0827BF28-B950-4BA2-B6C2-702EC9D54A6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32329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Century Gothic" pitchFamily="34" charset="0"/>
              </a:rPr>
              <a:t>TUJUAN DISKUSI</a:t>
            </a:r>
            <a:endParaRPr lang="en-US" sz="3600" b="1" dirty="0">
              <a:latin typeface="Century Gothic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Down Arrow 4">
            <a:hlinkClick r:id="rId2" action="ppaction://hlinksldjump"/>
          </p:cNvPr>
          <p:cNvSpPr/>
          <p:nvPr/>
        </p:nvSpPr>
        <p:spPr>
          <a:xfrm>
            <a:off x="457200" y="6324600"/>
            <a:ext cx="304800" cy="533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/>
              <a:t>Melalui</a:t>
            </a:r>
            <a:r>
              <a:rPr lang="en-US" dirty="0" smtClean="0"/>
              <a:t> </a:t>
            </a:r>
            <a:r>
              <a:rPr lang="en-US" dirty="0" err="1" smtClean="0"/>
              <a:t>diskusi</a:t>
            </a:r>
            <a:r>
              <a:rPr lang="en-US" dirty="0" smtClean="0"/>
              <a:t> </a:t>
            </a:r>
            <a:r>
              <a:rPr lang="en-US" dirty="0" err="1" smtClean="0"/>
              <a:t>kita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: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Merumuskan</a:t>
            </a:r>
            <a:r>
              <a:rPr lang="en-US" dirty="0" smtClean="0"/>
              <a:t> </a:t>
            </a:r>
            <a:r>
              <a:rPr lang="en-US" dirty="0" err="1" smtClean="0"/>
              <a:t>indikator</a:t>
            </a:r>
            <a:r>
              <a:rPr lang="en-US" dirty="0" smtClean="0"/>
              <a:t> </a:t>
            </a:r>
            <a:r>
              <a:rPr lang="en-US" dirty="0" err="1" smtClean="0"/>
              <a:t>pencapaian</a:t>
            </a:r>
            <a:r>
              <a:rPr lang="en-US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(IPK)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kompetensi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(KD),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Merevisi</a:t>
            </a:r>
            <a:r>
              <a:rPr lang="en-US" dirty="0" smtClean="0"/>
              <a:t> </a:t>
            </a:r>
            <a:r>
              <a:rPr lang="en-US" dirty="0" err="1" smtClean="0"/>
              <a:t>silabus</a:t>
            </a:r>
            <a:r>
              <a:rPr lang="en-US" dirty="0" smtClean="0"/>
              <a:t>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Permendikbud</a:t>
            </a:r>
            <a:r>
              <a:rPr lang="en-US" dirty="0" smtClean="0"/>
              <a:t> No. 22/2016,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Mengintegrasikan</a:t>
            </a:r>
            <a:r>
              <a:rPr lang="en-US" dirty="0" smtClean="0"/>
              <a:t> </a:t>
            </a:r>
            <a:r>
              <a:rPr lang="en-US" dirty="0" err="1" smtClean="0"/>
              <a:t>penguatan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r>
              <a:rPr lang="en-US" dirty="0" smtClean="0"/>
              <a:t> </a:t>
            </a:r>
            <a:r>
              <a:rPr lang="en-US" dirty="0" err="1" smtClean="0"/>
              <a:t>karakter</a:t>
            </a:r>
            <a:r>
              <a:rPr lang="en-US" dirty="0" smtClean="0"/>
              <a:t> (PPK), </a:t>
            </a:r>
            <a:r>
              <a:rPr lang="en-US" dirty="0" err="1" smtClean="0"/>
              <a:t>literasi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kecakapan</a:t>
            </a:r>
            <a:r>
              <a:rPr lang="en-US" dirty="0" smtClean="0"/>
              <a:t> </a:t>
            </a:r>
            <a:r>
              <a:rPr lang="en-US" dirty="0" err="1" smtClean="0"/>
              <a:t>abad</a:t>
            </a:r>
            <a:r>
              <a:rPr lang="en-US" dirty="0" smtClean="0"/>
              <a:t> 21 (4C)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rencana</a:t>
            </a:r>
            <a:r>
              <a:rPr lang="en-US" dirty="0" smtClean="0"/>
              <a:t> </a:t>
            </a:r>
            <a:r>
              <a:rPr lang="en-US" dirty="0" err="1" smtClean="0"/>
              <a:t>pelaksanaan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(RPP),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Merancang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i="1" dirty="0" smtClean="0"/>
              <a:t>low order thinking skill (LOTS)</a:t>
            </a:r>
            <a:r>
              <a:rPr lang="en-US" dirty="0" smtClean="0"/>
              <a:t> </a:t>
            </a:r>
            <a:r>
              <a:rPr lang="en-US" dirty="0" err="1" smtClean="0"/>
              <a:t>menuju</a:t>
            </a:r>
            <a:r>
              <a:rPr lang="en-US" dirty="0" smtClean="0"/>
              <a:t> </a:t>
            </a:r>
            <a:r>
              <a:rPr lang="en-US" i="1" dirty="0" smtClean="0"/>
              <a:t>higher order thinking skill (HOTS)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RPP,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Merevisi</a:t>
            </a:r>
            <a:r>
              <a:rPr lang="en-US" dirty="0" smtClean="0"/>
              <a:t> RPP </a:t>
            </a:r>
            <a:r>
              <a:rPr lang="en-US" dirty="0" err="1" smtClean="0"/>
              <a:t>sesuai</a:t>
            </a:r>
            <a:r>
              <a:rPr lang="en-US" dirty="0" smtClean="0"/>
              <a:t> </a:t>
            </a:r>
            <a:r>
              <a:rPr lang="en-US" dirty="0" err="1" smtClean="0"/>
              <a:t>perkembangan</a:t>
            </a:r>
            <a:r>
              <a:rPr lang="en-US" dirty="0" smtClean="0"/>
              <a:t> </a:t>
            </a:r>
            <a:r>
              <a:rPr lang="en-US" dirty="0" err="1" smtClean="0"/>
              <a:t>Kurikulum</a:t>
            </a:r>
            <a:r>
              <a:rPr lang="en-US" dirty="0" smtClean="0"/>
              <a:t> 2013.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5959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7997952" cy="685800"/>
          </a:xfrm>
        </p:spPr>
        <p:txBody>
          <a:bodyPr/>
          <a:lstStyle/>
          <a:p>
            <a:pPr lvl="0" algn="ctr"/>
            <a:r>
              <a:rPr lang="en-US" sz="3200" b="1" dirty="0">
                <a:solidFill>
                  <a:schemeClr val="accent6"/>
                </a:solidFill>
                <a:latin typeface="Century Gothic" pitchFamily="34" charset="0"/>
              </a:rPr>
              <a:t>MENGEMBANGKAN IPK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65100" y="1143000"/>
            <a:ext cx="8763000" cy="5257800"/>
          </a:xfrm>
        </p:spPr>
        <p:txBody>
          <a:bodyPr>
            <a:noAutofit/>
          </a:bodyPr>
          <a:lstStyle/>
          <a:p>
            <a:pPr marL="355600" lvl="4" indent="-266700"/>
            <a:r>
              <a:rPr lang="en-US" sz="2800" dirty="0" err="1"/>
              <a:t>Indikator</a:t>
            </a:r>
            <a:r>
              <a:rPr lang="en-US" sz="2800" dirty="0"/>
              <a:t> </a:t>
            </a:r>
            <a:r>
              <a:rPr lang="en-US" sz="2800" dirty="0" err="1"/>
              <a:t>merupakan</a:t>
            </a:r>
            <a:r>
              <a:rPr lang="en-US" sz="2800" dirty="0"/>
              <a:t> </a:t>
            </a:r>
            <a:r>
              <a:rPr lang="en-US" sz="2800" dirty="0" err="1"/>
              <a:t>rumusan</a:t>
            </a:r>
            <a:r>
              <a:rPr lang="en-US" sz="2800" dirty="0"/>
              <a:t> yang </a:t>
            </a:r>
            <a:r>
              <a:rPr lang="en-US" sz="2800" dirty="0" err="1"/>
              <a:t>menggambarkan</a:t>
            </a:r>
            <a:r>
              <a:rPr lang="en-US" sz="2800" dirty="0"/>
              <a:t> </a:t>
            </a:r>
            <a:r>
              <a:rPr lang="en-US" sz="2800" dirty="0" err="1"/>
              <a:t>karakteristik</a:t>
            </a:r>
            <a:r>
              <a:rPr lang="en-US" sz="2800" dirty="0"/>
              <a:t>, </a:t>
            </a:r>
            <a:r>
              <a:rPr lang="en-US" sz="2800" dirty="0" err="1"/>
              <a:t>ciri-ciri</a:t>
            </a:r>
            <a:r>
              <a:rPr lang="en-US" sz="2800" dirty="0"/>
              <a:t>, </a:t>
            </a:r>
            <a:r>
              <a:rPr lang="en-US" sz="2800" dirty="0" err="1"/>
              <a:t>perbuatan</a:t>
            </a:r>
            <a:r>
              <a:rPr lang="en-US" sz="2800" dirty="0"/>
              <a:t>,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respon</a:t>
            </a:r>
            <a:r>
              <a:rPr lang="en-US" sz="2800" dirty="0"/>
              <a:t> yang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ditunjukkan</a:t>
            </a:r>
            <a:r>
              <a:rPr lang="en-US" sz="2800" dirty="0"/>
              <a:t> </a:t>
            </a:r>
            <a:r>
              <a:rPr lang="en-US" sz="2800" dirty="0" err="1"/>
              <a:t>atau</a:t>
            </a:r>
            <a:r>
              <a:rPr lang="en-US" sz="2800" dirty="0"/>
              <a:t> </a:t>
            </a:r>
            <a:r>
              <a:rPr lang="en-US" sz="2800" dirty="0" err="1"/>
              <a:t>dilakukan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peserta</a:t>
            </a:r>
            <a:r>
              <a:rPr lang="en-US" sz="2800" dirty="0"/>
              <a:t> </a:t>
            </a:r>
            <a:r>
              <a:rPr lang="en-US" sz="2800" dirty="0" err="1"/>
              <a:t>didik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penanda</a:t>
            </a:r>
            <a:r>
              <a:rPr lang="en-US" sz="2800" dirty="0"/>
              <a:t>/</a:t>
            </a:r>
            <a:r>
              <a:rPr lang="en-US" sz="2800" dirty="0" err="1"/>
              <a:t>indikasi</a:t>
            </a:r>
            <a:r>
              <a:rPr lang="en-US" sz="2800" dirty="0"/>
              <a:t> </a:t>
            </a:r>
            <a:r>
              <a:rPr lang="en-US" sz="2800" dirty="0" err="1"/>
              <a:t>pencapaian</a:t>
            </a:r>
            <a:r>
              <a:rPr lang="en-US" sz="2800" dirty="0"/>
              <a:t> </a:t>
            </a:r>
            <a:r>
              <a:rPr lang="en-US" sz="2800" dirty="0" err="1"/>
              <a:t>kompetensi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. </a:t>
            </a:r>
            <a:endParaRPr lang="id-ID" sz="2800" dirty="0"/>
          </a:p>
          <a:p>
            <a:pPr marL="355600" lvl="4" indent="-266700"/>
            <a:r>
              <a:rPr lang="en-US" sz="2800" dirty="0"/>
              <a:t>IPK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fi-FI" sz="2800" dirty="0"/>
              <a:t>perilaku yang dapat diukur dan/atau diobservasi untuk menunjukkan ketercapaian kompetensi dasar tertentu yang menjadi acuan penilai­an mata pelajaran. </a:t>
            </a:r>
            <a:endParaRPr lang="id-ID" sz="2800" dirty="0"/>
          </a:p>
          <a:p>
            <a:pPr marL="355600" lvl="4" indent="-266700"/>
            <a:r>
              <a:rPr lang="fi-FI" sz="2800" dirty="0"/>
              <a:t>IPK dirumuskan dengan menggunakan kata kerja operasional yang dapat diamati dan diukur, yang mencakup sikap, pengetahuan, dan keterampilan. </a:t>
            </a:r>
            <a:endParaRPr lang="en-US" sz="2800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66087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6"/>
                </a:solidFill>
                <a:latin typeface="Century Gothic" pitchFamily="34" charset="0"/>
              </a:rPr>
              <a:t>Lanjutan</a:t>
            </a:r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 …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34256" y="1447800"/>
            <a:ext cx="8915400" cy="4953000"/>
          </a:xfrm>
        </p:spPr>
        <p:txBody>
          <a:bodyPr>
            <a:noAutofit/>
          </a:bodyPr>
          <a:lstStyle/>
          <a:p>
            <a:pPr marL="261938" lvl="4" indent="-261938"/>
            <a:r>
              <a:rPr lang="id-ID" sz="2800" dirty="0"/>
              <a:t>Indikator merupakan penanda pencapaian KD yang ditandai oleh perubahan perilaku yang dapat diukur yang mencakup sikap, pengetahuan, dan </a:t>
            </a:r>
            <a:r>
              <a:rPr lang="en-US" sz="2800" dirty="0" err="1"/>
              <a:t>keterampilan</a:t>
            </a:r>
            <a:r>
              <a:rPr lang="en-US" sz="2800" dirty="0"/>
              <a:t>. </a:t>
            </a:r>
          </a:p>
          <a:p>
            <a:pPr marL="261938" lvl="4" indent="-261938"/>
            <a:r>
              <a:rPr lang="en-US" sz="2800" dirty="0" err="1"/>
              <a:t>Indikator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KD yang </a:t>
            </a:r>
            <a:r>
              <a:rPr lang="en-US" sz="2800" dirty="0" err="1"/>
              <a:t>diturunkan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KI-1 </a:t>
            </a:r>
            <a:r>
              <a:rPr lang="en-US" sz="2800" dirty="0" err="1"/>
              <a:t>dan</a:t>
            </a:r>
            <a:r>
              <a:rPr lang="en-US" sz="2800" dirty="0"/>
              <a:t> KI-2 </a:t>
            </a:r>
            <a:r>
              <a:rPr lang="en-US" sz="2800" dirty="0" err="1"/>
              <a:t>dirumuskan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</a:t>
            </a:r>
            <a:r>
              <a:rPr lang="en-US" sz="2800" dirty="0" err="1"/>
              <a:t>umum</a:t>
            </a:r>
            <a:r>
              <a:rPr lang="en-US" sz="2800" dirty="0"/>
              <a:t> yang </a:t>
            </a:r>
            <a:r>
              <a:rPr lang="en-US" sz="2800" dirty="0" err="1"/>
              <a:t>bermuatan</a:t>
            </a:r>
            <a:r>
              <a:rPr lang="en-US" sz="2800" dirty="0"/>
              <a:t> </a:t>
            </a:r>
            <a:r>
              <a:rPr lang="en-US" sz="2800" dirty="0" err="1"/>
              <a:t>nilai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sikap</a:t>
            </a:r>
            <a:r>
              <a:rPr lang="en-US" sz="2800" dirty="0"/>
              <a:t> yang </a:t>
            </a:r>
            <a:r>
              <a:rPr lang="en-US" sz="2800" dirty="0" err="1"/>
              <a:t>gejalanya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diamati</a:t>
            </a:r>
            <a:r>
              <a:rPr lang="en-US" sz="2800" dirty="0"/>
              <a:t> </a:t>
            </a:r>
            <a:r>
              <a:rPr lang="en-US" sz="2800" dirty="0" err="1"/>
              <a:t>sebagai</a:t>
            </a:r>
            <a:r>
              <a:rPr lang="en-US" sz="2800" dirty="0"/>
              <a:t> </a:t>
            </a:r>
            <a:r>
              <a:rPr lang="en-US" sz="2800" dirty="0" err="1"/>
              <a:t>dampak</a:t>
            </a:r>
            <a:r>
              <a:rPr lang="en-US" sz="2800" dirty="0"/>
              <a:t> </a:t>
            </a:r>
            <a:r>
              <a:rPr lang="id-ID" sz="2800" dirty="0"/>
              <a:t>bagi mapel ABP dan PPKn</a:t>
            </a:r>
            <a:r>
              <a:rPr lang="en-US" sz="2800" dirty="0"/>
              <a:t>.</a:t>
            </a:r>
            <a:r>
              <a:rPr lang="id-ID" sz="2800" dirty="0"/>
              <a:t> MAPEL LAIN sebagai dampak pengiring.</a:t>
            </a:r>
            <a:r>
              <a:rPr lang="en-US" sz="2800" dirty="0"/>
              <a:t> </a:t>
            </a:r>
            <a:r>
              <a:rPr lang="en-US" sz="2800" dirty="0" err="1"/>
              <a:t>Indikator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KD yang </a:t>
            </a:r>
            <a:r>
              <a:rPr lang="en-US" sz="2800" dirty="0" err="1"/>
              <a:t>diturunkan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KI-3 </a:t>
            </a:r>
            <a:r>
              <a:rPr lang="en-US" sz="2800" dirty="0" err="1"/>
              <a:t>dan</a:t>
            </a:r>
            <a:r>
              <a:rPr lang="en-US" sz="2800" dirty="0"/>
              <a:t> KI-4 </a:t>
            </a:r>
            <a:r>
              <a:rPr lang="en-US" sz="2800" dirty="0" err="1"/>
              <a:t>dirumuskan</a:t>
            </a:r>
            <a:r>
              <a:rPr lang="en-US" sz="2800" dirty="0"/>
              <a:t> </a:t>
            </a:r>
            <a:r>
              <a:rPr lang="en-US" sz="2800" dirty="0" err="1"/>
              <a:t>dalam</a:t>
            </a:r>
            <a:r>
              <a:rPr lang="en-US" sz="2800" dirty="0"/>
              <a:t> </a:t>
            </a:r>
            <a:r>
              <a:rPr lang="en-US" sz="2800" dirty="0" err="1"/>
              <a:t>bentuk</a:t>
            </a:r>
            <a:r>
              <a:rPr lang="en-US" sz="2800" dirty="0"/>
              <a:t> </a:t>
            </a:r>
            <a:r>
              <a:rPr lang="en-US" sz="2800" dirty="0" err="1"/>
              <a:t>perilaku</a:t>
            </a:r>
            <a:r>
              <a:rPr lang="en-US" sz="2800" dirty="0"/>
              <a:t> </a:t>
            </a:r>
            <a:r>
              <a:rPr lang="en-US" sz="2800" dirty="0" err="1"/>
              <a:t>spesifik</a:t>
            </a:r>
            <a:r>
              <a:rPr lang="en-US" sz="2800" dirty="0"/>
              <a:t> yang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diamati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terukur</a:t>
            </a:r>
            <a:r>
              <a:rPr lang="en-US" sz="280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130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6"/>
                </a:solidFill>
                <a:latin typeface="Century Gothic" pitchFamily="34" charset="0"/>
              </a:rPr>
              <a:t>Lanjutan</a:t>
            </a:r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….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219200"/>
            <a:ext cx="8461248" cy="5257800"/>
          </a:xfrm>
        </p:spPr>
        <p:txBody>
          <a:bodyPr>
            <a:noAutofit/>
          </a:bodyPr>
          <a:lstStyle/>
          <a:p>
            <a:pPr marL="449263" lvl="1" indent="-361950"/>
            <a:r>
              <a:rPr lang="id-ID" sz="2600" dirty="0"/>
              <a:t>Indikator dikembangkan sesuai dengan karakteristik peserta didik, mata pelajaran, satuan pendidikan, potensi daerah dan </a:t>
            </a:r>
            <a:r>
              <a:rPr lang="en-US" sz="2600" dirty="0" err="1"/>
              <a:t>dirumuskan</a:t>
            </a:r>
            <a:r>
              <a:rPr lang="en-US" sz="2600" dirty="0"/>
              <a:t> </a:t>
            </a:r>
            <a:r>
              <a:rPr lang="id-ID" sz="2600" dirty="0"/>
              <a:t>dalam kata kerja operasional yang terukur dan/atau dapat diobservasi. Indikator digunakan sebagai dasar untuk menyusun alat penilaian. </a:t>
            </a:r>
            <a:r>
              <a:rPr lang="en-US" sz="2600" b="1" dirty="0" err="1"/>
              <a:t>Indikator</a:t>
            </a:r>
            <a:r>
              <a:rPr lang="en-US" sz="2600" b="1" dirty="0"/>
              <a:t> </a:t>
            </a:r>
            <a:r>
              <a:rPr lang="en-US" sz="2600" b="1" dirty="0" err="1"/>
              <a:t>diurutkan</a:t>
            </a:r>
            <a:r>
              <a:rPr lang="en-US" sz="2600" b="1" dirty="0"/>
              <a:t> </a:t>
            </a:r>
            <a:r>
              <a:rPr lang="en-US" sz="2600" b="1" dirty="0" err="1"/>
              <a:t>dari</a:t>
            </a:r>
            <a:r>
              <a:rPr lang="en-US" sz="2600" b="1" dirty="0"/>
              <a:t> </a:t>
            </a:r>
            <a:r>
              <a:rPr lang="en-US" sz="2600" b="1" dirty="0" err="1"/>
              <a:t>kompetensi</a:t>
            </a:r>
            <a:r>
              <a:rPr lang="en-US" sz="2600" b="1" dirty="0"/>
              <a:t> </a:t>
            </a:r>
            <a:r>
              <a:rPr lang="en-US" sz="2600" b="1" dirty="0" err="1"/>
              <a:t>sederhana</a:t>
            </a:r>
            <a:r>
              <a:rPr lang="en-US" sz="2600" b="1" dirty="0"/>
              <a:t> </a:t>
            </a:r>
            <a:r>
              <a:rPr lang="en-US" sz="2600" b="1" dirty="0" err="1"/>
              <a:t>ke</a:t>
            </a:r>
            <a:r>
              <a:rPr lang="en-US" sz="2600" b="1" dirty="0"/>
              <a:t> </a:t>
            </a:r>
            <a:r>
              <a:rPr lang="en-US" sz="2600" b="1" dirty="0" err="1"/>
              <a:t>kompleks</a:t>
            </a:r>
            <a:r>
              <a:rPr lang="en-US" sz="2600" b="1" dirty="0"/>
              <a:t>.</a:t>
            </a:r>
          </a:p>
          <a:p>
            <a:pPr marL="449263" lvl="1" indent="-361950"/>
            <a:r>
              <a:rPr lang="en-US" sz="2600" dirty="0" err="1"/>
              <a:t>Penggunaan</a:t>
            </a:r>
            <a:r>
              <a:rPr lang="en-US" sz="2600" dirty="0"/>
              <a:t> Kata </a:t>
            </a:r>
            <a:r>
              <a:rPr lang="en-US" sz="2600" dirty="0" err="1"/>
              <a:t>Kerja</a:t>
            </a:r>
            <a:r>
              <a:rPr lang="en-US" sz="2600" dirty="0"/>
              <a:t> </a:t>
            </a:r>
            <a:r>
              <a:rPr lang="en-US" sz="2600" dirty="0" err="1"/>
              <a:t>Operasional</a:t>
            </a:r>
            <a:r>
              <a:rPr lang="en-US" sz="2600" dirty="0"/>
              <a:t> (KKO) </a:t>
            </a:r>
            <a:r>
              <a:rPr lang="en-US" sz="2600" dirty="0" err="1"/>
              <a:t>pada</a:t>
            </a:r>
            <a:r>
              <a:rPr lang="en-US" sz="2600" dirty="0"/>
              <a:t> IPK </a:t>
            </a:r>
            <a:r>
              <a:rPr lang="en-US" sz="2600" dirty="0" err="1"/>
              <a:t>disesuaikan</a:t>
            </a:r>
            <a:r>
              <a:rPr lang="en-US" sz="2600" dirty="0"/>
              <a:t> </a:t>
            </a:r>
            <a:r>
              <a:rPr lang="en-US" sz="2600" dirty="0" err="1"/>
              <a:t>dengan</a:t>
            </a:r>
            <a:r>
              <a:rPr lang="en-US" sz="2600" dirty="0"/>
              <a:t> </a:t>
            </a:r>
            <a:r>
              <a:rPr lang="en-US" sz="2600" dirty="0" err="1"/>
              <a:t>karakteristik</a:t>
            </a:r>
            <a:r>
              <a:rPr lang="en-US" sz="2600" dirty="0"/>
              <a:t> </a:t>
            </a:r>
            <a:r>
              <a:rPr lang="en-US" sz="2600" dirty="0" err="1"/>
              <a:t>mata</a:t>
            </a:r>
            <a:r>
              <a:rPr lang="en-US" sz="2600" dirty="0"/>
              <a:t> </a:t>
            </a:r>
            <a:r>
              <a:rPr lang="en-US" sz="2600" dirty="0" err="1"/>
              <a:t>pelajaran</a:t>
            </a:r>
            <a:r>
              <a:rPr lang="en-US" sz="2600" dirty="0"/>
              <a:t>, </a:t>
            </a:r>
            <a:r>
              <a:rPr lang="en-US" sz="2600" dirty="0" err="1"/>
              <a:t>dan</a:t>
            </a:r>
            <a:r>
              <a:rPr lang="en-US" sz="2600" dirty="0"/>
              <a:t> </a:t>
            </a:r>
            <a:r>
              <a:rPr lang="en-US" sz="2600" b="1" dirty="0" err="1"/>
              <a:t>dikaitkan</a:t>
            </a:r>
            <a:r>
              <a:rPr lang="en-US" sz="2600" b="1" dirty="0"/>
              <a:t> </a:t>
            </a:r>
            <a:r>
              <a:rPr lang="en-US" sz="2600" b="1" dirty="0" err="1"/>
              <a:t>dengan</a:t>
            </a:r>
            <a:r>
              <a:rPr lang="en-US" sz="2600" b="1" dirty="0"/>
              <a:t> </a:t>
            </a:r>
            <a:r>
              <a:rPr lang="en-US" sz="2600" b="1" dirty="0" err="1"/>
              <a:t>materi</a:t>
            </a:r>
            <a:r>
              <a:rPr lang="en-US" sz="2600" b="1" dirty="0"/>
              <a:t> </a:t>
            </a:r>
            <a:r>
              <a:rPr lang="en-US" sz="2600" b="1" dirty="0" err="1"/>
              <a:t>pembelajaran</a:t>
            </a:r>
            <a:r>
              <a:rPr lang="en-US" sz="2600" b="1" dirty="0"/>
              <a:t> yang </a:t>
            </a:r>
            <a:r>
              <a:rPr lang="en-US" sz="2600" b="1" dirty="0" err="1"/>
              <a:t>memuat</a:t>
            </a:r>
            <a:r>
              <a:rPr lang="en-US" sz="2600" b="1" dirty="0"/>
              <a:t> </a:t>
            </a:r>
            <a:r>
              <a:rPr lang="en-US" sz="2600" b="1" dirty="0" err="1"/>
              <a:t>pengetahuan</a:t>
            </a:r>
            <a:r>
              <a:rPr lang="en-US" sz="2600" b="1" dirty="0"/>
              <a:t> </a:t>
            </a:r>
            <a:r>
              <a:rPr lang="en-US" sz="2600" b="1" dirty="0" err="1"/>
              <a:t>faktual</a:t>
            </a:r>
            <a:r>
              <a:rPr lang="en-US" sz="2600" b="1" dirty="0"/>
              <a:t>, </a:t>
            </a:r>
            <a:r>
              <a:rPr lang="en-US" sz="2600" b="1" dirty="0" err="1"/>
              <a:t>konseptual</a:t>
            </a:r>
            <a:r>
              <a:rPr lang="en-US" sz="2600" b="1" dirty="0"/>
              <a:t>, </a:t>
            </a:r>
            <a:r>
              <a:rPr lang="en-US" sz="2600" b="1" dirty="0" err="1"/>
              <a:t>dan</a:t>
            </a:r>
            <a:r>
              <a:rPr lang="en-US" sz="2600" b="1" dirty="0"/>
              <a:t> </a:t>
            </a:r>
            <a:r>
              <a:rPr lang="en-US" sz="2600" b="1" dirty="0" err="1"/>
              <a:t>prosedural</a:t>
            </a:r>
            <a:r>
              <a:rPr lang="en-US" sz="2600" b="1" dirty="0"/>
              <a:t> </a:t>
            </a:r>
            <a:r>
              <a:rPr lang="en-US" sz="2600" b="1" dirty="0" err="1"/>
              <a:t>serta</a:t>
            </a:r>
            <a:r>
              <a:rPr lang="en-US" sz="2600" b="1" dirty="0"/>
              <a:t> </a:t>
            </a:r>
            <a:r>
              <a:rPr lang="en-US" sz="2600" b="1" dirty="0" err="1" smtClean="0"/>
              <a:t>metakognisi</a:t>
            </a:r>
            <a:r>
              <a:rPr lang="en-US" sz="2600" b="1" dirty="0" smtClean="0"/>
              <a:t>.</a:t>
            </a:r>
            <a:endParaRPr lang="en-US" sz="2600" b="1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61460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990600"/>
          </a:xfrm>
        </p:spPr>
        <p:txBody>
          <a:bodyPr/>
          <a:lstStyle/>
          <a:p>
            <a:r>
              <a:rPr lang="en-US" b="1" dirty="0" err="1" smtClean="0">
                <a:solidFill>
                  <a:schemeClr val="accent6"/>
                </a:solidFill>
                <a:latin typeface="Century Gothic" pitchFamily="34" charset="0"/>
              </a:rPr>
              <a:t>Lanjutan</a:t>
            </a:r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 …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 indent="-231775"/>
            <a:r>
              <a:rPr lang="id-ID" sz="3200" b="1" dirty="0"/>
              <a:t>Kata kerja operasional pada KD benar-benar terwakili dan teruji akurasinya pada</a:t>
            </a:r>
            <a:r>
              <a:rPr lang="en-US" sz="3200" b="1" dirty="0"/>
              <a:t> </a:t>
            </a:r>
            <a:r>
              <a:rPr lang="en-US" sz="3200" b="1" dirty="0" err="1"/>
              <a:t>deskripsi</a:t>
            </a:r>
            <a:r>
              <a:rPr lang="id-ID" sz="3200" b="1" dirty="0"/>
              <a:t> yang ada di kata kerja operasional indikator</a:t>
            </a:r>
            <a:r>
              <a:rPr lang="en-US" sz="3200" b="1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2463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aksonomi ander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458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7997952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VISUALISASI TAXONOMI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5032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Related ima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859" y="1162050"/>
            <a:ext cx="8442141" cy="5467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7997952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DESKRIPSI PRILAKU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482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-76200"/>
            <a:ext cx="7464552" cy="990600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>
                <a:solidFill>
                  <a:schemeClr val="accent6"/>
                </a:solidFill>
                <a:latin typeface="Century Gothic" pitchFamily="34" charset="0"/>
              </a:rPr>
              <a:t>PEMILIHAN KKO</a:t>
            </a:r>
            <a:endParaRPr lang="id-ID" sz="36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2756305"/>
              </p:ext>
            </p:extLst>
          </p:nvPr>
        </p:nvGraphicFramePr>
        <p:xfrm>
          <a:off x="116112" y="655320"/>
          <a:ext cx="8915400" cy="612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688"/>
                <a:gridCol w="1676400"/>
                <a:gridCol w="2514600"/>
                <a:gridCol w="4154712"/>
              </a:tblGrid>
              <a:tr h="359472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TAXONOMI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KKO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DESKRIPSI PERILAKU</a:t>
                      </a:r>
                      <a:endParaRPr lang="id-ID" dirty="0"/>
                    </a:p>
                  </a:txBody>
                  <a:tcPr/>
                </a:tc>
              </a:tr>
              <a:tr h="186137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1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MENGINGAT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mengidentifikasi</a:t>
                      </a:r>
                    </a:p>
                    <a:p>
                      <a:r>
                        <a:rPr lang="id-ID" sz="2000" dirty="0" smtClean="0"/>
                        <a:t>menyebutkan</a:t>
                      </a:r>
                    </a:p>
                    <a:p>
                      <a:r>
                        <a:rPr lang="id-ID" sz="2000" dirty="0" smtClean="0"/>
                        <a:t>mendaftarkan</a:t>
                      </a:r>
                    </a:p>
                    <a:p>
                      <a:r>
                        <a:rPr lang="id-ID" sz="2000" dirty="0" smtClean="0"/>
                        <a:t>menujukkan</a:t>
                      </a:r>
                    </a:p>
                    <a:p>
                      <a:r>
                        <a:rPr lang="id-ID" sz="2000" dirty="0" smtClean="0"/>
                        <a:t>mendefinisikan</a:t>
                      </a:r>
                    </a:p>
                    <a:p>
                      <a:r>
                        <a:rPr lang="id-ID" sz="2000" dirty="0" smtClean="0"/>
                        <a:t>melabel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Mengingat dan menyadari informasi</a:t>
                      </a:r>
                      <a:endParaRPr lang="id-ID" sz="2000" dirty="0"/>
                    </a:p>
                  </a:txBody>
                  <a:tcPr/>
                </a:tc>
              </a:tr>
              <a:tr h="186137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2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MEMAHAMI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menjelaskan</a:t>
                      </a:r>
                    </a:p>
                    <a:p>
                      <a:r>
                        <a:rPr lang="id-ID" sz="2000" dirty="0" smtClean="0"/>
                        <a:t>mendeskripsikan</a:t>
                      </a:r>
                    </a:p>
                    <a:p>
                      <a:r>
                        <a:rPr lang="id-ID" sz="2000" dirty="0" smtClean="0"/>
                        <a:t>mengklasifikasi</a:t>
                      </a:r>
                    </a:p>
                    <a:p>
                      <a:r>
                        <a:rPr lang="id-ID" sz="2000" dirty="0" smtClean="0"/>
                        <a:t>mencontohkan </a:t>
                      </a:r>
                    </a:p>
                    <a:p>
                      <a:r>
                        <a:rPr lang="id-ID" sz="2000" dirty="0" smtClean="0"/>
                        <a:t>meringkas</a:t>
                      </a:r>
                    </a:p>
                    <a:p>
                      <a:r>
                        <a:rPr lang="id-ID" sz="2000" dirty="0" smtClean="0"/>
                        <a:t>mengelompokkan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Memahami makna, menetapkan kembali dalam kata-kata sendiri, menafsirkan, menerjemah, meringkas, merangkum</a:t>
                      </a:r>
                      <a:endParaRPr lang="id-ID" sz="2000" dirty="0"/>
                    </a:p>
                  </a:txBody>
                  <a:tcPr/>
                </a:tc>
              </a:tr>
              <a:tr h="1861376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3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MENERAP</a:t>
                      </a:r>
                      <a:r>
                        <a:rPr lang="en-US" dirty="0" smtClean="0"/>
                        <a:t>-</a:t>
                      </a:r>
                      <a:r>
                        <a:rPr lang="id-ID" dirty="0" smtClean="0"/>
                        <a:t>KAN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menggunakan </a:t>
                      </a:r>
                    </a:p>
                    <a:p>
                      <a:r>
                        <a:rPr lang="id-ID" sz="2000" dirty="0" smtClean="0"/>
                        <a:t>menerapkan</a:t>
                      </a:r>
                    </a:p>
                    <a:p>
                      <a:r>
                        <a:rPr lang="id-ID" sz="2000" dirty="0" smtClean="0"/>
                        <a:t>memecahkan</a:t>
                      </a:r>
                    </a:p>
                    <a:p>
                      <a:r>
                        <a:rPr lang="id-ID" sz="2000" dirty="0" smtClean="0"/>
                        <a:t>megubah</a:t>
                      </a:r>
                    </a:p>
                    <a:p>
                      <a:r>
                        <a:rPr lang="id-ID" sz="2000" dirty="0" smtClean="0"/>
                        <a:t>menanggapi</a:t>
                      </a:r>
                    </a:p>
                    <a:p>
                      <a:r>
                        <a:rPr lang="id-ID" sz="2000" dirty="0" smtClean="0"/>
                        <a:t>menentukan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Menggunakan atau menerapkan pengetahuan, mempraktikkan teori, menggunakan pengetahuan dalam menanggapi keadaan nyata, merespo</a:t>
                      </a:r>
                      <a:r>
                        <a:rPr lang="en-US" sz="2000" dirty="0" smtClean="0"/>
                        <a:t>n</a:t>
                      </a:r>
                      <a:r>
                        <a:rPr lang="id-ID" sz="2000" dirty="0" smtClean="0"/>
                        <a:t> ya</a:t>
                      </a:r>
                      <a:r>
                        <a:rPr lang="en-US" sz="2000" dirty="0" smtClean="0"/>
                        <a:t>n</a:t>
                      </a:r>
                      <a:r>
                        <a:rPr lang="id-ID" sz="2000" dirty="0" smtClean="0"/>
                        <a:t>g dipahami</a:t>
                      </a:r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12437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994170"/>
              </p:ext>
            </p:extLst>
          </p:nvPr>
        </p:nvGraphicFramePr>
        <p:xfrm>
          <a:off x="76200" y="762000"/>
          <a:ext cx="8915400" cy="6131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9688"/>
                <a:gridCol w="1676400"/>
                <a:gridCol w="2514600"/>
                <a:gridCol w="4154712"/>
              </a:tblGrid>
              <a:tr h="370840">
                <a:tc>
                  <a:txBody>
                    <a:bodyPr/>
                    <a:lstStyle/>
                    <a:p>
                      <a:r>
                        <a:rPr lang="id-ID" dirty="0" smtClean="0"/>
                        <a:t>NO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TAXONOMI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KKO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DESKRIPSI PERILAKU</a:t>
                      </a:r>
                      <a:endParaRPr lang="id-ID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4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MENGANALI</a:t>
                      </a:r>
                      <a:r>
                        <a:rPr lang="en-US" dirty="0" smtClean="0"/>
                        <a:t>-</a:t>
                      </a:r>
                      <a:r>
                        <a:rPr lang="id-ID" dirty="0" smtClean="0"/>
                        <a:t>SIS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Menganalisis</a:t>
                      </a:r>
                    </a:p>
                    <a:p>
                      <a:r>
                        <a:rPr lang="id-ID" sz="2000" dirty="0" smtClean="0"/>
                        <a:t>Menguji </a:t>
                      </a:r>
                    </a:p>
                    <a:p>
                      <a:r>
                        <a:rPr lang="id-ID" sz="2000" dirty="0" smtClean="0"/>
                        <a:t>Mengukur</a:t>
                      </a:r>
                    </a:p>
                    <a:p>
                      <a:r>
                        <a:rPr lang="id-ID" sz="2000" dirty="0" smtClean="0"/>
                        <a:t>Membandingkan</a:t>
                      </a:r>
                    </a:p>
                    <a:p>
                      <a:r>
                        <a:rPr lang="id-ID" sz="2000" dirty="0" smtClean="0"/>
                        <a:t>Menafsirkan</a:t>
                      </a:r>
                    </a:p>
                    <a:p>
                      <a:r>
                        <a:rPr lang="en-US" sz="2000" dirty="0" smtClean="0"/>
                        <a:t>M</a:t>
                      </a:r>
                      <a:r>
                        <a:rPr lang="id-ID" sz="2000" dirty="0" smtClean="0"/>
                        <a:t>embagi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Manafsirkan elemen, prinsip-prinsip organisasi, struktur, hubungan internal, kualitas, keandalan komponen individu, menyeleksi hasil penerapannya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5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MENGEVALU</a:t>
                      </a:r>
                      <a:r>
                        <a:rPr lang="en-US" dirty="0" smtClean="0"/>
                        <a:t>-</a:t>
                      </a:r>
                      <a:r>
                        <a:rPr lang="id-ID" dirty="0" smtClean="0"/>
                        <a:t>ASI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Menilai</a:t>
                      </a:r>
                    </a:p>
                    <a:p>
                      <a:r>
                        <a:rPr lang="id-ID" sz="2000" dirty="0" smtClean="0"/>
                        <a:t>Meninjau</a:t>
                      </a:r>
                    </a:p>
                    <a:p>
                      <a:r>
                        <a:rPr lang="id-ID" sz="2000" dirty="0" smtClean="0"/>
                        <a:t>Menyelidiki</a:t>
                      </a:r>
                    </a:p>
                    <a:p>
                      <a:r>
                        <a:rPr lang="id-ID" sz="2000" dirty="0" smtClean="0"/>
                        <a:t>Mengelola</a:t>
                      </a:r>
                    </a:p>
                    <a:p>
                      <a:r>
                        <a:rPr lang="id-ID" sz="2000" dirty="0" smtClean="0"/>
                        <a:t>Membenarkan</a:t>
                      </a:r>
                    </a:p>
                    <a:p>
                      <a:r>
                        <a:rPr lang="id-ID" sz="2000" dirty="0" smtClean="0"/>
                        <a:t>Mempertahanlan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Menilai akti</a:t>
                      </a:r>
                      <a:r>
                        <a:rPr lang="en-US" sz="2000" dirty="0" smtClean="0"/>
                        <a:t>v</a:t>
                      </a:r>
                      <a:r>
                        <a:rPr lang="id-ID" sz="2000" dirty="0" smtClean="0"/>
                        <a:t>itas seluruh konsep, dalam hubungannya dengan nilai-nilai output, khasiat, kelangsungan hidup, berpikir kritis, perbandingan strategis dan review, penghakiman yang berkaitan dengan kriteria eksternal, mengontrol</a:t>
                      </a:r>
                      <a:endParaRPr lang="id-ID" sz="2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d-ID" dirty="0" smtClean="0"/>
                        <a:t>6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dirty="0" smtClean="0"/>
                        <a:t>MENGKREA</a:t>
                      </a:r>
                      <a:r>
                        <a:rPr lang="en-US" dirty="0" smtClean="0"/>
                        <a:t>-</a:t>
                      </a:r>
                      <a:r>
                        <a:rPr lang="id-ID" dirty="0" smtClean="0"/>
                        <a:t>SI/MENCIPTA</a:t>
                      </a:r>
                      <a:endParaRPr lang="id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Merencanakan</a:t>
                      </a:r>
                    </a:p>
                    <a:p>
                      <a:r>
                        <a:rPr lang="id-ID" sz="2000" dirty="0" smtClean="0"/>
                        <a:t>Merevisi</a:t>
                      </a:r>
                    </a:p>
                    <a:p>
                      <a:r>
                        <a:rPr lang="id-ID" sz="2000" dirty="0" smtClean="0"/>
                        <a:t>Mengembangkan</a:t>
                      </a:r>
                    </a:p>
                    <a:p>
                      <a:r>
                        <a:rPr lang="id-ID" sz="2000" dirty="0" smtClean="0"/>
                        <a:t>Membangun</a:t>
                      </a:r>
                    </a:p>
                    <a:p>
                      <a:r>
                        <a:rPr lang="id-ID" sz="2000" dirty="0" smtClean="0"/>
                        <a:t>Mengintegrasi</a:t>
                      </a:r>
                      <a:endParaRPr lang="id-ID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d-ID" sz="2000" dirty="0" smtClean="0"/>
                        <a:t>Mengembangkan struktur unit baru, sistem,</a:t>
                      </a:r>
                      <a:r>
                        <a:rPr lang="id-ID" sz="2000" baseline="0" dirty="0" smtClean="0"/>
                        <a:t> model, pendekatan, ide-ide, berpikir kreatif, operasi</a:t>
                      </a:r>
                      <a:endParaRPr lang="id-ID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612648" y="-76200"/>
            <a:ext cx="7464552" cy="990600"/>
          </a:xfrm>
        </p:spPr>
        <p:txBody>
          <a:bodyPr>
            <a:normAutofit/>
          </a:bodyPr>
          <a:lstStyle/>
          <a:p>
            <a:pPr algn="ctr"/>
            <a:r>
              <a:rPr lang="id-ID" sz="3600" b="1" dirty="0" smtClean="0">
                <a:solidFill>
                  <a:schemeClr val="accent6"/>
                </a:solidFill>
                <a:latin typeface="Century Gothic" pitchFamily="34" charset="0"/>
              </a:rPr>
              <a:t>PEMILIHAN KKO</a:t>
            </a:r>
            <a:endParaRPr lang="id-ID" sz="36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6740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00063" y="1041400"/>
            <a:ext cx="8143875" cy="169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dirty="0" smtClean="0">
                <a:solidFill>
                  <a:prstClr val="black"/>
                </a:solidFill>
                <a:cs typeface="Arial" panose="020B0604020202020204" pitchFamily="34" charset="0"/>
              </a:rPr>
              <a:t>Misal 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KD 3.1	</a:t>
            </a:r>
            <a:r>
              <a:rPr lang="id-ID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Menjelaskan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dan </a:t>
            </a:r>
            <a:r>
              <a:rPr lang="id-ID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menentukan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penyelesaian sistem persamaan dua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	variabel   (linear-kuadrat dan kuadrat-kuadrat)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d-ID" sz="16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600" dirty="0" smtClean="0">
                <a:solidFill>
                  <a:srgbClr val="FF0000"/>
                </a:solidFill>
                <a:cs typeface="Arial" panose="020B0604020202020204" pitchFamily="34" charset="0"/>
              </a:rPr>
              <a:t>(Matematika Peminatan kls X)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7838" y="363538"/>
            <a:ext cx="69532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4000" smtClean="0">
                <a:solidFill>
                  <a:prstClr val="black"/>
                </a:solidFill>
                <a:cs typeface="Arial" panose="020B0604020202020204" pitchFamily="34" charset="0"/>
              </a:rPr>
              <a:t>Ambil sebuah KD</a:t>
            </a:r>
            <a:r>
              <a:rPr lang="en-US" sz="4000" smtClean="0">
                <a:solidFill>
                  <a:prstClr val="black"/>
                </a:solidFill>
                <a:cs typeface="Arial" panose="020B0604020202020204" pitchFamily="34" charset="0"/>
              </a:rPr>
              <a:t> Pengetahuan</a:t>
            </a:r>
            <a:r>
              <a:rPr lang="id-ID" sz="4000" smtClean="0">
                <a:solidFill>
                  <a:prstClr val="black"/>
                </a:solidFill>
                <a:cs typeface="Arial" panose="020B0604020202020204" pitchFamily="34" charset="0"/>
              </a:rPr>
              <a:t>...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71625" y="284480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mtClean="0">
                <a:solidFill>
                  <a:srgbClr val="FF0000"/>
                </a:solidFill>
                <a:cs typeface="Arial" panose="020B0604020202020204" pitchFamily="34" charset="0"/>
              </a:rPr>
              <a:t>Materi Pokok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20676" y="2606675"/>
            <a:ext cx="1071562" cy="1587"/>
          </a:xfrm>
          <a:prstGeom prst="line">
            <a:avLst/>
          </a:prstGeom>
          <a:ln w="15875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57250" y="3143250"/>
            <a:ext cx="714375" cy="15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29063" y="2857500"/>
            <a:ext cx="48577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Penyelesaian sistem persamaan dua variabel   (linear-kuadrat dan kuadrat-kuadrat)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22262" y="3678238"/>
            <a:ext cx="1071563" cy="1588"/>
          </a:xfrm>
          <a:prstGeom prst="line">
            <a:avLst/>
          </a:prstGeom>
          <a:ln w="15875">
            <a:solidFill>
              <a:srgbClr val="FF0000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57250" y="4213225"/>
            <a:ext cx="714375" cy="15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500189" y="3916363"/>
            <a:ext cx="4214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dirty="0" smtClean="0">
                <a:solidFill>
                  <a:srgbClr val="FF0000"/>
                </a:solidFill>
                <a:cs typeface="Arial" panose="020B0604020202020204" pitchFamily="34" charset="0"/>
              </a:rPr>
              <a:t>Kata Kerja </a:t>
            </a:r>
            <a:r>
              <a:rPr lang="en-US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Kompetensi</a:t>
            </a:r>
            <a:endParaRPr lang="id-ID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571625" y="4691063"/>
            <a:ext cx="357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800" smtClean="0">
                <a:solidFill>
                  <a:srgbClr val="FF0000"/>
                </a:solidFill>
                <a:cs typeface="Arial" panose="020B0604020202020204" pitchFamily="34" charset="0"/>
              </a:rPr>
              <a:t>Dimensi Pengetahuan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6692900" y="3886200"/>
            <a:ext cx="22225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Menjelaskan (C.2)dan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Menentukan (C.3)</a:t>
            </a:r>
          </a:p>
        </p:txBody>
      </p:sp>
      <p:cxnSp>
        <p:nvCxnSpPr>
          <p:cNvPr id="13" name="Straight Connector 12"/>
          <p:cNvCxnSpPr/>
          <p:nvPr/>
        </p:nvCxnSpPr>
        <p:spPr>
          <a:xfrm rot="5400000">
            <a:off x="322263" y="4406900"/>
            <a:ext cx="1071562" cy="1588"/>
          </a:xfrm>
          <a:prstGeom prst="line">
            <a:avLst/>
          </a:prstGeom>
          <a:ln w="15875">
            <a:solidFill>
              <a:srgbClr val="FF0000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857250" y="4941888"/>
            <a:ext cx="714375" cy="1587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571625" y="5834063"/>
            <a:ext cx="35718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800" smtClean="0">
                <a:solidFill>
                  <a:srgbClr val="FF0000"/>
                </a:solidFill>
                <a:cs typeface="Arial" panose="020B0604020202020204" pitchFamily="34" charset="0"/>
              </a:rPr>
              <a:t>Dimensi Proses Kognitif</a:t>
            </a:r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5143500" y="5916613"/>
            <a:ext cx="18968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Menerapkan (C.3)</a:t>
            </a:r>
          </a:p>
        </p:txBody>
      </p:sp>
      <p:cxnSp>
        <p:nvCxnSpPr>
          <p:cNvPr id="17" name="Straight Connector 16"/>
          <p:cNvCxnSpPr/>
          <p:nvPr/>
        </p:nvCxnSpPr>
        <p:spPr>
          <a:xfrm rot="5400000">
            <a:off x="72231" y="5285582"/>
            <a:ext cx="1571625" cy="1588"/>
          </a:xfrm>
          <a:prstGeom prst="line">
            <a:avLst/>
          </a:prstGeom>
          <a:ln w="15875">
            <a:solidFill>
              <a:srgbClr val="FF0000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857250" y="6070600"/>
            <a:ext cx="714375" cy="15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/>
          <p:cNvSpPr/>
          <p:nvPr/>
        </p:nvSpPr>
        <p:spPr>
          <a:xfrm>
            <a:off x="6477000" y="3852862"/>
            <a:ext cx="2643188" cy="642938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cxnSp>
        <p:nvCxnSpPr>
          <p:cNvPr id="20" name="Straight Arrow Connector 19"/>
          <p:cNvCxnSpPr>
            <a:stCxn id="19" idx="5"/>
          </p:cNvCxnSpPr>
          <p:nvPr/>
        </p:nvCxnSpPr>
        <p:spPr>
          <a:xfrm flipH="1">
            <a:off x="8715376" y="4401644"/>
            <a:ext cx="17726" cy="1668956"/>
          </a:xfrm>
          <a:prstGeom prst="straightConnector1">
            <a:avLst/>
          </a:prstGeom>
          <a:ln w="15875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4800600" y="1857375"/>
            <a:ext cx="3714750" cy="1588"/>
          </a:xfrm>
          <a:prstGeom prst="straightConnector1">
            <a:avLst/>
          </a:prstGeom>
          <a:ln w="1587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500188" y="2214563"/>
            <a:ext cx="4857750" cy="1587"/>
          </a:xfrm>
          <a:prstGeom prst="straightConnector1">
            <a:avLst/>
          </a:prstGeom>
          <a:ln w="1587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V="1">
            <a:off x="4929188" y="4786313"/>
            <a:ext cx="428625" cy="214312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>
            <a:spLocks noChangeArrowheads="1"/>
          </p:cNvSpPr>
          <p:nvPr/>
        </p:nvSpPr>
        <p:spPr bwMode="auto">
          <a:xfrm>
            <a:off x="5354638" y="4630738"/>
            <a:ext cx="8604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smtClean="0">
                <a:solidFill>
                  <a:prstClr val="black"/>
                </a:solidFill>
                <a:cs typeface="Arial" panose="020B0604020202020204" pitchFamily="34" charset="0"/>
              </a:rPr>
              <a:t>Faktual</a:t>
            </a:r>
          </a:p>
        </p:txBody>
      </p:sp>
      <p:sp>
        <p:nvSpPr>
          <p:cNvPr id="27" name="Rectangle 26"/>
          <p:cNvSpPr>
            <a:spLocks noChangeArrowheads="1"/>
          </p:cNvSpPr>
          <p:nvPr/>
        </p:nvSpPr>
        <p:spPr bwMode="auto">
          <a:xfrm>
            <a:off x="6143625" y="4630738"/>
            <a:ext cx="2476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Persamaan  dua variabel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4929188" y="5000625"/>
            <a:ext cx="357187" cy="7143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5357813" y="4929188"/>
            <a:ext cx="12319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smtClean="0">
                <a:solidFill>
                  <a:prstClr val="black"/>
                </a:solidFill>
                <a:cs typeface="Arial" panose="020B0604020202020204" pitchFamily="34" charset="0"/>
              </a:rPr>
              <a:t>Konseptual</a:t>
            </a:r>
          </a:p>
        </p:txBody>
      </p:sp>
      <p:sp>
        <p:nvSpPr>
          <p:cNvPr id="30" name="Rectangle 29"/>
          <p:cNvSpPr>
            <a:spLocks noChangeArrowheads="1"/>
          </p:cNvSpPr>
          <p:nvPr/>
        </p:nvSpPr>
        <p:spPr bwMode="auto">
          <a:xfrm>
            <a:off x="6503988" y="4929188"/>
            <a:ext cx="1997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Sistem Persamaan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chemeClr val="tx2">
                    <a:lumMod val="75000"/>
                  </a:schemeClr>
                </a:solidFill>
                <a:cs typeface="Arial" panose="020B0604020202020204" pitchFamily="34" charset="0"/>
              </a:rPr>
              <a:t>dua variabel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4929188" y="5000625"/>
            <a:ext cx="428625" cy="500063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5364162" y="5487988"/>
            <a:ext cx="11890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Prosedural</a:t>
            </a:r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6502946" y="5500688"/>
            <a:ext cx="20314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B0F0"/>
                </a:solidFill>
                <a:cs typeface="Arial" panose="020B0604020202020204" pitchFamily="34" charset="0"/>
              </a:rPr>
              <a:t>Menyelesaikan SPL</a:t>
            </a:r>
          </a:p>
        </p:txBody>
      </p:sp>
      <p:cxnSp>
        <p:nvCxnSpPr>
          <p:cNvPr id="34" name="Straight Arrow Connector 33"/>
          <p:cNvCxnSpPr>
            <a:endCxn id="16" idx="3"/>
          </p:cNvCxnSpPr>
          <p:nvPr/>
        </p:nvCxnSpPr>
        <p:spPr>
          <a:xfrm flipH="1">
            <a:off x="7040301" y="6070600"/>
            <a:ext cx="1675075" cy="30679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1127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0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20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000"/>
                            </p:stCondLst>
                            <p:childTnLst>
                              <p:par>
                                <p:cTn id="1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0" grpId="0"/>
      <p:bldP spid="11" grpId="0"/>
      <p:bldP spid="12" grpId="0"/>
      <p:bldP spid="15" grpId="0"/>
      <p:bldP spid="16" grpId="0"/>
      <p:bldP spid="19" grpId="0" animBg="1"/>
      <p:bldP spid="26" grpId="0"/>
      <p:bldP spid="27" grpId="0"/>
      <p:bldP spid="29" grpId="0"/>
      <p:bldP spid="30" grpId="0"/>
      <p:bldP spid="32" grpId="0"/>
      <p:bldP spid="3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9778160"/>
              </p:ext>
            </p:extLst>
          </p:nvPr>
        </p:nvGraphicFramePr>
        <p:xfrm>
          <a:off x="539750" y="850900"/>
          <a:ext cx="8496299" cy="40497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757"/>
                <a:gridCol w="1213757"/>
                <a:gridCol w="1213757"/>
                <a:gridCol w="1213757"/>
                <a:gridCol w="1213757"/>
                <a:gridCol w="1213757"/>
                <a:gridCol w="1213757"/>
              </a:tblGrid>
              <a:tr h="809943">
                <a:tc>
                  <a:txBody>
                    <a:bodyPr/>
                    <a:lstStyle/>
                    <a:p>
                      <a:endParaRPr lang="id-ID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Meta kognitif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943">
                <a:tc>
                  <a:txBody>
                    <a:bodyPr/>
                    <a:lstStyle/>
                    <a:p>
                      <a:endParaRPr lang="id-ID" sz="1600" b="1" dirty="0" smtClean="0"/>
                    </a:p>
                    <a:p>
                      <a:r>
                        <a:rPr lang="id-ID" sz="1400" b="1" dirty="0" smtClean="0"/>
                        <a:t>Prosedural</a:t>
                      </a:r>
                      <a:endParaRPr lang="id-ID" sz="1400" b="1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943">
                <a:tc>
                  <a:txBody>
                    <a:bodyPr/>
                    <a:lstStyle/>
                    <a:p>
                      <a:endParaRPr lang="id-ID" sz="1400" b="1" dirty="0" smtClean="0"/>
                    </a:p>
                    <a:p>
                      <a:r>
                        <a:rPr lang="id-ID" sz="1400" b="1" dirty="0" smtClean="0"/>
                        <a:t>Konseptual</a:t>
                      </a:r>
                      <a:endParaRPr lang="id-ID" sz="1400" b="1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943">
                <a:tc>
                  <a:txBody>
                    <a:bodyPr/>
                    <a:lstStyle/>
                    <a:p>
                      <a:endParaRPr lang="id-ID" sz="1400" b="1" dirty="0" smtClean="0"/>
                    </a:p>
                    <a:p>
                      <a:r>
                        <a:rPr lang="id-ID" sz="1400" b="1" dirty="0" smtClean="0"/>
                        <a:t>Faktual</a:t>
                      </a:r>
                      <a:endParaRPr lang="id-ID" sz="1400" b="1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943"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b="1" dirty="0" smtClean="0"/>
                    </a:p>
                    <a:p>
                      <a:pPr algn="ctr"/>
                      <a:r>
                        <a:rPr lang="id-ID" sz="1600" b="1" dirty="0" smtClean="0"/>
                        <a:t>Mengingat</a:t>
                      </a:r>
                      <a:endParaRPr lang="id-ID" sz="1600" b="1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/>
                    </a:p>
                    <a:p>
                      <a:pPr algn="ctr"/>
                      <a:r>
                        <a:rPr lang="id-ID" sz="1400" b="1" dirty="0" smtClean="0"/>
                        <a:t>Memahami</a:t>
                      </a:r>
                      <a:endParaRPr lang="id-ID" sz="1400" b="1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200" b="1" dirty="0" smtClean="0"/>
                    </a:p>
                    <a:p>
                      <a:pPr algn="ctr"/>
                      <a:r>
                        <a:rPr lang="id-ID" sz="1200" b="1" dirty="0" smtClean="0"/>
                        <a:t>Menerapkan</a:t>
                      </a:r>
                      <a:endParaRPr lang="id-ID" sz="1200" b="1" dirty="0"/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sz="1200" b="1" dirty="0" smtClean="0">
                          <a:solidFill>
                            <a:schemeClr val="bg1"/>
                          </a:solidFill>
                        </a:rPr>
                        <a:t>Menganalisis</a:t>
                      </a:r>
                      <a:endParaRPr lang="id-ID" sz="12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d-ID" sz="12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Meng evaluasi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b="1" dirty="0" smtClean="0">
                        <a:solidFill>
                          <a:schemeClr val="bg1"/>
                        </a:solidFill>
                      </a:endParaRPr>
                    </a:p>
                    <a:p>
                      <a:pPr algn="ctr"/>
                      <a:r>
                        <a:rPr lang="id-ID" sz="1600" b="1" dirty="0" smtClean="0">
                          <a:solidFill>
                            <a:schemeClr val="bg1"/>
                          </a:solidFill>
                        </a:rPr>
                        <a:t>Mencipta </a:t>
                      </a:r>
                      <a:endParaRPr lang="id-ID" sz="1600" b="1" dirty="0">
                        <a:solidFill>
                          <a:schemeClr val="bg1"/>
                        </a:solidFill>
                      </a:endParaRPr>
                    </a:p>
                  </a:txBody>
                  <a:tcPr marL="91433" marR="91433" marT="45737" marB="45737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4"/>
          <p:cNvSpPr txBox="1">
            <a:spLocks noChangeArrowheads="1"/>
          </p:cNvSpPr>
          <p:nvPr/>
        </p:nvSpPr>
        <p:spPr bwMode="auto">
          <a:xfrm>
            <a:off x="34925" y="5600700"/>
            <a:ext cx="9001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Contoh: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KD 3.1 	Menjelaskan dan menentukan penyelesaian sistem persamaan dua 			variabel   (linear-kuadrat dan kuadrat-kuadrat)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d-ID" sz="200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9144000" cy="83661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800" b="1" dirty="0" smtClean="0">
                <a:solidFill>
                  <a:schemeClr val="accent6"/>
                </a:solidFill>
                <a:latin typeface="Century Gothic" pitchFamily="34" charset="0"/>
              </a:rPr>
              <a:t>   MENENTUKAN </a:t>
            </a:r>
            <a:endParaRPr lang="en-US" sz="2800" b="1" dirty="0" smtClean="0">
              <a:solidFill>
                <a:schemeClr val="accent6"/>
              </a:solidFill>
              <a:latin typeface="Century Gothic" pitchFamily="34" charset="0"/>
            </a:endParaRPr>
          </a:p>
          <a:p>
            <a:pPr algn="ctr">
              <a:defRPr/>
            </a:pPr>
            <a:r>
              <a:rPr lang="id-ID" sz="2800" b="1" dirty="0" smtClean="0">
                <a:solidFill>
                  <a:schemeClr val="accent6"/>
                </a:solidFill>
                <a:latin typeface="Century Gothic" pitchFamily="34" charset="0"/>
              </a:rPr>
              <a:t>INDIKATOR PENCAPAIAN KOMPETENSI</a:t>
            </a:r>
            <a:endParaRPr lang="id-ID" sz="28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1500" y="5168900"/>
            <a:ext cx="8429625" cy="369888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d-ID" b="1" dirty="0">
                <a:solidFill>
                  <a:prstClr val="white"/>
                </a:solidFill>
              </a:rPr>
              <a:t>Dimensi proses kognitif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1815306" y="2859882"/>
            <a:ext cx="4357687" cy="40005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d-ID" sz="2000" b="1" dirty="0">
                <a:solidFill>
                  <a:prstClr val="white"/>
                </a:solidFill>
              </a:rPr>
              <a:t>Dimensi pengetahuan</a:t>
            </a:r>
          </a:p>
        </p:txBody>
      </p:sp>
      <p:sp>
        <p:nvSpPr>
          <p:cNvPr id="7" name="Up Arrow 6"/>
          <p:cNvSpPr/>
          <p:nvPr/>
        </p:nvSpPr>
        <p:spPr>
          <a:xfrm>
            <a:off x="142875" y="4643438"/>
            <a:ext cx="500063" cy="571500"/>
          </a:xfrm>
          <a:prstGeom prst="upArrow">
            <a:avLst>
              <a:gd name="adj1" fmla="val 50000"/>
              <a:gd name="adj2" fmla="val 5716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214313" y="5072063"/>
            <a:ext cx="1285875" cy="571500"/>
          </a:xfrm>
          <a:prstGeom prst="strip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black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28700" y="5857875"/>
            <a:ext cx="1457325" cy="4079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86063" y="5881688"/>
            <a:ext cx="1457325" cy="407987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0163" y="5602288"/>
            <a:ext cx="9001125" cy="1630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Contoh: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KD 3.1	</a:t>
            </a:r>
            <a:r>
              <a:rPr lang="id-ID" sz="2000" smtClean="0">
                <a:solidFill>
                  <a:srgbClr val="FF0000"/>
                </a:solidFill>
                <a:cs typeface="Arial" panose="020B0604020202020204" pitchFamily="34" charset="0"/>
              </a:rPr>
              <a:t>Menjelaskan</a:t>
            </a: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 dan </a:t>
            </a:r>
            <a:r>
              <a:rPr lang="id-ID" sz="2000" smtClean="0">
                <a:solidFill>
                  <a:srgbClr val="FF0000"/>
                </a:solidFill>
                <a:cs typeface="Arial" panose="020B0604020202020204" pitchFamily="34" charset="0"/>
              </a:rPr>
              <a:t>menentukan</a:t>
            </a:r>
            <a:r>
              <a:rPr lang="id-ID" sz="2000" smtClean="0">
                <a:solidFill>
                  <a:prstClr val="black"/>
                </a:solidFill>
                <a:cs typeface="Arial" panose="020B0604020202020204" pitchFamily="34" charset="0"/>
              </a:rPr>
              <a:t> penyelesaian sistem persamaan dua 			variabel   (linear-kuadrat dan kuadrat-kuadrat)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d-ID" sz="200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d-ID" sz="200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506413" y="1846263"/>
            <a:ext cx="1236662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757363" y="2500313"/>
            <a:ext cx="2452687" cy="1558925"/>
          </a:xfrm>
          <a:prstGeom prst="rect">
            <a:avLst/>
          </a:prstGeom>
          <a:solidFill>
            <a:schemeClr val="tx2">
              <a:alpha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>
            <a:off x="4144963" y="4241800"/>
            <a:ext cx="1236662" cy="431800"/>
          </a:xfrm>
          <a:prstGeom prst="ellipse">
            <a:avLst/>
          </a:prstGeom>
          <a:noFill/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03700" y="1644650"/>
            <a:ext cx="1187450" cy="819150"/>
          </a:xfrm>
          <a:prstGeom prst="rect">
            <a:avLst/>
          </a:prstGeom>
          <a:solidFill>
            <a:srgbClr val="FFFF00">
              <a:alpha val="86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cxnSp>
        <p:nvCxnSpPr>
          <p:cNvPr id="16" name="Straight Connector 15"/>
          <p:cNvCxnSpPr>
            <a:stCxn id="18" idx="4"/>
          </p:cNvCxnSpPr>
          <p:nvPr/>
        </p:nvCxnSpPr>
        <p:spPr>
          <a:xfrm rot="5400000">
            <a:off x="3918744" y="3124994"/>
            <a:ext cx="1809750" cy="1588"/>
          </a:xfrm>
          <a:prstGeom prst="line">
            <a:avLst/>
          </a:prstGeom>
          <a:ln>
            <a:head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1763713" y="2033588"/>
            <a:ext cx="2808287" cy="0"/>
          </a:xfrm>
          <a:prstGeom prst="line">
            <a:avLst/>
          </a:prstGeom>
          <a:ln>
            <a:head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8" name="Oval 17"/>
          <p:cNvSpPr/>
          <p:nvPr/>
        </p:nvSpPr>
        <p:spPr>
          <a:xfrm>
            <a:off x="4572000" y="1860550"/>
            <a:ext cx="504825" cy="360363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143625" y="2643188"/>
            <a:ext cx="250031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d-ID" sz="2400" dirty="0">
                <a:solidFill>
                  <a:srgbClr val="FF0000"/>
                </a:solidFill>
                <a:hlinkClick r:id="rId2" action="ppaction://hlinkfile"/>
              </a:rPr>
              <a:t>TAHAPAN IPK </a:t>
            </a:r>
            <a:endParaRPr lang="id-ID" sz="2400" dirty="0">
              <a:solidFill>
                <a:srgbClr val="FF0000"/>
              </a:solidFill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3714750" y="2988469"/>
            <a:ext cx="2357438" cy="0"/>
          </a:xfrm>
          <a:prstGeom prst="straightConnector1">
            <a:avLst/>
          </a:prstGeom>
          <a:ln w="254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400800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54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 animBg="1"/>
      <p:bldP spid="13" grpId="0" animBg="1"/>
      <p:bldP spid="14" grpId="0" animBg="1"/>
      <p:bldP spid="15" grpId="0" animBg="1"/>
      <p:bldP spid="18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28625" y="3352800"/>
            <a:ext cx="8466138" cy="3570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>
                <a:solidFill>
                  <a:srgbClr val="000000"/>
                </a:solidFill>
                <a:cs typeface="Arial" panose="020B0604020202020204" pitchFamily="34" charset="0"/>
              </a:rPr>
              <a:t>IPK: </a:t>
            </a:r>
            <a:r>
              <a:rPr lang="id-ID" sz="2000" dirty="0">
                <a:solidFill>
                  <a:prstClr val="black"/>
                </a:solidFill>
                <a:cs typeface="Arial" panose="020B0604020202020204" pitchFamily="34" charset="0"/>
              </a:rPr>
              <a:t>Menjelaskan dan </a:t>
            </a:r>
            <a:r>
              <a:rPr lang="id-ID" sz="2000" b="1" dirty="0">
                <a:solidFill>
                  <a:prstClr val="black"/>
                </a:solidFill>
                <a:cs typeface="Arial" panose="020B0604020202020204" pitchFamily="34" charset="0"/>
              </a:rPr>
              <a:t>menentukan</a:t>
            </a:r>
            <a:r>
              <a:rPr lang="id-ID" sz="2000" dirty="0">
                <a:solidFill>
                  <a:prstClr val="black"/>
                </a:solidFill>
                <a:cs typeface="Arial" panose="020B0604020202020204" pitchFamily="34" charset="0"/>
              </a:rPr>
              <a:t> penyelesaian sistem persamaan dua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        </a:t>
            </a:r>
            <a:r>
              <a:rPr lang="id-ID" sz="2000" dirty="0">
                <a:solidFill>
                  <a:prstClr val="black"/>
                </a:solidFill>
                <a:cs typeface="Arial" panose="020B0604020202020204" pitchFamily="34" charset="0"/>
              </a:rPr>
              <a:t>variabel (linear-kuadrat dan kuadrat-kuadrat)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18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IPK: 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3.1.1. </a:t>
            </a:r>
            <a:r>
              <a:rPr lang="id-ID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Men</a:t>
            </a:r>
            <a:r>
              <a:rPr lang="en-US" sz="1800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gidentifikasi</a:t>
            </a:r>
            <a:r>
              <a:rPr lang="en-US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persamaan linear dua variabel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3.1.2. </a:t>
            </a:r>
            <a:r>
              <a:rPr lang="id-ID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Men</a:t>
            </a:r>
            <a:r>
              <a:rPr lang="en-US" sz="1800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yebutkan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pengertian persamaan kuadrat dua variabel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3.1.3. </a:t>
            </a:r>
            <a:r>
              <a:rPr lang="id-ID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Me</a:t>
            </a:r>
            <a:r>
              <a:rPr lang="en-US" sz="1800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njelaskan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persamaan linear dua variabel dan persamaan kuadrat dua variabel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3.1.4.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Menggambar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grafik  persamaan linear dua varibel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3.1.5.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Menggambar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grafik  persamaan kuadrat dua variabel</a:t>
            </a: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3.1.6.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Menentukan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penyelesaian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sistem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persamaan dua variabel </a:t>
            </a:r>
            <a:r>
              <a:rPr lang="en-US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linear-</a:t>
            </a:r>
            <a:r>
              <a:rPr lang="en-US" sz="1800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kuadrat</a:t>
            </a:r>
            <a:r>
              <a:rPr lang="en-US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endParaRPr lang="id-ID" sz="18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3.1.7.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Menentukan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 penyelesaian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sistem persamaan dua variabel </a:t>
            </a:r>
            <a:r>
              <a:rPr lang="en-US" sz="1800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kuadrat-kuadrat</a:t>
            </a:r>
            <a:endParaRPr lang="id-ID" sz="1800" dirty="0" smtClean="0">
              <a:solidFill>
                <a:srgbClr val="00B05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d-ID" sz="2400" dirty="0" smtClean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27088" y="2403475"/>
            <a:ext cx="5473700" cy="9350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i="1" dirty="0">
                <a:solidFill>
                  <a:prstClr val="white"/>
                </a:solidFill>
              </a:rPr>
              <a:t>Mengetahui</a:t>
            </a:r>
          </a:p>
          <a:p>
            <a:pPr algn="ctr">
              <a:defRPr/>
            </a:pPr>
            <a:r>
              <a:rPr lang="id-ID" sz="2400" dirty="0">
                <a:solidFill>
                  <a:prstClr val="white"/>
                </a:solidFill>
              </a:rPr>
              <a:t>KKO : </a:t>
            </a:r>
            <a:r>
              <a:rPr lang="id-ID" sz="2400" dirty="0" smtClean="0">
                <a:solidFill>
                  <a:prstClr val="white"/>
                </a:solidFill>
              </a:rPr>
              <a:t>Menyebutkan</a:t>
            </a:r>
            <a:r>
              <a:rPr lang="en-US" sz="2400" dirty="0" smtClean="0">
                <a:solidFill>
                  <a:prstClr val="white"/>
                </a:solidFill>
              </a:rPr>
              <a:t>,</a:t>
            </a:r>
            <a:r>
              <a:rPr lang="en-US" sz="2400" dirty="0">
                <a:solidFill>
                  <a:prstClr val="white"/>
                </a:solidFill>
              </a:rPr>
              <a:t> </a:t>
            </a:r>
            <a:r>
              <a:rPr lang="id-ID" sz="2400" dirty="0" smtClean="0">
                <a:solidFill>
                  <a:prstClr val="white"/>
                </a:solidFill>
              </a:rPr>
              <a:t>Men</a:t>
            </a:r>
            <a:r>
              <a:rPr lang="en-US" sz="2400" dirty="0" err="1" smtClean="0">
                <a:solidFill>
                  <a:prstClr val="white"/>
                </a:solidFill>
              </a:rPr>
              <a:t>gidentifikasi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11413" y="1466850"/>
            <a:ext cx="5473700" cy="9366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i="1" dirty="0">
                <a:solidFill>
                  <a:prstClr val="white"/>
                </a:solidFill>
              </a:rPr>
              <a:t>Memahami</a:t>
            </a:r>
          </a:p>
          <a:p>
            <a:pPr algn="ctr">
              <a:defRPr/>
            </a:pPr>
            <a:r>
              <a:rPr lang="id-ID" sz="2400" dirty="0">
                <a:solidFill>
                  <a:prstClr val="white"/>
                </a:solidFill>
              </a:rPr>
              <a:t>KKO :  </a:t>
            </a:r>
            <a:r>
              <a:rPr lang="en-US" sz="2400" dirty="0" err="1" smtClean="0">
                <a:solidFill>
                  <a:prstClr val="white"/>
                </a:solidFill>
              </a:rPr>
              <a:t>Menjelaskan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29000" y="428625"/>
            <a:ext cx="5607050" cy="94297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i="1" dirty="0">
                <a:solidFill>
                  <a:prstClr val="white"/>
                </a:solidFill>
              </a:rPr>
              <a:t>Menerapkan</a:t>
            </a:r>
          </a:p>
          <a:p>
            <a:pPr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 </a:t>
            </a:r>
            <a:r>
              <a:rPr lang="id-ID" sz="2400" dirty="0" smtClean="0">
                <a:solidFill>
                  <a:prstClr val="white"/>
                </a:solidFill>
              </a:rPr>
              <a:t>KKO </a:t>
            </a:r>
            <a:r>
              <a:rPr lang="id-ID" sz="2400" dirty="0">
                <a:solidFill>
                  <a:prstClr val="white"/>
                </a:solidFill>
              </a:rPr>
              <a:t>: </a:t>
            </a:r>
            <a:r>
              <a:rPr lang="id-ID" sz="2400" dirty="0" smtClean="0">
                <a:solidFill>
                  <a:prstClr val="white"/>
                </a:solidFill>
              </a:rPr>
              <a:t>Menentukan</a:t>
            </a:r>
            <a:r>
              <a:rPr lang="en-US" sz="2400" dirty="0" smtClean="0">
                <a:solidFill>
                  <a:prstClr val="white"/>
                </a:solidFill>
              </a:rPr>
              <a:t>, M</a:t>
            </a:r>
            <a:r>
              <a:rPr lang="id-ID" sz="2400" dirty="0" smtClean="0">
                <a:solidFill>
                  <a:prstClr val="white"/>
                </a:solidFill>
              </a:rPr>
              <a:t>enggambar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7725" y="1506538"/>
            <a:ext cx="122396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b="1" dirty="0">
                <a:solidFill>
                  <a:prstClr val="black"/>
                </a:solidFill>
              </a:rPr>
              <a:t>KKO jembatan</a:t>
            </a:r>
          </a:p>
        </p:txBody>
      </p:sp>
      <p:sp>
        <p:nvSpPr>
          <p:cNvPr id="7" name="TextBox 9"/>
          <p:cNvSpPr txBox="1">
            <a:spLocks noChangeArrowheads="1"/>
          </p:cNvSpPr>
          <p:nvPr/>
        </p:nvSpPr>
        <p:spPr bwMode="auto">
          <a:xfrm>
            <a:off x="71438" y="690563"/>
            <a:ext cx="2586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800" b="1" smtClean="0">
                <a:solidFill>
                  <a:prstClr val="black"/>
                </a:solidFill>
                <a:cs typeface="Arial" panose="020B0604020202020204" pitchFamily="34" charset="0"/>
              </a:rPr>
              <a:t>Target capaian</a:t>
            </a:r>
          </a:p>
        </p:txBody>
      </p:sp>
      <p:sp>
        <p:nvSpPr>
          <p:cNvPr id="8" name="Up Arrow 7"/>
          <p:cNvSpPr/>
          <p:nvPr/>
        </p:nvSpPr>
        <p:spPr>
          <a:xfrm rot="5400000">
            <a:off x="2590007" y="515143"/>
            <a:ext cx="565150" cy="887413"/>
          </a:xfrm>
          <a:prstGeom prst="up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 rot="3433659">
            <a:off x="2148555" y="1197774"/>
            <a:ext cx="565150" cy="1793875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5033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428625" y="3582988"/>
            <a:ext cx="846613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IPK: 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Menjelaskan dan </a:t>
            </a:r>
            <a:r>
              <a:rPr lang="id-ID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menentukan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penyelesaian sistem persamaan dua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2000" dirty="0">
                <a:solidFill>
                  <a:prstClr val="black"/>
                </a:solidFill>
                <a:cs typeface="Arial" panose="020B0604020202020204" pitchFamily="34" charset="0"/>
              </a:rPr>
              <a:t> </a:t>
            </a:r>
            <a:r>
              <a:rPr lang="en-US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      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variabel (linear-kuadrat dan kuadrat-kuadrat)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sz="18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3.1.1. </a:t>
            </a:r>
            <a:r>
              <a:rPr lang="id-ID" sz="1800" dirty="0" smtClean="0">
                <a:solidFill>
                  <a:srgbClr val="00B050"/>
                </a:solidFill>
                <a:cs typeface="Arial" panose="020B0604020202020204" pitchFamily="34" charset="0"/>
              </a:rPr>
              <a:t>Menyebutkan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sistem persamaan linear-kuadrat</a:t>
            </a:r>
            <a:endParaRPr lang="en-US" sz="2000" dirty="0" smtClean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3.1.2. </a:t>
            </a:r>
            <a:r>
              <a:rPr lang="en-US" sz="1800" dirty="0" err="1" smtClean="0">
                <a:solidFill>
                  <a:srgbClr val="00B050"/>
                </a:solidFill>
                <a:cs typeface="Arial" panose="020B0604020202020204" pitchFamily="34" charset="0"/>
              </a:rPr>
              <a:t>Menyebutkan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prstClr val="black"/>
                </a:solidFill>
                <a:cs typeface="Arial" panose="020B0604020202020204" pitchFamily="34" charset="0"/>
              </a:rPr>
              <a:t>sistem persamaan kuadrat-kuadrat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3.1.3. </a:t>
            </a:r>
            <a:r>
              <a:rPr lang="id-ID" sz="1800" dirty="0" smtClean="0">
                <a:solidFill>
                  <a:srgbClr val="FF0000"/>
                </a:solidFill>
                <a:cs typeface="Arial" panose="020B0604020202020204" pitchFamily="34" charset="0"/>
              </a:rPr>
              <a:t>Membedakan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persamaan linear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– </a:t>
            </a:r>
            <a:r>
              <a:rPr lang="en-US" sz="18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kuadrat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dan persamaan kuadrat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– </a:t>
            </a:r>
            <a:r>
              <a:rPr lang="en-US" sz="18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kuadrat</a:t>
            </a:r>
            <a:endParaRPr lang="en-US" sz="18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3.1.4. </a:t>
            </a:r>
            <a:r>
              <a:rPr lang="en-US" sz="1800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Menggambar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persamaan linear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– </a:t>
            </a:r>
            <a:r>
              <a:rPr lang="en-US" sz="18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kuadrat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dan persamaan kuadrat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– </a:t>
            </a:r>
            <a:r>
              <a:rPr lang="en-US" sz="1800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kuadrat</a:t>
            </a:r>
            <a:endParaRPr lang="en-US" sz="18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3.1.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5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id-ID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Menentukan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penyelesaian </a:t>
            </a:r>
            <a:r>
              <a:rPr lang="id-ID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sistem persamaan dua variabel </a:t>
            </a:r>
            <a:r>
              <a:rPr lang="en-US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linear-</a:t>
            </a:r>
            <a:r>
              <a:rPr lang="en-US" sz="1800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kuadrat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endParaRPr lang="id-ID" sz="18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marL="0" lvl="2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3.1.</a:t>
            </a:r>
            <a:r>
              <a:rPr lang="en-US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6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. </a:t>
            </a:r>
            <a:r>
              <a:rPr lang="id-ID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Menentukan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 penyelesaian </a:t>
            </a:r>
            <a:r>
              <a:rPr lang="id-ID" sz="1800" dirty="0" smtClean="0">
                <a:solidFill>
                  <a:srgbClr val="0070C0"/>
                </a:solidFill>
                <a:cs typeface="Arial" panose="020B0604020202020204" pitchFamily="34" charset="0"/>
              </a:rPr>
              <a:t>sistem persamaan dua variabel </a:t>
            </a:r>
            <a:r>
              <a:rPr lang="en-US" sz="1800" dirty="0" err="1" smtClean="0">
                <a:solidFill>
                  <a:srgbClr val="0070C0"/>
                </a:solidFill>
                <a:cs typeface="Arial" panose="020B0604020202020204" pitchFamily="34" charset="0"/>
              </a:rPr>
              <a:t>kuadrat-kuadrat</a:t>
            </a:r>
            <a:endParaRPr lang="id-ID" sz="1800" dirty="0" smtClean="0">
              <a:solidFill>
                <a:srgbClr val="0070C0"/>
              </a:solidFill>
              <a:cs typeface="Arial" panose="020B0604020202020204" pitchFamily="34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id-ID" sz="24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7725" y="1506538"/>
            <a:ext cx="1223963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id-ID" b="1" dirty="0">
                <a:solidFill>
                  <a:prstClr val="black"/>
                </a:solidFill>
              </a:rPr>
              <a:t>KKO jembatan</a:t>
            </a: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71438" y="690563"/>
            <a:ext cx="25860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800" b="1" smtClean="0">
                <a:solidFill>
                  <a:srgbClr val="000000"/>
                </a:solidFill>
                <a:cs typeface="Arial" panose="020B0604020202020204" pitchFamily="34" charset="0"/>
              </a:rPr>
              <a:t>Target capaian</a:t>
            </a:r>
          </a:p>
        </p:txBody>
      </p:sp>
      <p:sp>
        <p:nvSpPr>
          <p:cNvPr id="5" name="Up Arrow 4"/>
          <p:cNvSpPr/>
          <p:nvPr/>
        </p:nvSpPr>
        <p:spPr>
          <a:xfrm rot="5400000">
            <a:off x="2590007" y="515143"/>
            <a:ext cx="565150" cy="887413"/>
          </a:xfrm>
          <a:prstGeom prst="up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429000" y="428625"/>
            <a:ext cx="5607050" cy="942975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i="1" dirty="0">
                <a:solidFill>
                  <a:prstClr val="white"/>
                </a:solidFill>
              </a:rPr>
              <a:t>Menerapkan</a:t>
            </a:r>
          </a:p>
          <a:p>
            <a:pPr>
              <a:defRPr/>
            </a:pPr>
            <a:r>
              <a:rPr lang="en-US" sz="2400" dirty="0" smtClean="0">
                <a:solidFill>
                  <a:prstClr val="white"/>
                </a:solidFill>
              </a:rPr>
              <a:t> </a:t>
            </a:r>
            <a:r>
              <a:rPr lang="id-ID" sz="2400" dirty="0" smtClean="0">
                <a:solidFill>
                  <a:prstClr val="white"/>
                </a:solidFill>
              </a:rPr>
              <a:t>KKO </a:t>
            </a:r>
            <a:r>
              <a:rPr lang="id-ID" sz="2400" dirty="0">
                <a:solidFill>
                  <a:prstClr val="white"/>
                </a:solidFill>
              </a:rPr>
              <a:t>: </a:t>
            </a:r>
            <a:r>
              <a:rPr lang="id-ID" sz="2400" dirty="0" smtClean="0">
                <a:solidFill>
                  <a:prstClr val="white"/>
                </a:solidFill>
              </a:rPr>
              <a:t>Menentukan</a:t>
            </a:r>
            <a:r>
              <a:rPr lang="en-US" sz="2400" dirty="0" smtClean="0">
                <a:solidFill>
                  <a:prstClr val="white"/>
                </a:solidFill>
              </a:rPr>
              <a:t>, M</a:t>
            </a:r>
            <a:r>
              <a:rPr lang="id-ID" sz="2400" dirty="0" smtClean="0">
                <a:solidFill>
                  <a:prstClr val="white"/>
                </a:solidFill>
              </a:rPr>
              <a:t>enggambar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00399" y="1466850"/>
            <a:ext cx="5410201" cy="936625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i="1" dirty="0">
                <a:solidFill>
                  <a:prstClr val="white"/>
                </a:solidFill>
              </a:rPr>
              <a:t>Memahami</a:t>
            </a:r>
          </a:p>
          <a:p>
            <a:pPr algn="ctr">
              <a:defRPr/>
            </a:pPr>
            <a:r>
              <a:rPr lang="id-ID" sz="2400" dirty="0">
                <a:solidFill>
                  <a:prstClr val="white"/>
                </a:solidFill>
              </a:rPr>
              <a:t>KKO :  </a:t>
            </a:r>
            <a:r>
              <a:rPr lang="id-ID" sz="2400" dirty="0" smtClean="0">
                <a:solidFill>
                  <a:prstClr val="white"/>
                </a:solidFill>
              </a:rPr>
              <a:t>Me</a:t>
            </a:r>
            <a:r>
              <a:rPr lang="en-US" sz="2400" dirty="0" err="1" smtClean="0">
                <a:solidFill>
                  <a:prstClr val="white"/>
                </a:solidFill>
              </a:rPr>
              <a:t>mbedakan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27088" y="2403475"/>
            <a:ext cx="5473700" cy="93503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d-ID" sz="2400" b="1" i="1" dirty="0">
                <a:solidFill>
                  <a:prstClr val="white"/>
                </a:solidFill>
              </a:rPr>
              <a:t>Mengetahui</a:t>
            </a:r>
          </a:p>
          <a:p>
            <a:pPr algn="ctr">
              <a:defRPr/>
            </a:pPr>
            <a:r>
              <a:rPr lang="id-ID" sz="2400" dirty="0">
                <a:solidFill>
                  <a:prstClr val="white"/>
                </a:solidFill>
              </a:rPr>
              <a:t>KKO : </a:t>
            </a:r>
            <a:r>
              <a:rPr lang="id-ID" sz="2400" dirty="0" smtClean="0">
                <a:solidFill>
                  <a:prstClr val="white"/>
                </a:solidFill>
              </a:rPr>
              <a:t>Menyebutkan</a:t>
            </a:r>
            <a:endParaRPr lang="id-ID" sz="2400" dirty="0">
              <a:solidFill>
                <a:prstClr val="white"/>
              </a:solidFill>
            </a:endParaRPr>
          </a:p>
        </p:txBody>
      </p:sp>
      <p:sp>
        <p:nvSpPr>
          <p:cNvPr id="9" name="Up Arrow 8"/>
          <p:cNvSpPr/>
          <p:nvPr/>
        </p:nvSpPr>
        <p:spPr>
          <a:xfrm rot="3433659">
            <a:off x="2236749" y="1036107"/>
            <a:ext cx="565150" cy="2003655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10" name="Down Arrow 9">
            <a:hlinkClick r:id="rId2" action="ppaction://hlinksldjump"/>
          </p:cNvPr>
          <p:cNvSpPr/>
          <p:nvPr/>
        </p:nvSpPr>
        <p:spPr>
          <a:xfrm>
            <a:off x="827088" y="6172200"/>
            <a:ext cx="239712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5429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500063" y="1322388"/>
            <a:ext cx="8143875" cy="954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KD </a:t>
            </a:r>
            <a:r>
              <a:rPr lang="en-US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4</a:t>
            </a:r>
            <a:r>
              <a:rPr lang="id-ID" sz="2000" dirty="0" smtClean="0">
                <a:solidFill>
                  <a:srgbClr val="000000"/>
                </a:solidFill>
                <a:cs typeface="Arial" panose="020B0604020202020204" pitchFamily="34" charset="0"/>
              </a:rPr>
              <a:t>.1	</a:t>
            </a:r>
            <a:r>
              <a:rPr lang="id-ID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Menyajikan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dan  </a:t>
            </a:r>
            <a:r>
              <a:rPr lang="id-ID" sz="2000" b="1" dirty="0" smtClean="0">
                <a:solidFill>
                  <a:prstClr val="black"/>
                </a:solidFill>
                <a:cs typeface="Arial" panose="020B0604020202020204" pitchFamily="34" charset="0"/>
              </a:rPr>
              <a:t>menyelesaikan</a:t>
            </a:r>
            <a:r>
              <a:rPr lang="id-ID" sz="2000" dirty="0" smtClean="0">
                <a:solidFill>
                  <a:prstClr val="black"/>
                </a:solidFill>
                <a:cs typeface="Arial" panose="020B0604020202020204" pitchFamily="34" charset="0"/>
              </a:rPr>
              <a:t> masalah yang berkaitan dengan sistem persamaan dua variabel (linear-kuadrat dan kuadrat-kuadrat)</a:t>
            </a:r>
            <a:endParaRPr lang="id-ID" sz="1600" dirty="0" smtClean="0">
              <a:solidFill>
                <a:srgbClr val="000000"/>
              </a:solidFill>
              <a:cs typeface="Arial" panose="020B0604020202020204" pitchFamily="34" charset="0"/>
            </a:endParaRPr>
          </a:p>
          <a:p>
            <a:pPr algn="r"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600" dirty="0" smtClean="0">
                <a:solidFill>
                  <a:srgbClr val="FF0000"/>
                </a:solidFill>
                <a:cs typeface="Arial" panose="020B0604020202020204" pitchFamily="34" charset="0"/>
              </a:rPr>
              <a:t>(Matematika Peminatan kls X)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77838" y="363538"/>
            <a:ext cx="6973887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4000" dirty="0" smtClean="0">
                <a:solidFill>
                  <a:srgbClr val="000000"/>
                </a:solidFill>
                <a:cs typeface="Arial" panose="020B0604020202020204" pitchFamily="34" charset="0"/>
              </a:rPr>
              <a:t>Ambil KD</a:t>
            </a:r>
            <a:r>
              <a:rPr lang="en-US" sz="4000" dirty="0" smtClean="0">
                <a:solidFill>
                  <a:srgbClr val="000000"/>
                </a:solidFill>
                <a:cs typeface="Arial" panose="020B0604020202020204" pitchFamily="34" charset="0"/>
              </a:rPr>
              <a:t> </a:t>
            </a:r>
            <a:r>
              <a:rPr lang="en-US" sz="4000" dirty="0" err="1" smtClean="0">
                <a:solidFill>
                  <a:srgbClr val="000000"/>
                </a:solidFill>
                <a:cs typeface="Arial" panose="020B0604020202020204" pitchFamily="34" charset="0"/>
                <a:hlinkClick r:id="rId2" action="ppaction://hlinkfile"/>
              </a:rPr>
              <a:t>Keterampilan</a:t>
            </a:r>
            <a:endParaRPr lang="id-ID" sz="4000" dirty="0" smtClean="0">
              <a:solidFill>
                <a:srgbClr val="000000"/>
              </a:solidFill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1571625" y="2844800"/>
            <a:ext cx="24288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mtClean="0">
                <a:solidFill>
                  <a:srgbClr val="FF0000"/>
                </a:solidFill>
                <a:cs typeface="Arial" panose="020B0604020202020204" pitchFamily="34" charset="0"/>
              </a:rPr>
              <a:t>Materi Pokok</a:t>
            </a:r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20676" y="2606675"/>
            <a:ext cx="1071562" cy="1587"/>
          </a:xfrm>
          <a:prstGeom prst="line">
            <a:avLst/>
          </a:prstGeom>
          <a:ln w="15875">
            <a:solidFill>
              <a:srgbClr val="FF0000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857250" y="3143250"/>
            <a:ext cx="714375" cy="15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929063" y="2857500"/>
            <a:ext cx="485775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000" dirty="0" smtClean="0">
                <a:solidFill>
                  <a:srgbClr val="0070C0"/>
                </a:solidFill>
                <a:cs typeface="Arial" panose="020B0604020202020204" pitchFamily="34" charset="0"/>
              </a:rPr>
              <a:t>masalah yang berkaitan dengan sistem persamaan dua variabel (linear-kuadrat dan kuadrat-kuadrat)</a:t>
            </a:r>
            <a:endParaRPr lang="id-ID" sz="1600" dirty="0" smtClean="0">
              <a:solidFill>
                <a:srgbClr val="0070C0"/>
              </a:solidFill>
              <a:cs typeface="Arial" panose="020B0604020202020204" pitchFamily="34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322262" y="3678238"/>
            <a:ext cx="1071563" cy="1588"/>
          </a:xfrm>
          <a:prstGeom prst="line">
            <a:avLst/>
          </a:prstGeom>
          <a:ln w="15875">
            <a:solidFill>
              <a:srgbClr val="FF0000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857250" y="4213225"/>
            <a:ext cx="714375" cy="1588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643063" y="3902075"/>
            <a:ext cx="49291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dirty="0" smtClean="0">
                <a:solidFill>
                  <a:srgbClr val="FF0000"/>
                </a:solidFill>
                <a:cs typeface="Arial" panose="020B0604020202020204" pitchFamily="34" charset="0"/>
              </a:rPr>
              <a:t>Kata Kerja</a:t>
            </a:r>
            <a:r>
              <a:rPr lang="en-US" dirty="0" smtClean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cs typeface="Arial" panose="020B0604020202020204" pitchFamily="34" charset="0"/>
              </a:rPr>
              <a:t>Kompetensi</a:t>
            </a:r>
            <a:endParaRPr lang="id-ID" dirty="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6635750" y="3933825"/>
            <a:ext cx="21129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sz="1800" smtClean="0">
                <a:solidFill>
                  <a:srgbClr val="000000"/>
                </a:solidFill>
                <a:cs typeface="Arial" panose="020B0604020202020204" pitchFamily="34" charset="0"/>
              </a:rPr>
              <a:t>Menyajikan</a:t>
            </a:r>
            <a:r>
              <a:rPr lang="id-ID" sz="1800" smtClean="0">
                <a:solidFill>
                  <a:srgbClr val="000000"/>
                </a:solidFill>
                <a:cs typeface="Arial" panose="020B0604020202020204" pitchFamily="34" charset="0"/>
              </a:rPr>
              <a:t> (</a:t>
            </a:r>
            <a:r>
              <a:rPr lang="en-US" sz="1800" smtClean="0">
                <a:solidFill>
                  <a:srgbClr val="000000"/>
                </a:solidFill>
                <a:cs typeface="Arial" panose="020B0604020202020204" pitchFamily="34" charset="0"/>
              </a:rPr>
              <a:t>P</a:t>
            </a:r>
            <a:r>
              <a:rPr lang="id-ID" sz="1800" smtClean="0">
                <a:solidFill>
                  <a:srgbClr val="000000"/>
                </a:solidFill>
                <a:cs typeface="Arial" panose="020B0604020202020204" pitchFamily="34" charset="0"/>
              </a:rPr>
              <a:t>.</a:t>
            </a:r>
            <a:r>
              <a:rPr lang="en-US" sz="1800" smtClean="0">
                <a:solidFill>
                  <a:srgbClr val="000000"/>
                </a:solidFill>
                <a:cs typeface="Arial" panose="020B0604020202020204" pitchFamily="34" charset="0"/>
              </a:rPr>
              <a:t>3</a:t>
            </a:r>
            <a:r>
              <a:rPr lang="id-ID" sz="1800" smtClean="0">
                <a:solidFill>
                  <a:srgbClr val="000000"/>
                </a:solidFill>
                <a:cs typeface="Arial" panose="020B0604020202020204" pitchFamily="34" charset="0"/>
              </a:rPr>
              <a:t>)dan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smtClean="0">
                <a:solidFill>
                  <a:srgbClr val="000000"/>
                </a:solidFill>
                <a:cs typeface="Arial" panose="020B0604020202020204" pitchFamily="34" charset="0"/>
              </a:rPr>
              <a:t>Men</a:t>
            </a:r>
            <a:r>
              <a:rPr lang="en-US" sz="1800" smtClean="0">
                <a:solidFill>
                  <a:srgbClr val="000000"/>
                </a:solidFill>
                <a:cs typeface="Arial" panose="020B0604020202020204" pitchFamily="34" charset="0"/>
              </a:rPr>
              <a:t>yelesaikan</a:t>
            </a:r>
            <a:r>
              <a:rPr lang="id-ID" sz="1800" smtClean="0">
                <a:solidFill>
                  <a:srgbClr val="000000"/>
                </a:solidFill>
                <a:cs typeface="Arial" panose="020B0604020202020204" pitchFamily="34" charset="0"/>
              </a:rPr>
              <a:t> (</a:t>
            </a:r>
            <a:r>
              <a:rPr lang="en-US" sz="1800" smtClean="0">
                <a:solidFill>
                  <a:srgbClr val="000000"/>
                </a:solidFill>
                <a:cs typeface="Arial" panose="020B0604020202020204" pitchFamily="34" charset="0"/>
              </a:rPr>
              <a:t>P</a:t>
            </a:r>
            <a:r>
              <a:rPr lang="id-ID" sz="1800" smtClean="0">
                <a:solidFill>
                  <a:srgbClr val="000000"/>
                </a:solidFill>
                <a:cs typeface="Arial" panose="020B0604020202020204" pitchFamily="34" charset="0"/>
              </a:rPr>
              <a:t>.3)</a:t>
            </a:r>
          </a:p>
        </p:txBody>
      </p:sp>
      <p:cxnSp>
        <p:nvCxnSpPr>
          <p:cNvPr id="12" name="Straight Connector 11"/>
          <p:cNvCxnSpPr/>
          <p:nvPr/>
        </p:nvCxnSpPr>
        <p:spPr>
          <a:xfrm rot="5400000">
            <a:off x="322263" y="4406900"/>
            <a:ext cx="1071562" cy="1588"/>
          </a:xfrm>
          <a:prstGeom prst="line">
            <a:avLst/>
          </a:prstGeom>
          <a:ln w="15875">
            <a:solidFill>
              <a:srgbClr val="FF0000"/>
            </a:solidFill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857250" y="4941888"/>
            <a:ext cx="714375" cy="1587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1622425" y="4697413"/>
            <a:ext cx="3021013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2800" smtClean="0">
                <a:solidFill>
                  <a:srgbClr val="FF0000"/>
                </a:solidFill>
                <a:cs typeface="Arial" panose="020B0604020202020204" pitchFamily="34" charset="0"/>
              </a:rPr>
              <a:t> Proses </a:t>
            </a:r>
            <a:r>
              <a:rPr lang="en-US" sz="2800" smtClean="0">
                <a:solidFill>
                  <a:srgbClr val="FF0000"/>
                </a:solidFill>
                <a:cs typeface="Arial" panose="020B0604020202020204" pitchFamily="34" charset="0"/>
              </a:rPr>
              <a:t>Psikomotor</a:t>
            </a:r>
            <a:endParaRPr lang="id-ID" sz="2800" smtClean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4694238" y="4757738"/>
            <a:ext cx="177260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id-ID" sz="1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Men</a:t>
            </a:r>
            <a:r>
              <a:rPr lang="en-US" sz="1800" b="1" dirty="0" err="1" smtClean="0">
                <a:solidFill>
                  <a:srgbClr val="000000"/>
                </a:solidFill>
                <a:cs typeface="Arial" panose="020B0604020202020204" pitchFamily="34" charset="0"/>
              </a:rPr>
              <a:t>yajikan</a:t>
            </a:r>
            <a:r>
              <a:rPr lang="id-ID" sz="1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 (</a:t>
            </a:r>
            <a:r>
              <a:rPr lang="en-US" sz="1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P</a:t>
            </a:r>
            <a:r>
              <a:rPr lang="id-ID" sz="1800" b="1" dirty="0" smtClean="0">
                <a:solidFill>
                  <a:srgbClr val="000000"/>
                </a:solidFill>
                <a:cs typeface="Arial" panose="020B0604020202020204" pitchFamily="34" charset="0"/>
              </a:rPr>
              <a:t>.3</a:t>
            </a:r>
            <a:r>
              <a:rPr lang="id-ID" sz="1800" dirty="0" smtClean="0">
                <a:solidFill>
                  <a:srgbClr val="000000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Oval 15"/>
          <p:cNvSpPr/>
          <p:nvPr/>
        </p:nvSpPr>
        <p:spPr>
          <a:xfrm>
            <a:off x="6372225" y="3933825"/>
            <a:ext cx="2643188" cy="64293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>
              <a:solidFill>
                <a:prstClr val="white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876800" y="1676400"/>
            <a:ext cx="3354387" cy="0"/>
          </a:xfrm>
          <a:prstGeom prst="straightConnector1">
            <a:avLst/>
          </a:prstGeom>
          <a:ln w="1587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1042988" y="1981200"/>
            <a:ext cx="4857750" cy="1587"/>
          </a:xfrm>
          <a:prstGeom prst="straightConnector1">
            <a:avLst/>
          </a:prstGeom>
          <a:ln w="15875">
            <a:solidFill>
              <a:srgbClr val="0070C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16" idx="4"/>
            <a:endCxn id="15" idx="3"/>
          </p:cNvCxnSpPr>
          <p:nvPr/>
        </p:nvCxnSpPr>
        <p:spPr>
          <a:xfrm flipH="1">
            <a:off x="6466839" y="4576763"/>
            <a:ext cx="1226980" cy="365641"/>
          </a:xfrm>
          <a:prstGeom prst="straightConnector1">
            <a:avLst/>
          </a:prstGeom>
          <a:ln w="158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7874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7" grpId="0"/>
      <p:bldP spid="10" grpId="0"/>
      <p:bldP spid="11" grpId="0"/>
      <p:bldP spid="14" grpId="0"/>
      <p:bldP spid="15" grpId="0"/>
      <p:bldP spid="1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38041938"/>
              </p:ext>
            </p:extLst>
          </p:nvPr>
        </p:nvGraphicFramePr>
        <p:xfrm>
          <a:off x="539553" y="851618"/>
          <a:ext cx="8496943" cy="40748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3849"/>
                <a:gridCol w="1213849"/>
                <a:gridCol w="1213849"/>
                <a:gridCol w="1213849"/>
                <a:gridCol w="1213849"/>
                <a:gridCol w="1213849"/>
                <a:gridCol w="1213849"/>
              </a:tblGrid>
              <a:tr h="809645">
                <a:tc>
                  <a:txBody>
                    <a:bodyPr/>
                    <a:lstStyle/>
                    <a:p>
                      <a:endParaRPr lang="id-ID" sz="1400" b="1" dirty="0" smtClean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id-ID" sz="1400" b="1" dirty="0" smtClean="0">
                          <a:solidFill>
                            <a:schemeClr val="tx1"/>
                          </a:solidFill>
                        </a:rPr>
                        <a:t>Meta kognitif</a:t>
                      </a:r>
                      <a:endParaRPr lang="id-ID" sz="1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645">
                <a:tc>
                  <a:txBody>
                    <a:bodyPr/>
                    <a:lstStyle/>
                    <a:p>
                      <a:endParaRPr lang="id-ID" sz="1600" b="1" dirty="0" smtClean="0"/>
                    </a:p>
                    <a:p>
                      <a:r>
                        <a:rPr lang="id-ID" sz="1600" b="1" dirty="0" smtClean="0"/>
                        <a:t>Prosedur</a:t>
                      </a:r>
                      <a:r>
                        <a:rPr lang="en-US" sz="1600" b="1" dirty="0" smtClean="0"/>
                        <a:t>-</a:t>
                      </a:r>
                      <a:r>
                        <a:rPr lang="id-ID" sz="1600" b="1" dirty="0" smtClean="0"/>
                        <a:t>al</a:t>
                      </a:r>
                      <a:endParaRPr lang="id-ID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>
                        <a:solidFill>
                          <a:schemeClr val="accent4">
                            <a:lumMod val="40000"/>
                            <a:lumOff val="60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645">
                <a:tc>
                  <a:txBody>
                    <a:bodyPr/>
                    <a:lstStyle/>
                    <a:p>
                      <a:endParaRPr lang="id-ID" sz="1600" b="1" dirty="0" smtClean="0"/>
                    </a:p>
                    <a:p>
                      <a:r>
                        <a:rPr lang="id-ID" sz="1600" b="1" dirty="0" smtClean="0"/>
                        <a:t>Konseptu</a:t>
                      </a:r>
                      <a:r>
                        <a:rPr lang="en-US" sz="1600" b="1" dirty="0" smtClean="0"/>
                        <a:t>-</a:t>
                      </a:r>
                      <a:r>
                        <a:rPr lang="id-ID" sz="1600" b="1" dirty="0" smtClean="0"/>
                        <a:t>al</a:t>
                      </a:r>
                      <a:endParaRPr lang="id-ID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645">
                <a:tc>
                  <a:txBody>
                    <a:bodyPr/>
                    <a:lstStyle/>
                    <a:p>
                      <a:endParaRPr lang="id-ID" sz="1600" b="1" dirty="0" smtClean="0"/>
                    </a:p>
                    <a:p>
                      <a:r>
                        <a:rPr lang="id-ID" sz="1600" b="1" dirty="0" smtClean="0"/>
                        <a:t>Faktual</a:t>
                      </a:r>
                      <a:endParaRPr lang="id-ID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809645">
                <a:tc>
                  <a:txBody>
                    <a:bodyPr/>
                    <a:lstStyle/>
                    <a:p>
                      <a:endParaRPr lang="id-ID" sz="16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/>
                    </a:p>
                    <a:p>
                      <a:r>
                        <a:rPr lang="id-ID" sz="1400" b="1" dirty="0" smtClean="0"/>
                        <a:t>Mengingat</a:t>
                      </a:r>
                      <a:endParaRPr lang="id-ID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/>
                    </a:p>
                    <a:p>
                      <a:r>
                        <a:rPr lang="id-ID" sz="1400" b="1" dirty="0" smtClean="0"/>
                        <a:t>Memahami</a:t>
                      </a:r>
                      <a:endParaRPr lang="id-ID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/>
                    </a:p>
                    <a:p>
                      <a:r>
                        <a:rPr lang="id-ID" sz="1400" b="1" dirty="0" smtClean="0"/>
                        <a:t>Menerap</a:t>
                      </a:r>
                      <a:r>
                        <a:rPr lang="en-US" sz="1400" b="1" dirty="0" smtClean="0"/>
                        <a:t>-</a:t>
                      </a:r>
                      <a:r>
                        <a:rPr lang="id-ID" sz="1400" b="1" dirty="0" smtClean="0"/>
                        <a:t>kan</a:t>
                      </a:r>
                      <a:endParaRPr lang="id-ID" sz="14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Menganali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sis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Meng </a:t>
                      </a:r>
                      <a:r>
                        <a:rPr lang="en-US" sz="1400" b="1" dirty="0" smtClean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evaluasi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endParaRPr lang="id-ID" sz="1400" b="1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id-ID" sz="1400" b="1" dirty="0" smtClean="0">
                          <a:solidFill>
                            <a:schemeClr val="bg1"/>
                          </a:solidFill>
                        </a:rPr>
                        <a:t>Mencipta </a:t>
                      </a:r>
                      <a:endParaRPr lang="id-ID" sz="14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5495" y="5601440"/>
            <a:ext cx="900100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dirty="0" smtClean="0"/>
              <a:t>Contoh:</a:t>
            </a:r>
          </a:p>
          <a:p>
            <a:r>
              <a:rPr lang="id-ID" sz="2000" dirty="0" smtClean="0"/>
              <a:t>KD 3.3</a:t>
            </a:r>
            <a:r>
              <a:rPr lang="en-US" sz="2000" dirty="0" smtClean="0"/>
              <a:t>  </a:t>
            </a:r>
            <a:r>
              <a:rPr lang="id-ID" sz="2000" b="1" dirty="0" smtClean="0">
                <a:solidFill>
                  <a:srgbClr val="0070C0"/>
                </a:solidFill>
              </a:rPr>
              <a:t>Menganalisis</a:t>
            </a:r>
            <a:r>
              <a:rPr lang="id-ID" sz="2000" dirty="0" smtClean="0"/>
              <a:t>  isi, struktur (orientasi, pengajuan, penawaran,</a:t>
            </a:r>
            <a:endParaRPr lang="en-US" sz="2000" dirty="0" smtClean="0"/>
          </a:p>
          <a:p>
            <a:r>
              <a:rPr lang="en-US" sz="2000" dirty="0"/>
              <a:t> </a:t>
            </a:r>
            <a:r>
              <a:rPr lang="en-US" sz="2000" dirty="0" smtClean="0"/>
              <a:t>          </a:t>
            </a:r>
            <a:r>
              <a:rPr lang="id-ID" sz="2000" dirty="0" smtClean="0"/>
              <a:t>  persetujuan,</a:t>
            </a:r>
            <a:r>
              <a:rPr lang="en-US" sz="2000" dirty="0" smtClean="0"/>
              <a:t> </a:t>
            </a:r>
            <a:r>
              <a:rPr lang="id-ID" sz="2000" dirty="0" smtClean="0"/>
              <a:t>penutup) dan kebahasaan teks  negosiasi.</a:t>
            </a:r>
          </a:p>
          <a:p>
            <a:endParaRPr lang="id-ID" sz="2000" dirty="0"/>
          </a:p>
        </p:txBody>
      </p:sp>
      <p:sp>
        <p:nvSpPr>
          <p:cNvPr id="6" name="Rectangle 5"/>
          <p:cNvSpPr/>
          <p:nvPr/>
        </p:nvSpPr>
        <p:spPr>
          <a:xfrm>
            <a:off x="0" y="1488"/>
            <a:ext cx="9144000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3200" b="1" dirty="0" smtClean="0">
                <a:solidFill>
                  <a:schemeClr val="accent6"/>
                </a:solidFill>
                <a:latin typeface="Century Gothic" pitchFamily="34" charset="0"/>
              </a:rPr>
              <a:t>   MENENTUKAN </a:t>
            </a:r>
            <a:endParaRPr lang="en-US" sz="3200" b="1" dirty="0" smtClean="0">
              <a:solidFill>
                <a:schemeClr val="accent6"/>
              </a:solidFill>
              <a:latin typeface="Century Gothic" pitchFamily="34" charset="0"/>
            </a:endParaRPr>
          </a:p>
          <a:p>
            <a:pPr algn="ctr"/>
            <a:r>
              <a:rPr lang="id-ID" sz="3200" b="1" dirty="0" smtClean="0">
                <a:solidFill>
                  <a:schemeClr val="accent6"/>
                </a:solidFill>
                <a:latin typeface="Century Gothic" pitchFamily="34" charset="0"/>
              </a:rPr>
              <a:t>INDIKATOR PENCAPAIAN KOMPETENSI</a:t>
            </a:r>
            <a:endParaRPr lang="id-ID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71472" y="5169067"/>
            <a:ext cx="8429684" cy="36933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b="1" dirty="0" smtClean="0"/>
              <a:t>Dimensi proses kognitif</a:t>
            </a:r>
            <a:endParaRPr lang="id-ID" b="1" dirty="0"/>
          </a:p>
        </p:txBody>
      </p:sp>
      <p:sp>
        <p:nvSpPr>
          <p:cNvPr id="7" name="TextBox 6"/>
          <p:cNvSpPr txBox="1"/>
          <p:nvPr/>
        </p:nvSpPr>
        <p:spPr>
          <a:xfrm rot="16200000">
            <a:off x="-1814681" y="2860533"/>
            <a:ext cx="4357718" cy="400110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id-ID" sz="2000" b="1" dirty="0" smtClean="0"/>
              <a:t>Dimensi pengetahuan</a:t>
            </a:r>
            <a:endParaRPr lang="id-ID" sz="2000" b="1" dirty="0"/>
          </a:p>
        </p:txBody>
      </p:sp>
      <p:sp>
        <p:nvSpPr>
          <p:cNvPr id="8" name="Oval 7"/>
          <p:cNvSpPr/>
          <p:nvPr/>
        </p:nvSpPr>
        <p:spPr>
          <a:xfrm>
            <a:off x="5714995" y="1860482"/>
            <a:ext cx="504056" cy="36004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10" name="Straight Connector 9"/>
          <p:cNvCxnSpPr>
            <a:stCxn id="8" idx="4"/>
          </p:cNvCxnSpPr>
          <p:nvPr/>
        </p:nvCxnSpPr>
        <p:spPr>
          <a:xfrm rot="5400000">
            <a:off x="5043987" y="3143558"/>
            <a:ext cx="1846072" cy="1588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2" name="Straight Connector 11"/>
          <p:cNvCxnSpPr>
            <a:stCxn id="8" idx="2"/>
          </p:cNvCxnSpPr>
          <p:nvPr/>
        </p:nvCxnSpPr>
        <p:spPr>
          <a:xfrm rot="10800000">
            <a:off x="1763689" y="2004874"/>
            <a:ext cx="3951307" cy="35629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25" name="Up Arrow 24"/>
          <p:cNvSpPr/>
          <p:nvPr/>
        </p:nvSpPr>
        <p:spPr>
          <a:xfrm>
            <a:off x="142844" y="4643446"/>
            <a:ext cx="500066" cy="571504"/>
          </a:xfrm>
          <a:prstGeom prst="upArrow">
            <a:avLst>
              <a:gd name="adj1" fmla="val 50000"/>
              <a:gd name="adj2" fmla="val 57164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Striped Right Arrow 25"/>
          <p:cNvSpPr/>
          <p:nvPr/>
        </p:nvSpPr>
        <p:spPr>
          <a:xfrm>
            <a:off x="214282" y="5072074"/>
            <a:ext cx="1285884" cy="571504"/>
          </a:xfrm>
          <a:prstGeom prst="stripedRight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785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129" y="4031878"/>
            <a:ext cx="9144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400" dirty="0" smtClean="0"/>
              <a:t>3.11.1</a:t>
            </a:r>
            <a:r>
              <a:rPr lang="en-US" sz="2400" dirty="0" smtClean="0"/>
              <a:t>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isi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negosiasi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dialog</a:t>
            </a:r>
          </a:p>
          <a:p>
            <a:r>
              <a:rPr lang="en-US" sz="2400" dirty="0" smtClean="0"/>
              <a:t>3.11.2 </a:t>
            </a:r>
            <a:r>
              <a:rPr lang="en-US" sz="2400" dirty="0" err="1" smtClean="0"/>
              <a:t>Menjelaskan</a:t>
            </a:r>
            <a:r>
              <a:rPr lang="en-US" sz="2400" dirty="0" smtClean="0"/>
              <a:t> </a:t>
            </a:r>
            <a:r>
              <a:rPr lang="en-US" sz="2400" dirty="0" err="1" smtClean="0"/>
              <a:t>isi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negosiasi</a:t>
            </a:r>
            <a:r>
              <a:rPr lang="en-US" sz="2400" dirty="0" smtClean="0"/>
              <a:t> </a:t>
            </a:r>
            <a:r>
              <a:rPr lang="en-US" sz="2400" dirty="0" err="1" smtClean="0"/>
              <a:t>bentuk</a:t>
            </a:r>
            <a:r>
              <a:rPr lang="en-US" sz="2400" dirty="0" smtClean="0"/>
              <a:t> </a:t>
            </a:r>
            <a:r>
              <a:rPr lang="en-US" sz="2400" dirty="0" err="1" smtClean="0"/>
              <a:t>surat</a:t>
            </a:r>
            <a:r>
              <a:rPr lang="en-US" sz="2400" dirty="0" smtClean="0"/>
              <a:t> </a:t>
            </a:r>
            <a:r>
              <a:rPr lang="en-US" sz="2400" dirty="0" err="1" smtClean="0"/>
              <a:t>penawaran</a:t>
            </a:r>
            <a:endParaRPr lang="en-US" sz="2400" dirty="0" smtClean="0"/>
          </a:p>
          <a:p>
            <a:r>
              <a:rPr lang="en-US" sz="2400" dirty="0" smtClean="0"/>
              <a:t>3.11.3 Men</a:t>
            </a:r>
            <a:r>
              <a:rPr lang="id-ID" sz="2400" dirty="0" smtClean="0"/>
              <a:t>entukan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negosiasi</a:t>
            </a:r>
            <a:r>
              <a:rPr lang="id-ID" sz="2400" dirty="0" smtClean="0"/>
              <a:t>  bentuk dialog</a:t>
            </a:r>
            <a:endParaRPr lang="en-US" sz="2400" dirty="0" smtClean="0"/>
          </a:p>
          <a:p>
            <a:r>
              <a:rPr lang="en-US" sz="2400" dirty="0" smtClean="0"/>
              <a:t>3</a:t>
            </a:r>
            <a:r>
              <a:rPr lang="id-ID" sz="2400" dirty="0" smtClean="0"/>
              <a:t>.11.</a:t>
            </a:r>
            <a:r>
              <a:rPr lang="en-US" sz="2400" dirty="0" smtClean="0"/>
              <a:t>4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teks</a:t>
            </a:r>
            <a:r>
              <a:rPr lang="en-US" sz="2400" dirty="0" smtClean="0"/>
              <a:t> </a:t>
            </a:r>
            <a:r>
              <a:rPr lang="en-US" sz="2400" dirty="0" err="1" smtClean="0"/>
              <a:t>negosiasi</a:t>
            </a:r>
            <a:r>
              <a:rPr lang="id-ID" sz="2400" dirty="0" smtClean="0"/>
              <a:t> bentuk narasi atau</a:t>
            </a:r>
            <a:endParaRPr lang="en-US" sz="2400" dirty="0" smtClean="0"/>
          </a:p>
          <a:p>
            <a:r>
              <a:rPr lang="en-US" sz="2400" dirty="0"/>
              <a:t> </a:t>
            </a:r>
            <a:r>
              <a:rPr lang="en-US" sz="2400" dirty="0" smtClean="0"/>
              <a:t>         </a:t>
            </a:r>
            <a:r>
              <a:rPr lang="id-ID" sz="2400" dirty="0" smtClean="0"/>
              <a:t> surat penawaran</a:t>
            </a:r>
            <a:endParaRPr lang="en-US" sz="2400" dirty="0" smtClean="0"/>
          </a:p>
          <a:p>
            <a:r>
              <a:rPr lang="id-ID" sz="2400" dirty="0" smtClean="0"/>
              <a:t>3.11.</a:t>
            </a:r>
            <a:r>
              <a:rPr lang="en-US" sz="2400" dirty="0" smtClean="0"/>
              <a:t>5</a:t>
            </a:r>
            <a:r>
              <a:rPr lang="id-ID" sz="2400" dirty="0" smtClean="0"/>
              <a:t> Mene</a:t>
            </a:r>
            <a:r>
              <a:rPr lang="en-US" sz="2400" dirty="0" smtClean="0"/>
              <a:t>m</a:t>
            </a:r>
            <a:r>
              <a:rPr lang="id-ID" sz="2400" dirty="0" smtClean="0"/>
              <a:t>ukan pasangan tuturan teks negosiasi</a:t>
            </a:r>
            <a:endParaRPr lang="en-US" sz="2400" dirty="0" smtClean="0"/>
          </a:p>
          <a:p>
            <a:r>
              <a:rPr lang="id-ID" sz="2400" dirty="0" smtClean="0"/>
              <a:t>3.11.</a:t>
            </a:r>
            <a:r>
              <a:rPr lang="en-US" sz="2400" dirty="0" smtClean="0"/>
              <a:t>6</a:t>
            </a:r>
            <a:r>
              <a:rPr lang="id-ID" sz="2400" dirty="0" smtClean="0"/>
              <a:t> Mene</a:t>
            </a:r>
            <a:r>
              <a:rPr lang="en-US" sz="2400" dirty="0" smtClean="0"/>
              <a:t>m</a:t>
            </a:r>
            <a:r>
              <a:rPr lang="id-ID" sz="2400" dirty="0" smtClean="0"/>
              <a:t>ukan kalimat persuasif teks  negosiasi</a:t>
            </a:r>
            <a:endParaRPr lang="en-US" sz="2400" dirty="0" smtClean="0"/>
          </a:p>
        </p:txBody>
      </p:sp>
      <p:grpSp>
        <p:nvGrpSpPr>
          <p:cNvPr id="13" name="Group 12"/>
          <p:cNvGrpSpPr/>
          <p:nvPr/>
        </p:nvGrpSpPr>
        <p:grpSpPr>
          <a:xfrm>
            <a:off x="124733" y="1058848"/>
            <a:ext cx="8279754" cy="2973021"/>
            <a:chOff x="353332" y="1215596"/>
            <a:chExt cx="8279754" cy="2645452"/>
          </a:xfrm>
        </p:grpSpPr>
        <p:sp>
          <p:nvSpPr>
            <p:cNvPr id="3" name="Rectangle 2"/>
            <p:cNvSpPr/>
            <p:nvPr/>
          </p:nvSpPr>
          <p:spPr>
            <a:xfrm>
              <a:off x="827584" y="3234485"/>
              <a:ext cx="5472608" cy="626563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 smtClean="0">
                  <a:solidFill>
                    <a:schemeClr val="bg1"/>
                  </a:solidFill>
                </a:rPr>
                <a:t>Mengetahui</a:t>
              </a:r>
            </a:p>
            <a:p>
              <a:pPr algn="ctr"/>
              <a:r>
                <a:rPr lang="id-ID" sz="2400" dirty="0" smtClean="0">
                  <a:solidFill>
                    <a:schemeClr val="bg1"/>
                  </a:solidFill>
                </a:rPr>
                <a:t>KKO : </a:t>
              </a:r>
              <a:r>
                <a:rPr lang="en-US" sz="2400" dirty="0" smtClean="0">
                  <a:solidFill>
                    <a:schemeClr val="bg1"/>
                  </a:solidFill>
                </a:rPr>
                <a:t>-</a:t>
              </a:r>
              <a:endParaRPr lang="id-ID" sz="2400" dirty="0">
                <a:solidFill>
                  <a:schemeClr val="bg1"/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994903" y="2606670"/>
              <a:ext cx="5472608" cy="60544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400" dirty="0" smtClean="0"/>
                <a:t>Memahami</a:t>
              </a:r>
            </a:p>
            <a:p>
              <a:pPr algn="ctr"/>
              <a:r>
                <a:rPr lang="id-ID" sz="2400" dirty="0" smtClean="0"/>
                <a:t>KKO :  Me</a:t>
              </a:r>
              <a:r>
                <a:rPr lang="en-US" sz="2400" dirty="0" err="1" smtClean="0"/>
                <a:t>njelaskan</a:t>
              </a:r>
              <a:endParaRPr lang="id-ID" sz="2400" dirty="0"/>
            </a:p>
          </p:txBody>
        </p:sp>
        <p:sp>
          <p:nvSpPr>
            <p:cNvPr id="5" name="Rectangle 4"/>
            <p:cNvSpPr/>
            <p:nvPr/>
          </p:nvSpPr>
          <p:spPr>
            <a:xfrm>
              <a:off x="3160478" y="1948593"/>
              <a:ext cx="5472608" cy="650484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 smtClean="0"/>
            </a:p>
            <a:p>
              <a:pPr algn="ctr"/>
              <a:r>
                <a:rPr lang="id-ID" sz="2400" dirty="0" smtClean="0"/>
                <a:t>Menerapkan</a:t>
              </a:r>
            </a:p>
            <a:p>
              <a:pPr algn="ctr"/>
              <a:r>
                <a:rPr lang="id-ID" sz="2400" dirty="0" smtClean="0"/>
                <a:t>KKO : Menentukan</a:t>
              </a:r>
            </a:p>
            <a:p>
              <a:pPr algn="ctr"/>
              <a:r>
                <a:rPr lang="id-ID" sz="2400" dirty="0" smtClean="0"/>
                <a:t>		</a:t>
              </a:r>
              <a:endParaRPr lang="id-ID" sz="2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15149" y="1923718"/>
              <a:ext cx="1224136" cy="646331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id-ID" b="1" dirty="0" smtClean="0">
                  <a:solidFill>
                    <a:schemeClr val="tx1"/>
                  </a:solidFill>
                </a:rPr>
                <a:t>KKO jembatan</a:t>
              </a:r>
              <a:endParaRPr lang="id-ID" b="1" dirty="0">
                <a:solidFill>
                  <a:schemeClr val="tx1"/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53332" y="1215596"/>
              <a:ext cx="172819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sz="2000" b="1" dirty="0" smtClean="0"/>
                <a:t>Target capaian</a:t>
              </a:r>
              <a:endParaRPr lang="id-ID" sz="2000" b="1" dirty="0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0" y="0"/>
            <a:ext cx="9144000" cy="83671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d-ID" sz="3600" b="1" dirty="0" smtClean="0">
                <a:solidFill>
                  <a:schemeClr val="tx1"/>
                </a:solidFill>
                <a:latin typeface="Century Gothic" pitchFamily="34" charset="0"/>
              </a:rPr>
              <a:t>   Lanjutan....</a:t>
            </a:r>
            <a:endParaRPr lang="id-ID" sz="3600" b="1" dirty="0">
              <a:solidFill>
                <a:schemeClr val="tx1"/>
              </a:solidFill>
              <a:latin typeface="Century Gothic" pitchFamily="34" charset="0"/>
            </a:endParaRPr>
          </a:p>
        </p:txBody>
      </p:sp>
      <p:sp>
        <p:nvSpPr>
          <p:cNvPr id="12" name="Up Arrow 11"/>
          <p:cNvSpPr/>
          <p:nvPr/>
        </p:nvSpPr>
        <p:spPr>
          <a:xfrm rot="5400000">
            <a:off x="2412000" y="744023"/>
            <a:ext cx="564644" cy="1245305"/>
          </a:xfrm>
          <a:prstGeom prst="up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2" name="Up Arrow 21"/>
          <p:cNvSpPr/>
          <p:nvPr/>
        </p:nvSpPr>
        <p:spPr>
          <a:xfrm rot="3433659">
            <a:off x="2292067" y="948416"/>
            <a:ext cx="564644" cy="2779376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5" name="Rectangle 14"/>
          <p:cNvSpPr/>
          <p:nvPr/>
        </p:nvSpPr>
        <p:spPr>
          <a:xfrm>
            <a:off x="3783523" y="1129551"/>
            <a:ext cx="5266347" cy="721282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/>
          </a:p>
          <a:p>
            <a:pPr algn="ctr"/>
            <a:r>
              <a:rPr lang="id-ID" sz="2400" dirty="0" smtClean="0"/>
              <a:t>Men</a:t>
            </a:r>
            <a:r>
              <a:rPr lang="en-US" sz="2400" dirty="0" err="1" smtClean="0"/>
              <a:t>ganalisis</a:t>
            </a:r>
            <a:endParaRPr lang="id-ID" sz="2400" dirty="0" smtClean="0"/>
          </a:p>
          <a:p>
            <a:pPr algn="ctr"/>
            <a:r>
              <a:rPr lang="id-ID" sz="2400" dirty="0" smtClean="0"/>
              <a:t>KKO :</a:t>
            </a:r>
            <a:r>
              <a:rPr lang="en-US" sz="2400" dirty="0" smtClean="0"/>
              <a:t> </a:t>
            </a:r>
            <a:r>
              <a:rPr lang="en-US" sz="2400" dirty="0" err="1" smtClean="0"/>
              <a:t>Menemukan</a:t>
            </a:r>
            <a:endParaRPr lang="id-ID" sz="2400" dirty="0" smtClean="0"/>
          </a:p>
          <a:p>
            <a:pPr algn="ctr"/>
            <a:r>
              <a:rPr lang="id-ID" sz="2400" dirty="0" smtClean="0"/>
              <a:t>		</a:t>
            </a:r>
            <a:endParaRPr lang="id-ID" sz="2400" dirty="0"/>
          </a:p>
        </p:txBody>
      </p:sp>
      <p:sp>
        <p:nvSpPr>
          <p:cNvPr id="1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7" name="Slide Number Placeholder 1"/>
          <p:cNvSpPr txBox="1">
            <a:spLocks/>
          </p:cNvSpPr>
          <p:nvPr/>
        </p:nvSpPr>
        <p:spPr>
          <a:xfrm>
            <a:off x="6918960" y="6509386"/>
            <a:ext cx="1920240" cy="3638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548640"/>
            <a:fld id="{0827BF28-B950-4BA2-B6C2-702EC9D54A6F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0749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2576" y="6197397"/>
            <a:ext cx="6551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d-ID" sz="2000" b="1" dirty="0" smtClean="0"/>
              <a:t>IPK</a:t>
            </a:r>
            <a:r>
              <a:rPr lang="id-ID" sz="2000" dirty="0" smtClean="0"/>
              <a:t> </a:t>
            </a:r>
            <a:endParaRPr lang="en-US" sz="2000" dirty="0" smtClean="0"/>
          </a:p>
        </p:txBody>
      </p:sp>
      <p:grpSp>
        <p:nvGrpSpPr>
          <p:cNvPr id="3" name="Group 12"/>
          <p:cNvGrpSpPr/>
          <p:nvPr/>
        </p:nvGrpSpPr>
        <p:grpSpPr>
          <a:xfrm>
            <a:off x="313648" y="58167"/>
            <a:ext cx="8454620" cy="3243532"/>
            <a:chOff x="428596" y="1036045"/>
            <a:chExt cx="8136283" cy="1411193"/>
          </a:xfrm>
        </p:grpSpPr>
        <p:sp>
          <p:nvSpPr>
            <p:cNvPr id="4" name="Rectangle 3"/>
            <p:cNvSpPr/>
            <p:nvPr/>
          </p:nvSpPr>
          <p:spPr>
            <a:xfrm>
              <a:off x="2842230" y="1772199"/>
              <a:ext cx="5053682" cy="393834"/>
            </a:xfrm>
            <a:prstGeom prst="rect">
              <a:avLst/>
            </a:prstGeom>
            <a:solidFill>
              <a:srgbClr val="7030A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dirty="0" smtClean="0">
                  <a:solidFill>
                    <a:schemeClr val="bg1"/>
                  </a:solidFill>
                </a:rPr>
                <a:t>Memahami</a:t>
              </a:r>
            </a:p>
            <a:p>
              <a:pPr algn="ctr"/>
              <a:r>
                <a:rPr lang="id-ID" sz="2000" dirty="0" smtClean="0">
                  <a:solidFill>
                    <a:schemeClr val="bg1"/>
                  </a:solidFill>
                </a:rPr>
                <a:t>KKO : Menjelaskan</a:t>
              </a:r>
              <a:endParaRPr lang="id-ID" sz="2000" dirty="0">
                <a:solidFill>
                  <a:schemeClr val="bg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3189000" y="1398763"/>
              <a:ext cx="5101560" cy="363452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dirty="0" smtClean="0"/>
                <a:t>Menerapkan</a:t>
              </a:r>
            </a:p>
            <a:p>
              <a:pPr algn="ctr"/>
              <a:r>
                <a:rPr lang="id-ID" sz="2000" dirty="0" smtClean="0"/>
                <a:t>KKO :</a:t>
              </a:r>
              <a:r>
                <a:rPr lang="en-US" sz="2000" dirty="0" smtClean="0"/>
                <a:t> </a:t>
              </a:r>
              <a:r>
                <a:rPr lang="en-US" sz="2000" dirty="0" err="1" smtClean="0">
                  <a:solidFill>
                    <a:srgbClr val="FF0000"/>
                  </a:solidFill>
                </a:rPr>
                <a:t>menentukan</a:t>
              </a:r>
              <a:endParaRPr lang="id-ID" sz="2000" dirty="0"/>
            </a:p>
          </p:txBody>
        </p:sp>
        <p:sp>
          <p:nvSpPr>
            <p:cNvPr id="6" name="Rectangle 5"/>
            <p:cNvSpPr/>
            <p:nvPr/>
          </p:nvSpPr>
          <p:spPr>
            <a:xfrm>
              <a:off x="3640087" y="1036045"/>
              <a:ext cx="4924792" cy="346803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dirty="0" smtClean="0"/>
                <a:t>Menganalisis</a:t>
              </a:r>
            </a:p>
            <a:p>
              <a:pPr algn="ctr"/>
              <a:r>
                <a:rPr lang="id-ID" sz="2000" dirty="0" smtClean="0">
                  <a:solidFill>
                    <a:srgbClr val="FF0000"/>
                  </a:solidFill>
                </a:rPr>
                <a:t>KKO :</a:t>
              </a:r>
              <a:r>
                <a:rPr lang="en-US" sz="2000" dirty="0" smtClean="0">
                  <a:solidFill>
                    <a:srgbClr val="FF0000"/>
                  </a:solidFill>
                </a:rPr>
                <a:t> </a:t>
              </a:r>
              <a:r>
                <a:rPr lang="en-US" sz="2000" dirty="0" err="1" smtClean="0">
                  <a:solidFill>
                    <a:srgbClr val="FF0000"/>
                  </a:solidFill>
                </a:rPr>
                <a:t>menemukan</a:t>
              </a:r>
              <a:endParaRPr lang="id-ID" sz="2000" dirty="0">
                <a:solidFill>
                  <a:srgbClr val="FF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8596" y="2166033"/>
              <a:ext cx="1224136" cy="28120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id-ID" b="1" dirty="0" smtClean="0">
                  <a:solidFill>
                    <a:schemeClr val="tx1"/>
                  </a:solidFill>
                </a:rPr>
                <a:t>KKO jembatan</a:t>
              </a:r>
              <a:endParaRPr lang="id-ID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092509" y="1110224"/>
              <a:ext cx="1728192" cy="1606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dirty="0" smtClean="0"/>
                <a:t>Target capaian</a:t>
              </a:r>
              <a:endParaRPr lang="id-ID" dirty="0"/>
            </a:p>
          </p:txBody>
        </p:sp>
      </p:grpSp>
      <p:sp>
        <p:nvSpPr>
          <p:cNvPr id="9" name="Up Arrow 8"/>
          <p:cNvSpPr/>
          <p:nvPr/>
        </p:nvSpPr>
        <p:spPr>
          <a:xfrm rot="5400000">
            <a:off x="2832249" y="-75607"/>
            <a:ext cx="564644" cy="1051031"/>
          </a:xfrm>
          <a:prstGeom prst="upArrow">
            <a:avLst/>
          </a:prstGeom>
          <a:solidFill>
            <a:srgbClr val="66006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0" name="Up Arrow 9"/>
          <p:cNvSpPr/>
          <p:nvPr/>
        </p:nvSpPr>
        <p:spPr>
          <a:xfrm rot="3116617">
            <a:off x="1886252" y="1309653"/>
            <a:ext cx="564644" cy="1463719"/>
          </a:xfrm>
          <a:prstGeom prst="upArrow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11" name="Rectangle 10"/>
          <p:cNvSpPr/>
          <p:nvPr/>
        </p:nvSpPr>
        <p:spPr>
          <a:xfrm>
            <a:off x="2589056" y="2682188"/>
            <a:ext cx="4597856" cy="62173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000" dirty="0" smtClean="0">
                <a:solidFill>
                  <a:schemeClr val="bg1"/>
                </a:solidFill>
              </a:rPr>
              <a:t>Mengetahui</a:t>
            </a:r>
          </a:p>
          <a:p>
            <a:pPr algn="ctr"/>
            <a:r>
              <a:rPr lang="id-ID" sz="2000" dirty="0" smtClean="0">
                <a:solidFill>
                  <a:schemeClr val="bg1"/>
                </a:solidFill>
              </a:rPr>
              <a:t>KKO : </a:t>
            </a:r>
            <a:r>
              <a:rPr lang="en-US" sz="2000" dirty="0" smtClean="0">
                <a:solidFill>
                  <a:schemeClr val="bg1"/>
                </a:solidFill>
              </a:rPr>
              <a:t>-</a:t>
            </a:r>
            <a:endParaRPr lang="id-ID" sz="2000" dirty="0">
              <a:solidFill>
                <a:schemeClr val="bg1"/>
              </a:solidFill>
            </a:endParaRPr>
          </a:p>
        </p:txBody>
      </p:sp>
      <p:grpSp>
        <p:nvGrpSpPr>
          <p:cNvPr id="14" name="Group 12"/>
          <p:cNvGrpSpPr/>
          <p:nvPr/>
        </p:nvGrpSpPr>
        <p:grpSpPr>
          <a:xfrm>
            <a:off x="305764" y="3546832"/>
            <a:ext cx="8462504" cy="2396766"/>
            <a:chOff x="308761" y="1075979"/>
            <a:chExt cx="8256119" cy="1277692"/>
          </a:xfrm>
        </p:grpSpPr>
        <p:sp>
          <p:nvSpPr>
            <p:cNvPr id="15" name="Rectangle 14"/>
            <p:cNvSpPr/>
            <p:nvPr/>
          </p:nvSpPr>
          <p:spPr>
            <a:xfrm>
              <a:off x="2855878" y="1979736"/>
              <a:ext cx="5053682" cy="373935"/>
            </a:xfrm>
            <a:prstGeom prst="rect">
              <a:avLst/>
            </a:prstGeom>
            <a:solidFill>
              <a:srgbClr val="3F879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dirty="0" smtClean="0">
                  <a:solidFill>
                    <a:schemeClr val="bg1"/>
                  </a:solidFill>
                </a:rPr>
                <a:t>Memahami</a:t>
              </a:r>
            </a:p>
            <a:p>
              <a:pPr algn="ctr"/>
              <a:r>
                <a:rPr lang="id-ID" sz="2000" dirty="0" smtClean="0">
                  <a:solidFill>
                    <a:schemeClr val="bg1"/>
                  </a:solidFill>
                </a:rPr>
                <a:t>KKO : Me</a:t>
              </a:r>
              <a:r>
                <a:rPr lang="en-US" sz="2000" dirty="0" err="1" smtClean="0">
                  <a:solidFill>
                    <a:schemeClr val="bg1"/>
                  </a:solidFill>
                </a:rPr>
                <a:t>nentukan</a:t>
              </a:r>
              <a:r>
                <a:rPr lang="en-US" sz="2000" dirty="0" smtClean="0">
                  <a:solidFill>
                    <a:schemeClr val="bg1"/>
                  </a:solidFill>
                </a:rPr>
                <a:t> </a:t>
              </a:r>
              <a:r>
                <a:rPr lang="en-US" sz="2000" dirty="0" err="1" smtClean="0">
                  <a:solidFill>
                    <a:schemeClr val="bg1"/>
                  </a:solidFill>
                </a:rPr>
                <a:t>topik</a:t>
              </a:r>
              <a:endParaRPr lang="id-ID" sz="2000" dirty="0">
                <a:solidFill>
                  <a:schemeClr val="bg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189000" y="1568483"/>
              <a:ext cx="5101560" cy="388668"/>
            </a:xfrm>
            <a:prstGeom prst="rect">
              <a:avLst/>
            </a:prstGeom>
            <a:solidFill>
              <a:schemeClr val="accent2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d-ID" sz="2000" dirty="0" smtClean="0"/>
                <a:t>Menerapkan</a:t>
              </a:r>
            </a:p>
            <a:p>
              <a:pPr algn="ctr"/>
              <a:r>
                <a:rPr lang="id-ID" sz="2000" dirty="0" smtClean="0"/>
                <a:t>KKO :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Menyusun</a:t>
              </a:r>
              <a:r>
                <a:rPr lang="en-US" sz="2000" dirty="0" smtClean="0"/>
                <a:t> </a:t>
              </a:r>
              <a:r>
                <a:rPr lang="en-US" sz="2000" dirty="0" err="1" smtClean="0"/>
                <a:t>kerangka</a:t>
              </a:r>
              <a:endParaRPr lang="id-ID" sz="2000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640088" y="1075979"/>
              <a:ext cx="4924792" cy="480813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err="1" smtClean="0"/>
                <a:t>Mengkonstruksi</a:t>
              </a:r>
              <a:endParaRPr lang="id-ID" sz="2000" dirty="0" smtClean="0"/>
            </a:p>
            <a:p>
              <a:pPr algn="ctr"/>
              <a:r>
                <a:rPr lang="id-ID" sz="2000" dirty="0" smtClean="0"/>
                <a:t>KKO : Men</a:t>
              </a:r>
              <a:r>
                <a:rPr lang="en-US" sz="2000" dirty="0" err="1" smtClean="0"/>
                <a:t>gembangkan</a:t>
              </a:r>
              <a:endParaRPr lang="id-ID" sz="2000" dirty="0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08761" y="1957151"/>
              <a:ext cx="1224136" cy="347045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id-ID" b="1" dirty="0" smtClean="0">
                  <a:solidFill>
                    <a:schemeClr val="tx1"/>
                  </a:solidFill>
                </a:rPr>
                <a:t>KKO jembatan</a:t>
              </a:r>
              <a:endParaRPr lang="id-ID" b="1" dirty="0">
                <a:solidFill>
                  <a:schemeClr val="tx1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068282" y="1197443"/>
              <a:ext cx="172819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d-ID" dirty="0" smtClean="0"/>
                <a:t>Target capaian</a:t>
              </a:r>
              <a:endParaRPr lang="id-ID" dirty="0"/>
            </a:p>
          </p:txBody>
        </p:sp>
      </p:grpSp>
      <p:sp>
        <p:nvSpPr>
          <p:cNvPr id="20" name="Up Arrow 19"/>
          <p:cNvSpPr/>
          <p:nvPr/>
        </p:nvSpPr>
        <p:spPr>
          <a:xfrm rot="5400000">
            <a:off x="2832249" y="3455434"/>
            <a:ext cx="564644" cy="1051031"/>
          </a:xfrm>
          <a:prstGeom prst="upArrow">
            <a:avLst/>
          </a:prstGeom>
          <a:solidFill>
            <a:srgbClr val="00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1" name="TextBox 20"/>
          <p:cNvSpPr txBox="1"/>
          <p:nvPr/>
        </p:nvSpPr>
        <p:spPr>
          <a:xfrm>
            <a:off x="272704" y="228662"/>
            <a:ext cx="723344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KD 3.2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0944" y="3654735"/>
            <a:ext cx="723344" cy="64633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</a:rPr>
              <a:t>KD 4.2</a:t>
            </a:r>
            <a:endParaRPr lang="id-ID" b="1" dirty="0">
              <a:solidFill>
                <a:schemeClr val="tx1"/>
              </a:solidFill>
            </a:endParaRPr>
          </a:p>
        </p:txBody>
      </p:sp>
      <p:sp>
        <p:nvSpPr>
          <p:cNvPr id="23" name="Up Arrow 22"/>
          <p:cNvSpPr/>
          <p:nvPr/>
        </p:nvSpPr>
        <p:spPr>
          <a:xfrm rot="3475925">
            <a:off x="2029980" y="4703394"/>
            <a:ext cx="564644" cy="1086888"/>
          </a:xfrm>
          <a:prstGeom prst="up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1884960" y="6278778"/>
            <a:ext cx="624863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2" indent="-9144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914400" algn="l"/>
              </a:tabLst>
            </a:pPr>
            <a:r>
              <a:rPr lang="en-US" sz="1600" dirty="0" smtClean="0">
                <a:solidFill>
                  <a:srgbClr val="000000"/>
                </a:solidFill>
                <a:latin typeface="+mj-lt"/>
                <a:ea typeface="Times New Roman" pitchFamily="18" charset="0"/>
                <a:cs typeface="Times New Roman" pitchFamily="18" charset="0"/>
              </a:rPr>
              <a:t>HALAMAN BERIKUTNYA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25" name="Up Arrow 24"/>
          <p:cNvSpPr/>
          <p:nvPr/>
        </p:nvSpPr>
        <p:spPr>
          <a:xfrm rot="5400000">
            <a:off x="926592" y="6066144"/>
            <a:ext cx="810282" cy="689934"/>
          </a:xfrm>
          <a:prstGeom prst="up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2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19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8769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2389" y="1469172"/>
            <a:ext cx="8538882" cy="4093428"/>
          </a:xfrm>
          <a:prstGeom prst="rect">
            <a:avLst/>
          </a:prstGeom>
          <a:ln w="38100">
            <a:solidFill>
              <a:srgbClr val="00FFFF"/>
            </a:solidFill>
          </a:ln>
        </p:spPr>
        <p:txBody>
          <a:bodyPr wrap="square">
            <a:spAutoFit/>
          </a:bodyPr>
          <a:lstStyle/>
          <a:p>
            <a:r>
              <a:rPr lang="id-ID" sz="2000" dirty="0" smtClean="0"/>
              <a:t>3.11.1</a:t>
            </a:r>
            <a:r>
              <a:rPr lang="en-US" sz="2000" dirty="0" smtClean="0"/>
              <a:t>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isi</a:t>
            </a:r>
            <a:r>
              <a:rPr lang="en-US" sz="2000" dirty="0" smtClean="0"/>
              <a:t> </a:t>
            </a:r>
            <a:r>
              <a:rPr lang="en-US" sz="2000" dirty="0" err="1" smtClean="0"/>
              <a:t>teks</a:t>
            </a:r>
            <a:r>
              <a:rPr lang="en-US" sz="2000" dirty="0" smtClean="0"/>
              <a:t> </a:t>
            </a:r>
            <a:r>
              <a:rPr lang="en-US" sz="2000" dirty="0" err="1" smtClean="0"/>
              <a:t>negosiasi</a:t>
            </a:r>
            <a:r>
              <a:rPr lang="en-US" sz="2000" dirty="0" smtClean="0"/>
              <a:t> </a:t>
            </a:r>
            <a:r>
              <a:rPr lang="en-US" sz="2000" dirty="0" err="1" smtClean="0"/>
              <a:t>bentuk</a:t>
            </a:r>
            <a:r>
              <a:rPr lang="en-US" sz="2000" dirty="0" smtClean="0"/>
              <a:t> dialog</a:t>
            </a:r>
          </a:p>
          <a:p>
            <a:r>
              <a:rPr lang="en-US" sz="2000" dirty="0" smtClean="0"/>
              <a:t>3.11.2 </a:t>
            </a:r>
            <a:r>
              <a:rPr lang="en-US" sz="2000" dirty="0" err="1" smtClean="0"/>
              <a:t>Menjelaskan</a:t>
            </a:r>
            <a:r>
              <a:rPr lang="en-US" sz="2000" dirty="0" smtClean="0"/>
              <a:t> </a:t>
            </a:r>
            <a:r>
              <a:rPr lang="en-US" sz="2000" dirty="0" err="1" smtClean="0"/>
              <a:t>isi</a:t>
            </a:r>
            <a:r>
              <a:rPr lang="en-US" sz="2000" dirty="0" smtClean="0"/>
              <a:t> </a:t>
            </a:r>
            <a:r>
              <a:rPr lang="en-US" sz="2000" dirty="0" err="1" smtClean="0"/>
              <a:t>teks</a:t>
            </a:r>
            <a:r>
              <a:rPr lang="en-US" sz="2000" dirty="0" smtClean="0"/>
              <a:t> </a:t>
            </a:r>
            <a:r>
              <a:rPr lang="en-US" sz="2000" dirty="0" err="1" smtClean="0"/>
              <a:t>negosiasi</a:t>
            </a:r>
            <a:r>
              <a:rPr lang="en-US" sz="2000" dirty="0" smtClean="0"/>
              <a:t> </a:t>
            </a:r>
            <a:r>
              <a:rPr lang="en-US" sz="2000" dirty="0" err="1" smtClean="0"/>
              <a:t>bentuk</a:t>
            </a:r>
            <a:r>
              <a:rPr lang="en-US" sz="2000" dirty="0" smtClean="0"/>
              <a:t> </a:t>
            </a:r>
            <a:r>
              <a:rPr lang="en-US" sz="2000" dirty="0" err="1" smtClean="0"/>
              <a:t>surat</a:t>
            </a:r>
            <a:r>
              <a:rPr lang="en-US" sz="2000" dirty="0" smtClean="0"/>
              <a:t> </a:t>
            </a:r>
            <a:r>
              <a:rPr lang="en-US" sz="2000" dirty="0" err="1" smtClean="0"/>
              <a:t>penawaran</a:t>
            </a:r>
            <a:endParaRPr lang="en-US" sz="2000" dirty="0" smtClean="0"/>
          </a:p>
          <a:p>
            <a:r>
              <a:rPr lang="en-US" sz="2000" dirty="0" smtClean="0"/>
              <a:t>3.11.3 Men</a:t>
            </a:r>
            <a:r>
              <a:rPr lang="id-ID" sz="2000" dirty="0" smtClean="0"/>
              <a:t>entukan </a:t>
            </a:r>
            <a:r>
              <a:rPr lang="en-US" sz="2000" dirty="0" err="1" smtClean="0"/>
              <a:t>struktur</a:t>
            </a:r>
            <a:r>
              <a:rPr lang="en-US" sz="2000" dirty="0" smtClean="0"/>
              <a:t> </a:t>
            </a:r>
            <a:r>
              <a:rPr lang="en-US" sz="2000" dirty="0" err="1" smtClean="0"/>
              <a:t>teks</a:t>
            </a:r>
            <a:r>
              <a:rPr lang="en-US" sz="2000" dirty="0" smtClean="0"/>
              <a:t> </a:t>
            </a:r>
            <a:r>
              <a:rPr lang="en-US" sz="2000" dirty="0" err="1" smtClean="0"/>
              <a:t>negosiasi</a:t>
            </a:r>
            <a:r>
              <a:rPr lang="id-ID" sz="2000" dirty="0" smtClean="0"/>
              <a:t>  bentuk dialog</a:t>
            </a:r>
            <a:endParaRPr lang="en-US" sz="2000" dirty="0" smtClean="0"/>
          </a:p>
          <a:p>
            <a:r>
              <a:rPr lang="en-US" sz="2000" dirty="0" smtClean="0"/>
              <a:t>3</a:t>
            </a:r>
            <a:r>
              <a:rPr lang="id-ID" sz="2000" dirty="0" smtClean="0"/>
              <a:t>.11.</a:t>
            </a:r>
            <a:r>
              <a:rPr lang="en-US" sz="2000" dirty="0" smtClean="0"/>
              <a:t>4 </a:t>
            </a:r>
            <a:r>
              <a:rPr lang="en-US" sz="2000" dirty="0" err="1" smtClean="0"/>
              <a:t>Menentukan</a:t>
            </a:r>
            <a:r>
              <a:rPr lang="en-US" sz="2000" dirty="0" smtClean="0"/>
              <a:t> </a:t>
            </a:r>
            <a:r>
              <a:rPr lang="en-US" sz="2000" dirty="0" err="1" smtClean="0"/>
              <a:t>struktur</a:t>
            </a:r>
            <a:r>
              <a:rPr lang="en-US" sz="2000" dirty="0" smtClean="0"/>
              <a:t> </a:t>
            </a:r>
            <a:r>
              <a:rPr lang="en-US" sz="2000" dirty="0" err="1" smtClean="0"/>
              <a:t>teks</a:t>
            </a:r>
            <a:r>
              <a:rPr lang="en-US" sz="2000" dirty="0" smtClean="0"/>
              <a:t> </a:t>
            </a:r>
            <a:r>
              <a:rPr lang="en-US" sz="2000" dirty="0" err="1" smtClean="0"/>
              <a:t>negosiasi</a:t>
            </a:r>
            <a:r>
              <a:rPr lang="id-ID" sz="2000" dirty="0" smtClean="0"/>
              <a:t> bentuk narasi atau surat </a:t>
            </a:r>
            <a:r>
              <a:rPr lang="en-US" sz="2000" dirty="0" smtClean="0"/>
              <a:t> </a:t>
            </a:r>
          </a:p>
          <a:p>
            <a:r>
              <a:rPr lang="en-US" sz="2000" dirty="0" smtClean="0"/>
              <a:t>           </a:t>
            </a:r>
            <a:r>
              <a:rPr lang="id-ID" sz="2000" dirty="0" smtClean="0"/>
              <a:t>penawaran</a:t>
            </a:r>
            <a:endParaRPr lang="en-US" sz="2000" dirty="0" smtClean="0"/>
          </a:p>
          <a:p>
            <a:r>
              <a:rPr lang="id-ID" sz="2000" dirty="0" smtClean="0"/>
              <a:t>3.11.</a:t>
            </a:r>
            <a:r>
              <a:rPr lang="en-US" sz="2000" dirty="0" smtClean="0"/>
              <a:t>5</a:t>
            </a:r>
            <a:r>
              <a:rPr lang="id-ID" sz="2000" dirty="0" smtClean="0"/>
              <a:t> Mene</a:t>
            </a:r>
            <a:r>
              <a:rPr lang="en-US" sz="2000" dirty="0" smtClean="0"/>
              <a:t>m</a:t>
            </a:r>
            <a:r>
              <a:rPr lang="id-ID" sz="2000" dirty="0" smtClean="0"/>
              <a:t>ukan pasangan tuturan teks negosiasi</a:t>
            </a:r>
            <a:endParaRPr lang="en-US" sz="2000" dirty="0" smtClean="0"/>
          </a:p>
          <a:p>
            <a:r>
              <a:rPr lang="id-ID" sz="2000" dirty="0" smtClean="0"/>
              <a:t>3.11.</a:t>
            </a:r>
            <a:r>
              <a:rPr lang="en-US" sz="2000" dirty="0" smtClean="0"/>
              <a:t>6</a:t>
            </a:r>
            <a:r>
              <a:rPr lang="id-ID" sz="2000" dirty="0" smtClean="0"/>
              <a:t> Mene</a:t>
            </a:r>
            <a:r>
              <a:rPr lang="en-US" sz="2000" dirty="0" smtClean="0"/>
              <a:t>m</a:t>
            </a:r>
            <a:r>
              <a:rPr lang="id-ID" sz="2000" dirty="0" smtClean="0"/>
              <a:t>ukan kalimat persuasif teks  negosiasi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 smtClean="0"/>
          </a:p>
          <a:p>
            <a:pPr lvl="2" indent="-914400" defTabSz="914400" fontAlgn="base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</a:pP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4.2.1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menentukan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topik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teks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laporan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hasil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observasi</a:t>
            </a:r>
            <a:endParaRPr lang="en-US" sz="20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4.2.2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Menyusun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kerangka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teks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laporan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hasil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observasi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endParaRPr lang="en-US" sz="2000" dirty="0" smtClean="0"/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4.2.3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Mengembangkan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kerangka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menjadi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teks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laporan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hasil</a:t>
            </a: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</a:tabLst>
            </a:pPr>
            <a:r>
              <a:rPr lang="en-US" sz="2000" dirty="0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          </a:t>
            </a:r>
            <a:r>
              <a:rPr lang="en-US" sz="2000" dirty="0" err="1" smtClean="0">
                <a:solidFill>
                  <a:srgbClr val="000000"/>
                </a:solidFill>
                <a:ea typeface="Times New Roman" pitchFamily="18" charset="0"/>
                <a:cs typeface="Times New Roman" pitchFamily="18" charset="0"/>
              </a:rPr>
              <a:t>observasi</a:t>
            </a:r>
            <a:r>
              <a:rPr lang="en-US" sz="2000" dirty="0" smtClean="0"/>
              <a:t> </a:t>
            </a:r>
          </a:p>
        </p:txBody>
      </p:sp>
      <p:sp>
        <p:nvSpPr>
          <p:cNvPr id="5" name="Down Arrow 4"/>
          <p:cNvSpPr/>
          <p:nvPr/>
        </p:nvSpPr>
        <p:spPr>
          <a:xfrm>
            <a:off x="3267630" y="228602"/>
            <a:ext cx="2421008" cy="978408"/>
          </a:xfrm>
          <a:prstGeom prst="down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smtClean="0"/>
              <a:t>IPK</a:t>
            </a:r>
            <a:endParaRPr lang="en-US" sz="3600" b="1" dirty="0"/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7267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Box 20"/>
          <p:cNvSpPr txBox="1">
            <a:spLocks noChangeArrowheads="1"/>
          </p:cNvSpPr>
          <p:nvPr/>
        </p:nvSpPr>
        <p:spPr bwMode="auto">
          <a:xfrm>
            <a:off x="1087821" y="71377"/>
            <a:ext cx="6889319" cy="106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349" tIns="38675" rIns="77349" bIns="38675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09625" fontAlgn="base">
              <a:spcBef>
                <a:spcPct val="0"/>
              </a:spcBef>
              <a:spcAft>
                <a:spcPct val="0"/>
              </a:spcAft>
            </a:pPr>
            <a:r>
              <a:rPr lang="fi-FI" sz="3200" b="1" dirty="0" smtClean="0">
                <a:solidFill>
                  <a:schemeClr val="accent6"/>
                </a:solidFill>
                <a:latin typeface="Century Gothic" pitchFamily="34" charset="0"/>
                <a:ea typeface="Avenir Next"/>
                <a:cs typeface="Avenir Next"/>
              </a:rPr>
              <a:t>PERUBAHAN PARADIGMA PEMBELAJARAN</a:t>
            </a:r>
            <a:endParaRPr lang="nn-NO" sz="3200" b="1" dirty="0" smtClean="0">
              <a:solidFill>
                <a:schemeClr val="accent6"/>
              </a:solidFill>
              <a:latin typeface="Century Gothic" pitchFamily="34" charset="0"/>
              <a:ea typeface="Avenir Next"/>
              <a:cs typeface="Avenir Next"/>
            </a:endParaRPr>
          </a:p>
        </p:txBody>
      </p:sp>
      <p:sp>
        <p:nvSpPr>
          <p:cNvPr id="49155" name="Content Placeholder 2"/>
          <p:cNvSpPr txBox="1">
            <a:spLocks/>
          </p:cNvSpPr>
          <p:nvPr/>
        </p:nvSpPr>
        <p:spPr bwMode="auto">
          <a:xfrm>
            <a:off x="520262" y="869950"/>
            <a:ext cx="8149076" cy="598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6858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fontAlgn="base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</a:pPr>
            <a:endParaRPr lang="en-US" smtClean="0">
              <a:solidFill>
                <a:srgbClr val="000000"/>
              </a:solidFill>
              <a:cs typeface="Arial" pitchFamily="34" charset="0"/>
            </a:endParaRPr>
          </a:p>
        </p:txBody>
      </p:sp>
      <p:grpSp>
        <p:nvGrpSpPr>
          <p:cNvPr id="2" name="Group 8"/>
          <p:cNvGrpSpPr/>
          <p:nvPr/>
        </p:nvGrpSpPr>
        <p:grpSpPr>
          <a:xfrm>
            <a:off x="236477" y="1188398"/>
            <a:ext cx="4931104" cy="5334000"/>
            <a:chOff x="236477" y="1188398"/>
            <a:chExt cx="4931104" cy="5334000"/>
          </a:xfrm>
        </p:grpSpPr>
        <p:sp>
          <p:nvSpPr>
            <p:cNvPr id="4" name="Striped Right Arrow 3"/>
            <p:cNvSpPr/>
            <p:nvPr/>
          </p:nvSpPr>
          <p:spPr>
            <a:xfrm>
              <a:off x="236477" y="1188398"/>
              <a:ext cx="4931104" cy="5334000"/>
            </a:xfrm>
            <a:prstGeom prst="stripedRightArrow">
              <a:avLst>
                <a:gd name="adj1" fmla="val 64187"/>
                <a:gd name="adj2" fmla="val 50000"/>
              </a:avLst>
            </a:prstGeom>
            <a:solidFill>
              <a:srgbClr val="000099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119063" indent="-119063" defTabSz="810186">
                <a:buFont typeface="Arial" panose="020B0604020202020204" pitchFamily="34" charset="0"/>
                <a:buChar char="•"/>
                <a:defRPr/>
              </a:pPr>
              <a:endParaRPr lang="en-US" sz="1595" dirty="0">
                <a:solidFill>
                  <a:prstClr val="white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029659" y="2630420"/>
              <a:ext cx="3274322" cy="240065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119063" indent="-119063" defTabSz="810186">
                <a:defRPr/>
              </a:pPr>
              <a:r>
                <a:rPr lang="en-US" sz="15000" dirty="0" smtClean="0">
                  <a:solidFill>
                    <a:srgbClr val="FFFF00"/>
                  </a:solidFill>
                  <a:latin typeface="Agency FB" pitchFamily="34" charset="0"/>
                  <a:cs typeface="Arial" pitchFamily="34" charset="0"/>
                </a:rPr>
                <a:t>RPP</a:t>
              </a:r>
              <a:endParaRPr lang="en-US" sz="15000" dirty="0">
                <a:solidFill>
                  <a:srgbClr val="FFFF00"/>
                </a:solidFill>
                <a:latin typeface="Agency FB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9"/>
          <p:cNvGrpSpPr/>
          <p:nvPr/>
        </p:nvGrpSpPr>
        <p:grpSpPr>
          <a:xfrm>
            <a:off x="5134262" y="1604497"/>
            <a:ext cx="3789020" cy="4224803"/>
            <a:chOff x="5134262" y="1604497"/>
            <a:chExt cx="3789020" cy="4224803"/>
          </a:xfrm>
        </p:grpSpPr>
        <p:sp>
          <p:nvSpPr>
            <p:cNvPr id="6" name="Rectangle 5"/>
            <p:cNvSpPr/>
            <p:nvPr/>
          </p:nvSpPr>
          <p:spPr>
            <a:xfrm>
              <a:off x="5277134" y="2207176"/>
              <a:ext cx="3646148" cy="3622124"/>
            </a:xfrm>
            <a:prstGeom prst="rect">
              <a:avLst/>
            </a:prstGeom>
            <a:solidFill>
              <a:srgbClr val="FFFF00"/>
            </a:solidFill>
            <a:ln>
              <a:noFill/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285750" indent="-285750" defTabSz="810186">
                <a:spcBef>
                  <a:spcPts val="600"/>
                </a:spcBef>
                <a:buFont typeface="Arial" panose="020B0604020202020204" pitchFamily="34" charset="0"/>
                <a:buChar char="•"/>
                <a:tabLst>
                  <a:tab pos="285750" algn="l"/>
                </a:tabLst>
                <a:defRPr/>
              </a:pP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4C, </a:t>
              </a:r>
            </a:p>
            <a:p>
              <a:pPr marL="285750" indent="-285750" defTabSz="810186">
                <a:spcBef>
                  <a:spcPts val="600"/>
                </a:spcBef>
                <a:buFont typeface="Arial" panose="020B0604020202020204" pitchFamily="34" charset="0"/>
                <a:buChar char="•"/>
                <a:tabLst>
                  <a:tab pos="285750" algn="l"/>
                </a:tabLst>
                <a:defRPr/>
              </a:pPr>
              <a:r>
                <a:rPr lang="en-US" sz="4400" dirty="0" err="1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Pendidikan</a:t>
              </a: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 </a:t>
              </a:r>
              <a:r>
                <a:rPr lang="en-US" sz="4400" dirty="0" err="1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Karakter</a:t>
              </a: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, </a:t>
              </a:r>
            </a:p>
            <a:p>
              <a:pPr marL="285750" indent="-285750" defTabSz="810186">
                <a:spcBef>
                  <a:spcPts val="600"/>
                </a:spcBef>
                <a:buFont typeface="Arial" panose="020B0604020202020204" pitchFamily="34" charset="0"/>
                <a:buChar char="•"/>
                <a:tabLst>
                  <a:tab pos="285750" algn="l"/>
                </a:tabLst>
                <a:defRPr/>
              </a:pPr>
              <a:r>
                <a:rPr lang="en-US" sz="4400" dirty="0" err="1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Literasi</a:t>
              </a:r>
              <a:r>
                <a:rPr lang="en-US" sz="4400" dirty="0" smtClean="0">
                  <a:solidFill>
                    <a:srgbClr val="000000"/>
                  </a:solidFill>
                  <a:latin typeface="Century Gothic"/>
                  <a:cs typeface="Century Gothic"/>
                </a:rPr>
                <a:t>.</a:t>
              </a:r>
              <a:endParaRPr lang="en-US" sz="4400" dirty="0">
                <a:solidFill>
                  <a:prstClr val="black"/>
                </a:solidFill>
                <a:latin typeface="Agency FB" pitchFamily="34" charset="0"/>
              </a:endParaRPr>
            </a:p>
          </p:txBody>
        </p:sp>
        <p:sp>
          <p:nvSpPr>
            <p:cNvPr id="49187" name="TextBox 25"/>
            <p:cNvSpPr txBox="1">
              <a:spLocks noChangeArrowheads="1"/>
            </p:cNvSpPr>
            <p:nvPr/>
          </p:nvSpPr>
          <p:spPr bwMode="auto">
            <a:xfrm>
              <a:off x="5134262" y="1604497"/>
              <a:ext cx="352742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5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 sz="15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 sz="15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809625" fontAlgn="base">
                <a:spcBef>
                  <a:spcPct val="0"/>
                </a:spcBef>
                <a:spcAft>
                  <a:spcPct val="0"/>
                </a:spcAft>
                <a:defRPr sz="15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809625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 smtClean="0">
                  <a:solidFill>
                    <a:prstClr val="black"/>
                  </a:solidFill>
                  <a:cs typeface="Arial" pitchFamily="34" charset="0"/>
                </a:rPr>
                <a:t>Pengintegrasian</a:t>
              </a:r>
              <a:endParaRPr lang="en-US" sz="2400" dirty="0" smtClean="0">
                <a:solidFill>
                  <a:prstClr val="black"/>
                </a:solidFill>
                <a:cs typeface="Arial" pitchFamily="34" charset="0"/>
              </a:endParaRPr>
            </a:p>
          </p:txBody>
        </p:sp>
      </p:grp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136265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631291" y="2916940"/>
            <a:ext cx="2259350" cy="2554545"/>
          </a:xfrm>
          <a:prstGeom prst="rect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Religius</a:t>
            </a:r>
          </a:p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Nasionalis</a:t>
            </a:r>
          </a:p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Mandiri</a:t>
            </a:r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Integritas</a:t>
            </a:r>
            <a:endParaRPr lang="en-US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Gotong royong</a:t>
            </a:r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Toleransi</a:t>
            </a:r>
          </a:p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Tanggungjawab</a:t>
            </a:r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Kreatif</a:t>
            </a:r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pPr marL="342891" indent="-342891">
              <a:buFont typeface="Wingdings" charset="2"/>
              <a:buChar char="§"/>
            </a:pPr>
            <a:r>
              <a:rPr lang="en-US" sz="1600" b="1" noProof="1">
                <a:latin typeface="Century Gothic" pitchFamily="34" charset="0"/>
                <a:ea typeface="Avenir Next" charset="0"/>
                <a:cs typeface="Avenir Next" charset="0"/>
              </a:rPr>
              <a:t>Peduli lingkungan</a:t>
            </a:r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0" y="193991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Avenir Next" charset="0"/>
                <a:cs typeface="Avenir Next" charset="0"/>
              </a:rPr>
              <a:t>KETERAMPILAN ABAD 21 YANG DIBUTUHKAN </a:t>
            </a:r>
          </a:p>
          <a:p>
            <a:pPr algn="ctr"/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Avenir Next" charset="0"/>
                <a:cs typeface="Avenir Next" charset="0"/>
              </a:rPr>
              <a:t>SETIAP SISWA </a:t>
            </a: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Avenir Next" charset="0"/>
                <a:cs typeface="Avenir Next" charset="0"/>
              </a:rPr>
              <a:t>U</a:t>
            </a:r>
            <a:r>
              <a:rPr lang="id-ID" sz="2400" b="1" dirty="0" smtClean="0">
                <a:solidFill>
                  <a:schemeClr val="accent6">
                    <a:lumMod val="75000"/>
                  </a:schemeClr>
                </a:solidFill>
                <a:latin typeface="Century Gothic" pitchFamily="34" charset="0"/>
                <a:ea typeface="Avenir Next" charset="0"/>
                <a:cs typeface="Avenir Next" charset="0"/>
              </a:rPr>
              <a:t>NTUK MENINGKATKAN DAYA SAING</a:t>
            </a:r>
            <a:endParaRPr lang="id-ID" sz="2400" dirty="0">
              <a:solidFill>
                <a:schemeClr val="accent6">
                  <a:lumMod val="75000"/>
                </a:schemeClr>
              </a:solidFill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28146" y="2017693"/>
            <a:ext cx="234205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Bagaimana </a:t>
            </a:r>
            <a: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siswa menerapkan</a:t>
            </a:r>
            <a:b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</a:br>
            <a: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keterampilan dasar sehari-hari.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21928" y="2914233"/>
            <a:ext cx="2237200" cy="2800767"/>
          </a:xfrm>
          <a:prstGeom prst="rect">
            <a:avLst/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Literasi baca tulis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Literasi berhitung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Literasi sains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Literasi teknologi</a:t>
            </a:r>
            <a:b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</a:b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informasi dan komunikasi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Literasi finansial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Literasi budaya dan</a:t>
            </a:r>
            <a:b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</a:b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kewarganegaraan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53931" y="2027037"/>
            <a:ext cx="23626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B</a:t>
            </a:r>
            <a:r>
              <a:rPr lang="id-ID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agaimana </a:t>
            </a:r>
            <a: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siswa </a:t>
            </a:r>
            <a:r>
              <a:rPr lang="en-US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m</a:t>
            </a:r>
            <a:r>
              <a:rPr lang="id-ID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emecahkan masalah </a:t>
            </a:r>
            <a: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kompleks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18872" y="2919982"/>
            <a:ext cx="2286595" cy="2308324"/>
          </a:xfrm>
          <a:prstGeom prst="rect">
            <a:avLst/>
          </a:prstGeom>
          <a:noFill/>
          <a:ln>
            <a:solidFill>
              <a:schemeClr val="accent5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Berpikir kritis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Kreativitas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>
                <a:latin typeface="Century Gothic" pitchFamily="34" charset="0"/>
                <a:ea typeface="Avenir Next" charset="0"/>
                <a:cs typeface="Avenir Next" charset="0"/>
              </a:rPr>
              <a:t>Komunikasi</a:t>
            </a:r>
          </a:p>
          <a:p>
            <a:pPr marL="342891" indent="-342891">
              <a:buFont typeface="Wingdings" charset="2"/>
              <a:buChar char="§"/>
            </a:pPr>
            <a:r>
              <a:rPr lang="id-ID" sz="1600" b="1" noProof="1" smtClean="0">
                <a:latin typeface="Century Gothic" pitchFamily="34" charset="0"/>
                <a:ea typeface="Avenir Next" charset="0"/>
                <a:cs typeface="Avenir Next" charset="0"/>
              </a:rPr>
              <a:t>Kolaborasi</a:t>
            </a:r>
          </a:p>
          <a:p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endParaRPr lang="id-ID" sz="1600" b="1" noProof="1" smtClean="0">
              <a:latin typeface="Century Gothic" pitchFamily="34" charset="0"/>
              <a:ea typeface="Avenir Next" charset="0"/>
              <a:cs typeface="Avenir Next" charset="0"/>
            </a:endParaRPr>
          </a:p>
          <a:p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  <a:p>
            <a:endParaRPr lang="id-ID" sz="1600" b="1" noProof="1" smtClean="0">
              <a:latin typeface="Century Gothic" pitchFamily="34" charset="0"/>
              <a:ea typeface="Avenir Next" charset="0"/>
              <a:cs typeface="Avenir Next" charset="0"/>
            </a:endParaRPr>
          </a:p>
          <a:p>
            <a:endParaRPr lang="id-ID" sz="1600" b="1" noProof="1"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48971" y="2000209"/>
            <a:ext cx="24191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d-ID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Bagaimana </a:t>
            </a:r>
            <a: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siswa </a:t>
            </a:r>
            <a:r>
              <a:rPr lang="id-ID" sz="1400" b="1" noProof="1" smtClean="0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beradaptasi pada </a:t>
            </a:r>
            <a:r>
              <a:rPr lang="id-ID" sz="1400" b="1" noProof="1">
                <a:solidFill>
                  <a:srgbClr val="0000FF"/>
                </a:solidFill>
                <a:latin typeface="Century Gothic" pitchFamily="34" charset="0"/>
                <a:ea typeface="Avenir Next" charset="0"/>
                <a:cs typeface="Avenir Next" charset="0"/>
              </a:rPr>
              <a:t>lingkungan yang dinamis.</a:t>
            </a:r>
          </a:p>
        </p:txBody>
      </p:sp>
      <p:cxnSp>
        <p:nvCxnSpPr>
          <p:cNvPr id="22" name="Straight Connector 21"/>
          <p:cNvCxnSpPr/>
          <p:nvPr/>
        </p:nvCxnSpPr>
        <p:spPr>
          <a:xfrm flipH="1">
            <a:off x="379456" y="999605"/>
            <a:ext cx="8245766" cy="0"/>
          </a:xfrm>
          <a:prstGeom prst="line">
            <a:avLst/>
          </a:prstGeom>
          <a:ln>
            <a:solidFill>
              <a:srgbClr val="3382C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Down Arrow 16"/>
          <p:cNvSpPr/>
          <p:nvPr/>
        </p:nvSpPr>
        <p:spPr>
          <a:xfrm>
            <a:off x="1539460" y="1078577"/>
            <a:ext cx="501933" cy="513209"/>
          </a:xfrm>
          <a:prstGeom prst="downArrow">
            <a:avLst>
              <a:gd name="adj1" fmla="val 100000"/>
              <a:gd name="adj2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atin typeface="Avenir Next" charset="0"/>
                <a:ea typeface="Avenir Next" charset="0"/>
                <a:cs typeface="Avenir Next" charset="0"/>
              </a:rPr>
              <a:t>1</a:t>
            </a:r>
            <a:endParaRPr lang="id-ID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4952" y="1680026"/>
            <a:ext cx="2287839" cy="369332"/>
          </a:xfrm>
          <a:prstGeom prst="rect">
            <a:avLst/>
          </a:prstGeom>
          <a:solidFill>
            <a:schemeClr val="accent3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b="1" noProof="1">
                <a:solidFill>
                  <a:schemeClr val="bg1"/>
                </a:solidFill>
                <a:latin typeface="Century Gothic" pitchFamily="34" charset="0"/>
                <a:ea typeface="Avenir Next" charset="0"/>
                <a:cs typeface="Avenir Next" charset="0"/>
              </a:rPr>
              <a:t>Kualitas </a:t>
            </a:r>
            <a:r>
              <a:rPr lang="id-ID" b="1" noProof="1" smtClean="0">
                <a:solidFill>
                  <a:schemeClr val="bg1"/>
                </a:solidFill>
                <a:latin typeface="Century Gothic" pitchFamily="34" charset="0"/>
                <a:ea typeface="Avenir Next" charset="0"/>
                <a:cs typeface="Avenir Next" charset="0"/>
              </a:rPr>
              <a:t>Karakter</a:t>
            </a:r>
            <a:endParaRPr lang="id-ID" sz="1400" b="1" noProof="1">
              <a:solidFill>
                <a:schemeClr val="bg1"/>
              </a:solidFill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496988" y="1684744"/>
            <a:ext cx="2287839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b="1" noProof="1" smtClean="0">
                <a:solidFill>
                  <a:schemeClr val="bg1"/>
                </a:solidFill>
                <a:latin typeface="Century Gothic" pitchFamily="34" charset="0"/>
                <a:ea typeface="Avenir Next" charset="0"/>
                <a:cs typeface="Avenir Next" charset="0"/>
              </a:rPr>
              <a:t>Literasi Dasar</a:t>
            </a:r>
            <a:endParaRPr lang="id-ID" sz="1400" b="1" noProof="1">
              <a:solidFill>
                <a:schemeClr val="bg1"/>
              </a:solidFill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26" name="Down Arrow 25"/>
          <p:cNvSpPr/>
          <p:nvPr/>
        </p:nvSpPr>
        <p:spPr>
          <a:xfrm>
            <a:off x="4389346" y="1083295"/>
            <a:ext cx="501933" cy="513209"/>
          </a:xfrm>
          <a:prstGeom prst="downArrow">
            <a:avLst>
              <a:gd name="adj1" fmla="val 100000"/>
              <a:gd name="adj2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atin typeface="Avenir Next" charset="0"/>
                <a:ea typeface="Avenir Next" charset="0"/>
                <a:cs typeface="Avenir Next" charset="0"/>
              </a:rPr>
              <a:t>2</a:t>
            </a:r>
            <a:endParaRPr lang="id-ID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324722" y="1689462"/>
            <a:ext cx="2287839" cy="369332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d-ID" b="1" noProof="1" smtClean="0">
                <a:solidFill>
                  <a:schemeClr val="bg1"/>
                </a:solidFill>
                <a:latin typeface="Century Gothic" pitchFamily="34" charset="0"/>
                <a:ea typeface="Avenir Next" charset="0"/>
                <a:cs typeface="Avenir Next" charset="0"/>
              </a:rPr>
              <a:t>Kompetensi</a:t>
            </a:r>
            <a:endParaRPr lang="id-ID" sz="1400" b="1" noProof="1">
              <a:solidFill>
                <a:schemeClr val="bg1"/>
              </a:solidFill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sp>
        <p:nvSpPr>
          <p:cNvPr id="29" name="Down Arrow 28"/>
          <p:cNvSpPr/>
          <p:nvPr/>
        </p:nvSpPr>
        <p:spPr>
          <a:xfrm>
            <a:off x="7217081" y="1088013"/>
            <a:ext cx="501933" cy="513209"/>
          </a:xfrm>
          <a:prstGeom prst="downArrow">
            <a:avLst>
              <a:gd name="adj1" fmla="val 100000"/>
              <a:gd name="adj2" fmla="val 0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2400" b="1" dirty="0" smtClean="0">
                <a:latin typeface="Avenir Next" charset="0"/>
                <a:ea typeface="Avenir Next" charset="0"/>
                <a:cs typeface="Avenir Next" charset="0"/>
              </a:rPr>
              <a:t>3</a:t>
            </a:r>
            <a:endParaRPr lang="id-ID" sz="2400" b="1" dirty="0"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30" name="Down Arrow 29"/>
          <p:cNvSpPr/>
          <p:nvPr/>
        </p:nvSpPr>
        <p:spPr>
          <a:xfrm rot="10800000">
            <a:off x="1341134" y="5427662"/>
            <a:ext cx="798513" cy="363537"/>
          </a:xfrm>
          <a:prstGeom prst="downArrow">
            <a:avLst>
              <a:gd name="adj1" fmla="val 57767"/>
              <a:gd name="adj2" fmla="val 50000"/>
            </a:avLst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1" name="Down Arrow 30"/>
          <p:cNvSpPr/>
          <p:nvPr/>
        </p:nvSpPr>
        <p:spPr>
          <a:xfrm rot="10800000">
            <a:off x="4226033" y="5427662"/>
            <a:ext cx="796925" cy="363537"/>
          </a:xfrm>
          <a:prstGeom prst="downArrow">
            <a:avLst>
              <a:gd name="adj1" fmla="val 57767"/>
              <a:gd name="adj2" fmla="val 50000"/>
            </a:avLst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2" name="Down Arrow 31"/>
          <p:cNvSpPr/>
          <p:nvPr/>
        </p:nvSpPr>
        <p:spPr>
          <a:xfrm rot="10800000">
            <a:off x="7065877" y="5427662"/>
            <a:ext cx="796925" cy="363537"/>
          </a:xfrm>
          <a:prstGeom prst="downArrow">
            <a:avLst>
              <a:gd name="adj1" fmla="val 57767"/>
              <a:gd name="adj2" fmla="val 50000"/>
            </a:avLst>
          </a:prstGeom>
          <a:solidFill>
            <a:srgbClr val="3185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d-ID"/>
          </a:p>
        </p:txBody>
      </p:sp>
      <p:sp>
        <p:nvSpPr>
          <p:cNvPr id="33" name="Rounded Rectangle 32"/>
          <p:cNvSpPr/>
          <p:nvPr/>
        </p:nvSpPr>
        <p:spPr>
          <a:xfrm>
            <a:off x="252174" y="5793230"/>
            <a:ext cx="8631232" cy="1056192"/>
          </a:xfrm>
          <a:prstGeom prst="roundRect">
            <a:avLst>
              <a:gd name="adj" fmla="val 0"/>
            </a:avLst>
          </a:prstGeom>
          <a:solidFill>
            <a:srgbClr val="1F497D"/>
          </a:solidFill>
          <a:ln>
            <a:solidFill>
              <a:srgbClr val="21596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4" name="TextBox 20"/>
          <p:cNvSpPr txBox="1">
            <a:spLocks noChangeArrowheads="1"/>
          </p:cNvSpPr>
          <p:nvPr/>
        </p:nvSpPr>
        <p:spPr bwMode="auto">
          <a:xfrm>
            <a:off x="346159" y="5815115"/>
            <a:ext cx="115768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FFFFF"/>
                </a:solidFill>
                <a:latin typeface="Century Gothic" charset="0"/>
                <a:cs typeface="Century Gothic" charset="0"/>
              </a:rPr>
              <a:t>Kurikulum</a:t>
            </a:r>
          </a:p>
        </p:txBody>
      </p:sp>
      <p:sp>
        <p:nvSpPr>
          <p:cNvPr id="35" name="TextBox 21"/>
          <p:cNvSpPr txBox="1">
            <a:spLocks noChangeArrowheads="1"/>
          </p:cNvSpPr>
          <p:nvPr/>
        </p:nvSpPr>
        <p:spPr bwMode="auto">
          <a:xfrm>
            <a:off x="2569924" y="5829401"/>
            <a:ext cx="159210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FFFFF"/>
                </a:solidFill>
                <a:latin typeface="Century Gothic" charset="0"/>
                <a:cs typeface="Century Gothic" charset="0"/>
              </a:rPr>
              <a:t>Pembelajaran</a:t>
            </a:r>
          </a:p>
        </p:txBody>
      </p:sp>
      <p:sp>
        <p:nvSpPr>
          <p:cNvPr id="36" name="TextBox 22"/>
          <p:cNvSpPr txBox="1">
            <a:spLocks noChangeArrowheads="1"/>
          </p:cNvSpPr>
          <p:nvPr/>
        </p:nvSpPr>
        <p:spPr bwMode="auto">
          <a:xfrm>
            <a:off x="4865110" y="5842101"/>
            <a:ext cx="125867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>
                <a:solidFill>
                  <a:srgbClr val="FFFFFF"/>
                </a:solidFill>
                <a:latin typeface="Century Gothic" charset="0"/>
                <a:cs typeface="Century Gothic" charset="0"/>
              </a:rPr>
              <a:t>Perbukuan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9920" y="6062784"/>
            <a:ext cx="208101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100" dirty="0">
                <a:solidFill>
                  <a:srgbClr val="D9D9D9"/>
                </a:solidFill>
                <a:latin typeface="Century Gothic" charset="0"/>
                <a:cs typeface="Century Gothic" charset="0"/>
              </a:rPr>
              <a:t>Monitor &amp; feedback K13</a:t>
            </a:r>
          </a:p>
          <a:p>
            <a:pPr eaLnBrk="1" hangingPunct="1"/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Kurikulum</a:t>
            </a:r>
            <a:r>
              <a:rPr lang="en-US" sz="1100" dirty="0">
                <a:solidFill>
                  <a:srgbClr val="D9D9D9"/>
                </a:solidFill>
                <a:latin typeface="Century Gothic" charset="0"/>
                <a:cs typeface="Century Gothic" charset="0"/>
              </a:rPr>
              <a:t> </a:t>
            </a:r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kontekstual</a:t>
            </a:r>
            <a:r>
              <a:rPr lang="en-US" sz="1100" dirty="0">
                <a:solidFill>
                  <a:srgbClr val="D9D9D9"/>
                </a:solidFill>
                <a:latin typeface="Century Gothic" charset="0"/>
                <a:cs typeface="Century Gothic" charset="0"/>
              </a:rPr>
              <a:t> – KTSP</a:t>
            </a:r>
          </a:p>
          <a:p>
            <a:pPr eaLnBrk="1" hangingPunct="1"/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Kurikulum</a:t>
            </a:r>
            <a:r>
              <a:rPr lang="en-US" sz="1100" dirty="0">
                <a:solidFill>
                  <a:srgbClr val="D9D9D9"/>
                </a:solidFill>
                <a:latin typeface="Century Gothic" charset="0"/>
                <a:cs typeface="Century Gothic" charset="0"/>
              </a:rPr>
              <a:t> </a:t>
            </a:r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vokasi</a:t>
            </a:r>
            <a:endParaRPr lang="en-US" sz="1100" dirty="0">
              <a:solidFill>
                <a:srgbClr val="D9D9D9"/>
              </a:solidFill>
              <a:latin typeface="Century Gothic" charset="0"/>
              <a:cs typeface="Century Gothic" charset="0"/>
            </a:endParaRPr>
          </a:p>
          <a:p>
            <a:pPr eaLnBrk="1" hangingPunct="1"/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Kurikulum</a:t>
            </a:r>
            <a:r>
              <a:rPr lang="en-US" sz="1100" dirty="0">
                <a:solidFill>
                  <a:srgbClr val="D9D9D9"/>
                </a:solidFill>
                <a:latin typeface="Century Gothic" charset="0"/>
                <a:cs typeface="Century Gothic" charset="0"/>
              </a:rPr>
              <a:t> </a:t>
            </a:r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inklusif</a:t>
            </a:r>
            <a:r>
              <a:rPr lang="en-US" sz="1100" dirty="0">
                <a:solidFill>
                  <a:srgbClr val="D9D9D9"/>
                </a:solidFill>
                <a:latin typeface="Century Gothic" charset="0"/>
                <a:cs typeface="Century Gothic" charset="0"/>
              </a:rPr>
              <a:t> </a:t>
            </a:r>
            <a:r>
              <a:rPr lang="en-US" sz="1100" dirty="0" err="1">
                <a:solidFill>
                  <a:srgbClr val="D9D9D9"/>
                </a:solidFill>
                <a:latin typeface="Century Gothic" charset="0"/>
                <a:cs typeface="Century Gothic" charset="0"/>
              </a:rPr>
              <a:t>futuristik</a:t>
            </a:r>
            <a:endParaRPr lang="en-US" sz="1100" dirty="0">
              <a:solidFill>
                <a:srgbClr val="D9D9D9"/>
              </a:solidFill>
              <a:latin typeface="Century Gothic" charset="0"/>
              <a:cs typeface="Century Gothic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561972" y="6070720"/>
            <a:ext cx="17684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Pembelajaran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 smtClean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abad</a:t>
            </a:r>
            <a:r>
              <a:rPr lang="en-US" sz="1100" dirty="0" smtClean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21</a:t>
            </a: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Pembelajaran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dinamis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saintifik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Wholistic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learning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868275" y="6078658"/>
            <a:ext cx="211788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Buku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pendamping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kurikulum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Buku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teks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Buku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pengayaan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Buku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bacaan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</p:txBody>
      </p:sp>
      <p:sp>
        <p:nvSpPr>
          <p:cNvPr id="40" name="TextBox 23"/>
          <p:cNvSpPr txBox="1">
            <a:spLocks noChangeArrowheads="1"/>
          </p:cNvSpPr>
          <p:nvPr/>
        </p:nvSpPr>
        <p:spPr bwMode="auto">
          <a:xfrm>
            <a:off x="6989222" y="5849896"/>
            <a:ext cx="109998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charset="0"/>
                <a:ea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1600" b="1" dirty="0" err="1">
                <a:solidFill>
                  <a:srgbClr val="FFFFFF"/>
                </a:solidFill>
                <a:latin typeface="Century Gothic" charset="0"/>
                <a:cs typeface="Century Gothic" charset="0"/>
              </a:rPr>
              <a:t>Penilaian</a:t>
            </a:r>
            <a:endParaRPr lang="en-US" sz="1600" b="1" dirty="0">
              <a:solidFill>
                <a:srgbClr val="FFFFFF"/>
              </a:solidFill>
              <a:latin typeface="Century Gothic" charset="0"/>
              <a:cs typeface="Century Gothic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992386" y="6071681"/>
            <a:ext cx="189101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Penilain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Kelas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&amp;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Sekolah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  <a:p>
            <a:pPr>
              <a:defRPr/>
            </a:pP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INAP</a:t>
            </a: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Ujian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Nasional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  <a:p>
            <a:pPr>
              <a:defRPr/>
            </a:pP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Survei</a:t>
            </a:r>
            <a:r>
              <a:rPr lang="en-US" sz="1100" dirty="0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 </a:t>
            </a:r>
            <a:r>
              <a:rPr lang="en-US" sz="1100" dirty="0" err="1">
                <a:solidFill>
                  <a:schemeClr val="bg1">
                    <a:lumMod val="85000"/>
                  </a:schemeClr>
                </a:solidFill>
                <a:latin typeface="Century Gothic"/>
                <a:ea typeface="+mn-ea"/>
                <a:cs typeface="Century Gothic"/>
              </a:rPr>
              <a:t>Internasional</a:t>
            </a:r>
            <a:endParaRPr lang="en-US" sz="1100" dirty="0">
              <a:solidFill>
                <a:schemeClr val="bg1">
                  <a:lumMod val="85000"/>
                </a:schemeClr>
              </a:solidFill>
              <a:latin typeface="Century Gothic"/>
              <a:ea typeface="+mn-ea"/>
              <a:cs typeface="Century Gothic"/>
            </a:endParaRPr>
          </a:p>
        </p:txBody>
      </p:sp>
      <p:sp>
        <p:nvSpPr>
          <p:cNvPr id="4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35639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8"/>
          <p:cNvGrpSpPr/>
          <p:nvPr/>
        </p:nvGrpSpPr>
        <p:grpSpPr>
          <a:xfrm>
            <a:off x="0" y="0"/>
            <a:ext cx="9372600" cy="954107"/>
            <a:chOff x="336884" y="58759"/>
            <a:chExt cx="8566484" cy="954105"/>
          </a:xfrm>
        </p:grpSpPr>
        <p:cxnSp>
          <p:nvCxnSpPr>
            <p:cNvPr id="4" name="Straight Connector 3"/>
            <p:cNvCxnSpPr/>
            <p:nvPr/>
          </p:nvCxnSpPr>
          <p:spPr>
            <a:xfrm flipV="1">
              <a:off x="336884" y="589075"/>
              <a:ext cx="8566484" cy="1807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829340" y="58759"/>
              <a:ext cx="7612911" cy="954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b="1" dirty="0" smtClean="0">
                  <a:solidFill>
                    <a:schemeClr val="accent6"/>
                  </a:solidFill>
                  <a:latin typeface="Century Gothic" pitchFamily="34" charset="0"/>
                  <a:ea typeface="Avenir Medium" charset="0"/>
                  <a:cs typeface="Avenir Medium" charset="0"/>
                </a:rPr>
                <a:t>KERANGKA PENGEMBANGAN KURIKULUM</a:t>
              </a:r>
              <a:r>
                <a:rPr lang="id-ID" sz="2800" b="1" dirty="0" smtClean="0">
                  <a:solidFill>
                    <a:schemeClr val="accent6"/>
                  </a:solidFill>
                  <a:latin typeface="Century Gothic" pitchFamily="34" charset="0"/>
                  <a:ea typeface="Avenir Medium" charset="0"/>
                  <a:cs typeface="Avenir Medium" charset="0"/>
                </a:rPr>
                <a:t> 2013</a:t>
              </a:r>
              <a:endParaRPr lang="en-US" sz="2800" b="1" dirty="0" smtClean="0">
                <a:solidFill>
                  <a:schemeClr val="accent6"/>
                </a:solidFill>
                <a:latin typeface="Century Gothic" pitchFamily="34" charset="0"/>
                <a:ea typeface="Avenir Medium" charset="0"/>
                <a:cs typeface="Avenir Medium" charset="0"/>
              </a:endParaRPr>
            </a:p>
          </p:txBody>
        </p:sp>
      </p:grp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423737"/>
              </p:ext>
            </p:extLst>
          </p:nvPr>
        </p:nvGraphicFramePr>
        <p:xfrm>
          <a:off x="-15766" y="4151236"/>
          <a:ext cx="9144000" cy="2865120"/>
        </p:xfrm>
        <a:graphic>
          <a:graphicData uri="http://schemas.openxmlformats.org/drawingml/2006/table">
            <a:tbl>
              <a:tblPr firstRow="1" bandRow="1">
                <a:solidFill>
                  <a:srgbClr val="BFC30D"/>
                </a:solidFill>
              </a:tblPr>
              <a:tblGrid>
                <a:gridCol w="2118389"/>
                <a:gridCol w="1464237"/>
                <a:gridCol w="3103559"/>
                <a:gridCol w="2457815"/>
              </a:tblGrid>
              <a:tr h="594360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i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Kemampuan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Belajar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dan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Berinovasi</a:t>
                      </a:r>
                      <a:endParaRPr lang="id-ID" sz="1600" b="1" i="0" dirty="0"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49B0A"/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id-ID" sz="1600" b="1" i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Literasi</a:t>
                      </a:r>
                      <a:r>
                        <a:rPr lang="id-ID" sz="1600" b="1" i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Digital</a:t>
                      </a:r>
                      <a:endParaRPr lang="id-ID" sz="1600" b="1" i="0" dirty="0"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064A2">
                        <a:lumMod val="75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en-US" sz="1600" b="1" i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Kecakapan</a:t>
                      </a:r>
                      <a:r>
                        <a:rPr lang="en-US" sz="1600" b="1" i="0" baseline="0" dirty="0" smtClean="0">
                          <a:latin typeface="Avenir Book"/>
                          <a:ea typeface="Avenir Heavy" charset="0"/>
                          <a:cs typeface="Avenir Heavy" charset="0"/>
                        </a:rPr>
                        <a:t> </a:t>
                      </a:r>
                      <a:r>
                        <a:rPr lang="en-US" sz="1600" b="1" i="0" baseline="0" dirty="0" err="1" smtClean="0">
                          <a:latin typeface="Avenir Book"/>
                          <a:ea typeface="Avenir Heavy" charset="0"/>
                          <a:cs typeface="Avenir Heavy" charset="0"/>
                        </a:rPr>
                        <a:t>Hidup</a:t>
                      </a:r>
                      <a:endParaRPr lang="id-ID" sz="1600" b="1" i="0" dirty="0"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2F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i="0" dirty="0" err="1" smtClean="0">
                          <a:solidFill>
                            <a:schemeClr val="bg1"/>
                          </a:solidFill>
                          <a:latin typeface="Avenir Book"/>
                          <a:ea typeface="Avenir Heavy" charset="0"/>
                          <a:cs typeface="Avenir Heavy" charset="0"/>
                        </a:rPr>
                        <a:t>Karakter</a:t>
                      </a:r>
                      <a:r>
                        <a:rPr lang="en-US" sz="1600" b="1" i="0" dirty="0" smtClean="0">
                          <a:solidFill>
                            <a:schemeClr val="bg1"/>
                          </a:solidFill>
                          <a:latin typeface="Avenir Book"/>
                          <a:ea typeface="Avenir Heavy" charset="0"/>
                          <a:cs typeface="Avenir Heavy" charset="0"/>
                        </a:rPr>
                        <a:t> Moral</a:t>
                      </a:r>
                      <a:endParaRPr lang="id-ID" sz="1600" b="1" i="0" dirty="0">
                        <a:solidFill>
                          <a:schemeClr val="bg1"/>
                        </a:solidFill>
                        <a:latin typeface="Avenir Book"/>
                        <a:ea typeface="Avenir Heavy" charset="0"/>
                        <a:cs typeface="Avenir Heavy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2F26"/>
                    </a:solidFill>
                  </a:tcPr>
                </a:tc>
              </a:tr>
              <a:tr h="1432560"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7800" indent="-177800" algn="l">
                        <a:lnSpc>
                          <a:spcPts val="1800"/>
                        </a:lnSpc>
                        <a:spcBef>
                          <a:spcPts val="600"/>
                        </a:spcBef>
                        <a:buFont typeface="Arial" pitchFamily="34" charset="0"/>
                        <a:buChar char="•"/>
                        <a:tabLst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Berpikir</a:t>
                      </a:r>
                      <a:r>
                        <a:rPr lang="id-ID" sz="1600" b="1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Kritis dan Penyelesaian Masalah</a:t>
                      </a:r>
                      <a:endParaRPr lang="en-US" sz="1600" b="1" baseline="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Kreativitas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dan Inovasi 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Komunikasi</a:t>
                      </a:r>
                      <a:endParaRPr lang="en-US" sz="1600" b="1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ts val="18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b="1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Kolaborasi</a:t>
                      </a:r>
                      <a:endParaRPr lang="id-ID" sz="1600" b="1" dirty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7800" indent="-177800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Literasi Informasi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Literasi Media</a:t>
                      </a:r>
                      <a:endParaRPr lang="en-US" sz="160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Literasi</a:t>
                      </a:r>
                      <a:r>
                        <a:rPr lang="id-ID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Teknologi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177800" indent="-177800" algn="l">
                        <a:buFont typeface="Arial" pitchFamily="34" charset="0"/>
                        <a:buChar char="•"/>
                        <a:tabLst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Fleksibilitas dan Adaptabilitas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Inisiatif dan Mandiri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Interaksi Lintas Sosbud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Produktivitas dan Akuntabilitas</a:t>
                      </a:r>
                    </a:p>
                    <a:p>
                      <a:pPr marL="177800" marR="0" indent="-17780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id-ID" sz="160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Kepemimpinan</a:t>
                      </a:r>
                      <a:r>
                        <a:rPr lang="id-ID" sz="1600" baseline="0" noProof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dan Tanggung Jawab</a:t>
                      </a:r>
                      <a:endParaRPr lang="id-ID" sz="1600" noProof="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112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228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34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457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556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2683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199796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6909" algn="l" defTabSz="914228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95250" marR="0" indent="-9525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Cinta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Tanah Air</a:t>
                      </a:r>
                      <a:endParaRPr lang="id-ID" sz="1600" dirty="0" smtClean="0">
                        <a:solidFill>
                          <a:schemeClr val="tx1"/>
                        </a:solidFill>
                        <a:latin typeface="Avenir Book"/>
                        <a:ea typeface="Avenir Book" charset="0"/>
                        <a:cs typeface="Avenir Book" charset="0"/>
                      </a:endParaRPr>
                    </a:p>
                    <a:p>
                      <a:pPr marL="95250" marR="0" indent="-95250" algn="l" defTabSz="386815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Char char="•"/>
                        <a:tabLst/>
                        <a:defRPr/>
                      </a:pP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Nilai</a:t>
                      </a: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2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Budi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Pekerti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Luhur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: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Jujur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Adil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Empati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Penyayang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Rasa </a:t>
                      </a:r>
                      <a:r>
                        <a:rPr lang="id-ID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h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ormat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baseline="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Kesederhanaan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Pengampun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Rendah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Hati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,</a:t>
                      </a:r>
                      <a:r>
                        <a:rPr lang="en-US" sz="1600" baseline="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 </a:t>
                      </a:r>
                      <a:r>
                        <a:rPr lang="en-US" sz="1600" dirty="0" err="1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dll</a:t>
                      </a:r>
                      <a:r>
                        <a:rPr lang="en-US" sz="1600" dirty="0" smtClean="0">
                          <a:solidFill>
                            <a:schemeClr val="tx1"/>
                          </a:solidFill>
                          <a:latin typeface="Avenir Book"/>
                          <a:ea typeface="Avenir Book" charset="0"/>
                          <a:cs typeface="Avenir Book" charset="0"/>
                        </a:rPr>
                        <a:t>.</a:t>
                      </a: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5" name="Group 26"/>
          <p:cNvGrpSpPr/>
          <p:nvPr/>
        </p:nvGrpSpPr>
        <p:grpSpPr>
          <a:xfrm>
            <a:off x="2229865" y="653935"/>
            <a:ext cx="4500413" cy="3323444"/>
            <a:chOff x="3302066" y="562532"/>
            <a:chExt cx="5577088" cy="4701122"/>
          </a:xfrm>
        </p:grpSpPr>
        <p:sp>
          <p:nvSpPr>
            <p:cNvPr id="2" name="Rectangle 1"/>
            <p:cNvSpPr/>
            <p:nvPr/>
          </p:nvSpPr>
          <p:spPr>
            <a:xfrm>
              <a:off x="3302066" y="2668623"/>
              <a:ext cx="1969023" cy="52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  <a:latin typeface="Avenir Next" charset="0"/>
                  <a:ea typeface="Avenir Next" charset="0"/>
                  <a:cs typeface="Avenir Next" charset="0"/>
                </a:rPr>
                <a:t>TERIMA KASIH</a:t>
              </a:r>
              <a:endParaRPr lang="en-US" dirty="0">
                <a:solidFill>
                  <a:schemeClr val="bg1"/>
                </a:solidFill>
                <a:latin typeface="Avenir Next" charset="0"/>
                <a:ea typeface="Avenir Next" charset="0"/>
                <a:cs typeface="Avenir Next" charset="0"/>
              </a:endParaRPr>
            </a:p>
          </p:txBody>
        </p:sp>
        <p:sp>
          <p:nvSpPr>
            <p:cNvPr id="65" name="Cube 64"/>
            <p:cNvSpPr/>
            <p:nvPr/>
          </p:nvSpPr>
          <p:spPr>
            <a:xfrm>
              <a:off x="4767738" y="1026304"/>
              <a:ext cx="4111416" cy="3702156"/>
            </a:xfrm>
            <a:prstGeom prst="cube">
              <a:avLst>
                <a:gd name="adj" fmla="val 41498"/>
              </a:avLst>
            </a:prstGeom>
            <a:solidFill>
              <a:srgbClr val="0000CC"/>
            </a:solidFill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200" dirty="0">
                <a:solidFill>
                  <a:schemeClr val="bg1"/>
                </a:solidFill>
                <a:latin typeface="Avenir Book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66" name="Rectangle 65"/>
            <p:cNvSpPr/>
            <p:nvPr/>
          </p:nvSpPr>
          <p:spPr>
            <a:xfrm>
              <a:off x="5799527" y="2301689"/>
              <a:ext cx="782595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NKRI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67" name="Rectangle 66"/>
            <p:cNvSpPr/>
            <p:nvPr/>
          </p:nvSpPr>
          <p:spPr>
            <a:xfrm>
              <a:off x="5627452" y="1843920"/>
              <a:ext cx="1548713" cy="175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Keberagaman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68" name="Straight Connector 67"/>
            <p:cNvCxnSpPr/>
            <p:nvPr/>
          </p:nvCxnSpPr>
          <p:spPr>
            <a:xfrm>
              <a:off x="5463836" y="1843920"/>
              <a:ext cx="259583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Rectangle 68"/>
            <p:cNvSpPr/>
            <p:nvPr/>
          </p:nvSpPr>
          <p:spPr>
            <a:xfrm>
              <a:off x="5733852" y="165856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SDG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0" name="Straight Connector 69"/>
            <p:cNvCxnSpPr/>
            <p:nvPr/>
          </p:nvCxnSpPr>
          <p:spPr>
            <a:xfrm>
              <a:off x="5682137" y="1635920"/>
              <a:ext cx="2555333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5943688" y="145056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HAM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2" name="Straight Connector 71"/>
            <p:cNvCxnSpPr/>
            <p:nvPr/>
          </p:nvCxnSpPr>
          <p:spPr>
            <a:xfrm>
              <a:off x="5873735" y="1427920"/>
              <a:ext cx="2598908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ectangle 72"/>
            <p:cNvSpPr/>
            <p:nvPr/>
          </p:nvSpPr>
          <p:spPr>
            <a:xfrm>
              <a:off x="6137279" y="1256961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Kualitas</a:t>
              </a:r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Hidup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4" name="Straight Connector 73"/>
            <p:cNvCxnSpPr/>
            <p:nvPr/>
          </p:nvCxnSpPr>
          <p:spPr>
            <a:xfrm>
              <a:off x="6053072" y="1234313"/>
              <a:ext cx="257197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Rectangle 74"/>
            <p:cNvSpPr/>
            <p:nvPr/>
          </p:nvSpPr>
          <p:spPr>
            <a:xfrm>
              <a:off x="6384412" y="1059244"/>
              <a:ext cx="1548713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Lingkungan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76" name="Rectangle 75"/>
            <p:cNvSpPr/>
            <p:nvPr/>
          </p:nvSpPr>
          <p:spPr>
            <a:xfrm rot="18689988">
              <a:off x="7173926" y="2019146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Karakter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77" name="Rectangle 76"/>
            <p:cNvSpPr/>
            <p:nvPr/>
          </p:nvSpPr>
          <p:spPr>
            <a:xfrm>
              <a:off x="5789070" y="2046629"/>
              <a:ext cx="1121308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Demokrasi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78" name="Straight Connector 77"/>
            <p:cNvCxnSpPr/>
            <p:nvPr/>
          </p:nvCxnSpPr>
          <p:spPr>
            <a:xfrm>
              <a:off x="5069158" y="2282442"/>
              <a:ext cx="2554052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Rectangle 78"/>
            <p:cNvSpPr/>
            <p:nvPr/>
          </p:nvSpPr>
          <p:spPr>
            <a:xfrm rot="16200000">
              <a:off x="4414760" y="3472884"/>
              <a:ext cx="970548" cy="21006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PA-BP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0" name="Rectangle 79"/>
            <p:cNvSpPr/>
            <p:nvPr/>
          </p:nvSpPr>
          <p:spPr>
            <a:xfrm rot="16200000">
              <a:off x="4439177" y="3490196"/>
              <a:ext cx="1548713" cy="17507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PPKn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1" name="Rectangle 80"/>
            <p:cNvSpPr/>
            <p:nvPr/>
          </p:nvSpPr>
          <p:spPr>
            <a:xfrm rot="16200000">
              <a:off x="4358415" y="3492262"/>
              <a:ext cx="2301455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Bahasa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2" name="Rectangle 81"/>
            <p:cNvSpPr/>
            <p:nvPr/>
          </p:nvSpPr>
          <p:spPr>
            <a:xfrm rot="16200000">
              <a:off x="4998418" y="3526493"/>
              <a:ext cx="1548713" cy="170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Matematika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3" name="Rectangle 82"/>
            <p:cNvSpPr/>
            <p:nvPr/>
          </p:nvSpPr>
          <p:spPr>
            <a:xfrm rot="16200000">
              <a:off x="5318332" y="3474111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IPA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 rot="16200000">
              <a:off x="5639553" y="3455421"/>
              <a:ext cx="1548714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IPS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5" name="Rectangle 84"/>
            <p:cNvSpPr/>
            <p:nvPr/>
          </p:nvSpPr>
          <p:spPr>
            <a:xfrm rot="16200000">
              <a:off x="5853574" y="3565535"/>
              <a:ext cx="1998570" cy="34258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>
                <a:lnSpc>
                  <a:spcPts val="1300"/>
                </a:lnSpc>
              </a:pPr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Seni</a:t>
              </a:r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Budaya</a:t>
              </a:r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&amp; </a:t>
              </a:r>
              <a:r>
                <a:rPr lang="en-US" sz="14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Keterampilan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 rot="16200000">
              <a:off x="6421970" y="3469146"/>
              <a:ext cx="1548714" cy="14213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PJOK</a:t>
              </a:r>
              <a:endParaRPr lang="en-US" sz="14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87" name="Straight Connector 86"/>
            <p:cNvCxnSpPr/>
            <p:nvPr/>
          </p:nvCxnSpPr>
          <p:spPr>
            <a:xfrm flipV="1">
              <a:off x="5077047" y="2554083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flipV="1">
              <a:off x="5372851" y="2550548"/>
              <a:ext cx="0" cy="2177912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 flipV="1">
              <a:off x="5652761" y="2550547"/>
              <a:ext cx="0" cy="2177913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 flipV="1">
              <a:off x="7082340" y="2554083"/>
              <a:ext cx="0" cy="21743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 flipV="1">
              <a:off x="6585081" y="2554084"/>
              <a:ext cx="0" cy="217437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 flipV="1">
              <a:off x="6252206" y="2554081"/>
              <a:ext cx="0" cy="2174378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Rectangle 93"/>
            <p:cNvSpPr/>
            <p:nvPr/>
          </p:nvSpPr>
          <p:spPr>
            <a:xfrm rot="18689988">
              <a:off x="7273570" y="2209593"/>
              <a:ext cx="1548713" cy="17093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Numerasi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6" name="Rectangle 95"/>
            <p:cNvSpPr/>
            <p:nvPr/>
          </p:nvSpPr>
          <p:spPr>
            <a:xfrm rot="18689988">
              <a:off x="7276992" y="2505788"/>
              <a:ext cx="1548713" cy="17094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Literasi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98" name="Rectangle 97"/>
            <p:cNvSpPr/>
            <p:nvPr/>
          </p:nvSpPr>
          <p:spPr>
            <a:xfrm rot="18839688">
              <a:off x="7054771" y="2694968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Berpikir</a:t>
              </a:r>
              <a:r>
                <a:rPr lang="en-US" sz="1200" b="1" dirty="0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 </a:t>
              </a:r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Kritis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00" name="Rectangle 99"/>
            <p:cNvSpPr/>
            <p:nvPr/>
          </p:nvSpPr>
          <p:spPr>
            <a:xfrm rot="18839688">
              <a:off x="7013532" y="3091272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Kolaborasi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 rot="18839688">
              <a:off x="7007041" y="3394899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Kreatifitas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7532261" y="2889260"/>
              <a:ext cx="1329961" cy="1450486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Rectangle 103"/>
            <p:cNvSpPr/>
            <p:nvPr/>
          </p:nvSpPr>
          <p:spPr>
            <a:xfrm rot="18839688">
              <a:off x="7076435" y="3620822"/>
              <a:ext cx="2244866" cy="144998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200" b="1" dirty="0" err="1" smtClean="0">
                  <a:solidFill>
                    <a:schemeClr val="bg1"/>
                  </a:solidFill>
                  <a:latin typeface="Agency FB" pitchFamily="34" charset="0"/>
                  <a:ea typeface="Avenir Book" charset="0"/>
                  <a:cs typeface="Avenir Book" charset="0"/>
                </a:rPr>
                <a:t>Komunikasi</a:t>
              </a:r>
              <a:endParaRPr lang="en-US" sz="1200" b="1" dirty="0">
                <a:solidFill>
                  <a:schemeClr val="bg1"/>
                </a:solidFill>
                <a:latin typeface="Agency FB" pitchFamily="34" charset="0"/>
                <a:ea typeface="Avenir Book" charset="0"/>
                <a:cs typeface="Avenir Book" charset="0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>
              <a:off x="5284205" y="2066865"/>
              <a:ext cx="2595834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>
            <a:xfrm flipV="1">
              <a:off x="5943688" y="2550547"/>
              <a:ext cx="0" cy="217437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TextBox 106"/>
            <p:cNvSpPr txBox="1"/>
            <p:nvPr/>
          </p:nvSpPr>
          <p:spPr>
            <a:xfrm>
              <a:off x="6896015" y="562532"/>
              <a:ext cx="1216152" cy="43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Konteks</a:t>
              </a:r>
              <a:endParaRPr lang="en-US" sz="1400" b="1" dirty="0">
                <a:latin typeface="Adobe Heiti Std R" pitchFamily="34" charset="-128"/>
                <a:ea typeface="Adobe Heiti Std R" pitchFamily="34" charset="-128"/>
                <a:cs typeface="Avenir Black" charset="0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 rot="18849634">
              <a:off x="7495241" y="3802247"/>
              <a:ext cx="1850598" cy="38140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Kompete</a:t>
              </a:r>
              <a:r>
                <a:rPr lang="id-ID" sz="1400" b="1" dirty="0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n</a:t>
              </a:r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si</a:t>
              </a:r>
              <a:endParaRPr lang="en-US" sz="1400" b="1" dirty="0">
                <a:latin typeface="Adobe Heiti Std R" pitchFamily="34" charset="-128"/>
                <a:ea typeface="Adobe Heiti Std R" pitchFamily="34" charset="-128"/>
                <a:cs typeface="Avenir Black" charset="0"/>
              </a:endParaRP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5301067" y="4828293"/>
              <a:ext cx="2037990" cy="4353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Mata </a:t>
              </a:r>
              <a:r>
                <a:rPr lang="en-US" sz="1400" b="1" dirty="0" err="1" smtClean="0">
                  <a:latin typeface="Adobe Heiti Std R" pitchFamily="34" charset="-128"/>
                  <a:ea typeface="Adobe Heiti Std R" pitchFamily="34" charset="-128"/>
                  <a:cs typeface="Avenir Black" charset="0"/>
                </a:rPr>
                <a:t>Pelajaran</a:t>
              </a:r>
              <a:endParaRPr lang="en-US" sz="1400" b="1" dirty="0">
                <a:latin typeface="Adobe Heiti Std R" pitchFamily="34" charset="-128"/>
                <a:ea typeface="Adobe Heiti Std R" pitchFamily="34" charset="-128"/>
                <a:cs typeface="Avenir Black" charset="0"/>
              </a:endParaRPr>
            </a:p>
          </p:txBody>
        </p:sp>
      </p:grpSp>
      <p:grpSp>
        <p:nvGrpSpPr>
          <p:cNvPr id="6" name="Group 94"/>
          <p:cNvGrpSpPr/>
          <p:nvPr/>
        </p:nvGrpSpPr>
        <p:grpSpPr>
          <a:xfrm>
            <a:off x="2989214" y="481013"/>
            <a:ext cx="4200526" cy="3386136"/>
            <a:chOff x="2752724" y="481013"/>
            <a:chExt cx="4200526" cy="3386136"/>
          </a:xfrm>
        </p:grpSpPr>
        <p:cxnSp>
          <p:nvCxnSpPr>
            <p:cNvPr id="57" name="Straight Connector 56"/>
            <p:cNvCxnSpPr/>
            <p:nvPr/>
          </p:nvCxnSpPr>
          <p:spPr>
            <a:xfrm flipV="1">
              <a:off x="5372100" y="2070208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/>
            <p:cNvCxnSpPr/>
            <p:nvPr/>
          </p:nvCxnSpPr>
          <p:spPr>
            <a:xfrm flipV="1">
              <a:off x="5381625" y="185113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5372100" y="162253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/>
            <p:nvPr/>
          </p:nvCxnSpPr>
          <p:spPr>
            <a:xfrm flipV="1">
              <a:off x="5391150" y="139393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/>
            <p:cNvCxnSpPr/>
            <p:nvPr/>
          </p:nvCxnSpPr>
          <p:spPr>
            <a:xfrm flipV="1">
              <a:off x="5400675" y="1184383"/>
              <a:ext cx="1073208" cy="1025417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Right Arrow 61"/>
            <p:cNvSpPr/>
            <p:nvPr/>
          </p:nvSpPr>
          <p:spPr>
            <a:xfrm>
              <a:off x="6457950" y="2390775"/>
              <a:ext cx="495300" cy="219075"/>
            </a:xfrm>
            <a:prstGeom prst="rightArrow">
              <a:avLst>
                <a:gd name="adj1" fmla="val 0"/>
                <a:gd name="adj2" fmla="val 3642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3" name="Right Arrow 62"/>
            <p:cNvSpPr/>
            <p:nvPr/>
          </p:nvSpPr>
          <p:spPr>
            <a:xfrm rot="8107009">
              <a:off x="2752724" y="3648074"/>
              <a:ext cx="495300" cy="219075"/>
            </a:xfrm>
            <a:prstGeom prst="rightArrow">
              <a:avLst>
                <a:gd name="adj1" fmla="val 0"/>
                <a:gd name="adj2" fmla="val 3642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64" name="Right Arrow 63"/>
            <p:cNvSpPr/>
            <p:nvPr/>
          </p:nvSpPr>
          <p:spPr>
            <a:xfrm rot="16200000">
              <a:off x="4000501" y="619125"/>
              <a:ext cx="495300" cy="219075"/>
            </a:xfrm>
            <a:prstGeom prst="rightArrow">
              <a:avLst>
                <a:gd name="adj1" fmla="val 0"/>
                <a:gd name="adj2" fmla="val 36429"/>
              </a:avLst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sp>
        <p:nvSpPr>
          <p:cNvPr id="56" name="Oval Callout 55"/>
          <p:cNvSpPr/>
          <p:nvPr/>
        </p:nvSpPr>
        <p:spPr>
          <a:xfrm>
            <a:off x="740980" y="2837793"/>
            <a:ext cx="2096814" cy="1277006"/>
          </a:xfrm>
          <a:prstGeom prst="wedgeEllipseCallout">
            <a:avLst>
              <a:gd name="adj1" fmla="val -44141"/>
              <a:gd name="adj2" fmla="val 80880"/>
            </a:avLst>
          </a:prstGeom>
          <a:solidFill>
            <a:srgbClr val="FF0000"/>
          </a:solidFill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5400" dirty="0" smtClean="0">
                <a:latin typeface="Berlin Sans FB Demi" pitchFamily="34" charset="0"/>
              </a:rPr>
              <a:t>4C</a:t>
            </a:r>
            <a:endParaRPr lang="id-ID" sz="5400" dirty="0">
              <a:latin typeface="Berlin Sans FB Demi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5779" y="1503821"/>
            <a:ext cx="3499945" cy="1428214"/>
          </a:xfrm>
          <a:prstGeom prst="wedgeEllipseCallout">
            <a:avLst>
              <a:gd name="adj1" fmla="val -26627"/>
              <a:gd name="adj2" fmla="val 135308"/>
            </a:avLst>
          </a:prstGeom>
          <a:noFill/>
          <a:ln w="38100">
            <a:solidFill>
              <a:srgbClr val="C00000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rgbClr val="FF0000"/>
                </a:solidFill>
                <a:latin typeface="Berlin Sans FB" pitchFamily="34" charset="0"/>
              </a:rPr>
              <a:t>21</a:t>
            </a:r>
            <a:r>
              <a:rPr lang="en-US" sz="2000" b="1" baseline="30000" dirty="0" smtClean="0">
                <a:solidFill>
                  <a:srgbClr val="FF0000"/>
                </a:solidFill>
                <a:latin typeface="Berlin Sans FB" pitchFamily="34" charset="0"/>
              </a:rPr>
              <a:t>st</a:t>
            </a:r>
            <a:r>
              <a:rPr lang="en-US" sz="2000" b="1" dirty="0" smtClean="0">
                <a:solidFill>
                  <a:srgbClr val="FF0000"/>
                </a:solidFill>
                <a:latin typeface="Berlin Sans FB" pitchFamily="34" charset="0"/>
              </a:rPr>
              <a:t> Century</a:t>
            </a:r>
            <a:r>
              <a:rPr lang="id-ID" sz="2000" b="1" dirty="0" smtClean="0">
                <a:solidFill>
                  <a:srgbClr val="FF0000"/>
                </a:solidFill>
                <a:latin typeface="Berlin Sans FB" pitchFamily="34" charset="0"/>
              </a:rPr>
              <a:t> skills</a:t>
            </a:r>
            <a:r>
              <a:rPr lang="en-US" sz="2000" b="1" dirty="0" smtClean="0">
                <a:solidFill>
                  <a:srgbClr val="FF0000"/>
                </a:solidFill>
                <a:latin typeface="Berlin Sans FB" pitchFamily="34" charset="0"/>
              </a:rPr>
              <a:t>:</a:t>
            </a:r>
          </a:p>
          <a:p>
            <a:pPr algn="ctr"/>
            <a:r>
              <a:rPr lang="id-ID" sz="2000" dirty="0" smtClean="0">
                <a:latin typeface="Berlin Sans FB" pitchFamily="34" charset="0"/>
              </a:rPr>
              <a:t>t</a:t>
            </a:r>
            <a:r>
              <a:rPr lang="en-US" sz="2000" dirty="0" smtClean="0">
                <a:latin typeface="Berlin Sans FB" pitchFamily="34" charset="0"/>
              </a:rPr>
              <a:t>o know</a:t>
            </a:r>
            <a:r>
              <a:rPr lang="id-ID" sz="2000" dirty="0" smtClean="0">
                <a:latin typeface="Berlin Sans FB" pitchFamily="34" charset="0"/>
              </a:rPr>
              <a:t>, t</a:t>
            </a:r>
            <a:r>
              <a:rPr lang="en-US" sz="2000" dirty="0" smtClean="0">
                <a:latin typeface="Berlin Sans FB" pitchFamily="34" charset="0"/>
              </a:rPr>
              <a:t>o do</a:t>
            </a:r>
            <a:r>
              <a:rPr lang="id-ID" sz="2000" dirty="0" smtClean="0">
                <a:latin typeface="Berlin Sans FB" pitchFamily="34" charset="0"/>
              </a:rPr>
              <a:t>, t</a:t>
            </a:r>
            <a:r>
              <a:rPr lang="en-US" sz="2000" dirty="0" smtClean="0">
                <a:latin typeface="Berlin Sans FB" pitchFamily="34" charset="0"/>
              </a:rPr>
              <a:t>o be</a:t>
            </a:r>
            <a:r>
              <a:rPr lang="id-ID" sz="2000" dirty="0" smtClean="0">
                <a:latin typeface="Berlin Sans FB" pitchFamily="34" charset="0"/>
              </a:rPr>
              <a:t>, t</a:t>
            </a:r>
            <a:r>
              <a:rPr lang="en-US" sz="2000" dirty="0" smtClean="0">
                <a:latin typeface="Berlin Sans FB" pitchFamily="34" charset="0"/>
              </a:rPr>
              <a:t>o live together</a:t>
            </a:r>
            <a:endParaRPr lang="en-US" sz="2000" dirty="0">
              <a:latin typeface="Berlin Sans FB" pitchFamily="34" charset="0"/>
            </a:endParaRPr>
          </a:p>
        </p:txBody>
      </p:sp>
      <p:cxnSp>
        <p:nvCxnSpPr>
          <p:cNvPr id="97" name="Straight Connector 96"/>
          <p:cNvCxnSpPr/>
          <p:nvPr/>
        </p:nvCxnSpPr>
        <p:spPr>
          <a:xfrm flipV="1">
            <a:off x="3408164" y="2038350"/>
            <a:ext cx="2249687" cy="292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/>
          <p:nvPr/>
        </p:nvCxnSpPr>
        <p:spPr>
          <a:xfrm flipV="1">
            <a:off x="5627640" y="1003410"/>
            <a:ext cx="1073208" cy="1025417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flipV="1">
            <a:off x="5632769" y="2052331"/>
            <a:ext cx="0" cy="153717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7365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56" grpId="1" animBg="1"/>
      <p:bldP spid="93" grpId="0" animBg="1"/>
      <p:bldP spid="93" grpId="1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493532" y="1325880"/>
            <a:ext cx="1975618" cy="5029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123786" tIns="61892" rIns="123786" bIns="61892" rtlCol="0" anchor="ctr">
            <a:normAutofit fontScale="40000" lnSpcReduction="20000"/>
          </a:bodyPr>
          <a:lstStyle>
            <a:lvl1pPr algn="ctr" defTabSz="386815" rtl="0" eaLnBrk="1" latinLnBrk="0" hangingPunct="1">
              <a:spcBef>
                <a:spcPct val="0"/>
              </a:spcBef>
              <a:buNone/>
              <a:defRPr sz="375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Religius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Jujur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Toleransi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Disiplin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Kerja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Keras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Kreatif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Mandiri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Demokratis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Rasa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Ingin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Tahu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Semangat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Kebangsaan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Cinta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Tanah Air</a:t>
            </a: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Menghargai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Prestasi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Bersahabat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/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Komunikatif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Cinta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Damai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Gemar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Membaca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Peduli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Lingkungan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Peduli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Sosial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Tanggung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Jawab</a:t>
            </a:r>
            <a:endParaRPr lang="en-US" sz="38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(</a:t>
            </a:r>
            <a:r>
              <a:rPr lang="en-US" sz="3840" b="1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dan</a:t>
            </a:r>
            <a:r>
              <a:rPr lang="en-US" sz="3840" b="1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lain-lain)</a:t>
            </a:r>
          </a:p>
          <a:p>
            <a:pPr defTabSz="464178"/>
            <a:endParaRPr lang="en-US" sz="32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endParaRPr lang="en-US" sz="32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endParaRPr lang="en-US" sz="3240" b="1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  <a:p>
            <a:pPr defTabSz="464178"/>
            <a:r>
              <a:rPr lang="en-US" sz="3330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Nilai-nilai</a:t>
            </a:r>
            <a:r>
              <a:rPr lang="en-US" sz="3330" dirty="0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 </a:t>
            </a:r>
            <a:r>
              <a:rPr lang="en-US" sz="3330" dirty="0" err="1">
                <a:solidFill>
                  <a:prstClr val="black"/>
                </a:solidFill>
                <a:latin typeface="Gill Sans MT" pitchFamily="34" charset="0"/>
                <a:ea typeface="Helvetica Neue" charset="0"/>
                <a:cs typeface="Helvetica Neue" charset="0"/>
              </a:rPr>
              <a:t>Karakter</a:t>
            </a:r>
            <a:endParaRPr lang="en-US" sz="3330" dirty="0">
              <a:solidFill>
                <a:prstClr val="black"/>
              </a:solidFill>
              <a:latin typeface="Gill Sans MT" pitchFamily="34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12215796"/>
              </p:ext>
            </p:extLst>
          </p:nvPr>
        </p:nvGraphicFramePr>
        <p:xfrm>
          <a:off x="717953" y="1798270"/>
          <a:ext cx="2413868" cy="345953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hevron 6"/>
          <p:cNvSpPr/>
          <p:nvPr/>
        </p:nvSpPr>
        <p:spPr>
          <a:xfrm>
            <a:off x="3177156" y="3250496"/>
            <a:ext cx="445121" cy="417616"/>
          </a:xfrm>
          <a:prstGeom prst="chevron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 defTabSz="548640"/>
            <a:endParaRPr lang="en-US" sz="216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Chevron 7"/>
          <p:cNvSpPr/>
          <p:nvPr/>
        </p:nvSpPr>
        <p:spPr>
          <a:xfrm>
            <a:off x="5315366" y="3250496"/>
            <a:ext cx="445121" cy="417616"/>
          </a:xfrm>
          <a:prstGeom prst="chevron">
            <a:avLst/>
          </a:prstGeom>
          <a:solidFill>
            <a:srgbClr val="00B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2296" tIns="41148" rIns="82296" bIns="41148" rtlCol="0" anchor="ctr"/>
          <a:lstStyle/>
          <a:p>
            <a:pPr algn="ctr" defTabSz="548640"/>
            <a:endParaRPr lang="en-US" sz="216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9056" y="5667500"/>
            <a:ext cx="1851660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Filosofi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Pendidikan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Karakter</a:t>
            </a:r>
            <a:endParaRPr lang="en-US" sz="132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 defTabSz="548640"/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Ki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Hajar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Dewantara</a:t>
            </a:r>
            <a:endParaRPr lang="en-US" sz="132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80762" y="5652745"/>
            <a:ext cx="2094780" cy="2954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Kristalisasi</a:t>
            </a:r>
            <a:r>
              <a:rPr lang="en-US" sz="132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32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Nilai-Nilai</a:t>
            </a:r>
            <a:endParaRPr lang="en-US" sz="132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0807" y="2895600"/>
            <a:ext cx="6481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(</a:t>
            </a:r>
            <a:r>
              <a:rPr lang="en-US" sz="110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Etika</a:t>
            </a:r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275330" y="3739000"/>
            <a:ext cx="880928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(</a:t>
            </a:r>
            <a:r>
              <a:rPr lang="en-US" sz="126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Literasi</a:t>
            </a:r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1965" y="3352800"/>
            <a:ext cx="108289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 (</a:t>
            </a:r>
            <a:r>
              <a:rPr lang="en-US" sz="110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Kinestetika</a:t>
            </a:r>
            <a:r>
              <a:rPr lang="en-US" sz="110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27518" y="4419600"/>
            <a:ext cx="994736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548640"/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(</a:t>
            </a:r>
            <a:r>
              <a:rPr lang="en-US" sz="1260" b="1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Estetika</a:t>
            </a:r>
            <a:r>
              <a:rPr lang="en-US" sz="1260" b="1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48381" y="304800"/>
            <a:ext cx="6459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548640"/>
            <a:r>
              <a:rPr lang="en-US" sz="2400" b="1" dirty="0">
                <a:solidFill>
                  <a:schemeClr val="accent6"/>
                </a:solidFill>
                <a:latin typeface="Century Gothic" pitchFamily="34" charset="0"/>
                <a:ea typeface="Helvetica Neue" charset="0"/>
                <a:cs typeface="Helvetica Neue" charset="0"/>
              </a:rPr>
              <a:t>PENGEMBANGAN NILAI-NILAI KARAKTER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217025" y="1012379"/>
            <a:ext cx="4635661" cy="118121"/>
            <a:chOff x="0" y="2631522"/>
            <a:chExt cx="15040549" cy="828013"/>
          </a:xfrm>
        </p:grpSpPr>
        <p:grpSp>
          <p:nvGrpSpPr>
            <p:cNvPr id="18" name="Group 17"/>
            <p:cNvGrpSpPr/>
            <p:nvPr/>
          </p:nvGrpSpPr>
          <p:grpSpPr>
            <a:xfrm>
              <a:off x="0" y="2632049"/>
              <a:ext cx="10872788" cy="827486"/>
              <a:chOff x="3886200" y="942975"/>
              <a:chExt cx="6986588" cy="628650"/>
            </a:xfrm>
            <a:solidFill>
              <a:srgbClr val="277AC0"/>
            </a:solidFill>
          </p:grpSpPr>
          <p:sp>
            <p:nvSpPr>
              <p:cNvPr id="20" name="Rectangle 19"/>
              <p:cNvSpPr/>
              <p:nvPr/>
            </p:nvSpPr>
            <p:spPr>
              <a:xfrm>
                <a:off x="3886200" y="942975"/>
                <a:ext cx="4686300" cy="62865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08610" indent="-308610" algn="ctr" defTabSz="548640">
                  <a:buFont typeface="+mj-lt"/>
                  <a:buAutoNum type="arabicPeriod"/>
                </a:pPr>
                <a:endParaRPr lang="en-US" sz="1435">
                  <a:solidFill>
                    <a:prstClr val="white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" name="Parallelogram 21"/>
              <p:cNvSpPr/>
              <p:nvPr/>
            </p:nvSpPr>
            <p:spPr>
              <a:xfrm>
                <a:off x="7529513" y="942975"/>
                <a:ext cx="3343275" cy="628650"/>
              </a:xfrm>
              <a:prstGeom prst="parallelogram">
                <a:avLst>
                  <a:gd name="adj" fmla="val 70455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308610" indent="-308610" algn="ctr" defTabSz="548640">
                  <a:buFont typeface="+mj-lt"/>
                  <a:buAutoNum type="arabicPeriod"/>
                </a:pPr>
                <a:endParaRPr lang="en-US" sz="1435">
                  <a:solidFill>
                    <a:prstClr val="white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9" name="Parallelogram 18"/>
            <p:cNvSpPr/>
            <p:nvPr/>
          </p:nvSpPr>
          <p:spPr>
            <a:xfrm>
              <a:off x="10276643" y="2631522"/>
              <a:ext cx="4763906" cy="828013"/>
            </a:xfrm>
            <a:prstGeom prst="parallelogram">
              <a:avLst>
                <a:gd name="adj" fmla="val 70455"/>
              </a:avLst>
            </a:prstGeom>
            <a:solidFill>
              <a:srgbClr val="F5A3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308610" indent="-308610" algn="ctr" defTabSz="548640">
                <a:buFont typeface="+mj-lt"/>
                <a:buAutoNum type="arabicPeriod"/>
              </a:pPr>
              <a:endParaRPr lang="en-US" sz="1435">
                <a:solidFill>
                  <a:prstClr val="white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aphicFrame>
        <p:nvGraphicFramePr>
          <p:cNvPr id="28" name="Diagram 27"/>
          <p:cNvGraphicFramePr/>
          <p:nvPr>
            <p:extLst>
              <p:ext uri="{D42A27DB-BD31-4B8C-83A1-F6EECF244321}">
                <p14:modId xmlns:p14="http://schemas.microsoft.com/office/powerpoint/2010/main" val="3020692743"/>
              </p:ext>
            </p:extLst>
          </p:nvPr>
        </p:nvGraphicFramePr>
        <p:xfrm>
          <a:off x="5606358" y="1165221"/>
          <a:ext cx="2897915" cy="4210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6267782" y="5883837"/>
            <a:ext cx="2392912" cy="821763"/>
          </a:xfrm>
          <a:prstGeom prst="rect">
            <a:avLst/>
          </a:prstGeom>
          <a:noFill/>
          <a:ln>
            <a:noFill/>
          </a:ln>
        </p:spPr>
        <p:txBody>
          <a:bodyPr wrap="square" lIns="82296" tIns="41148" rIns="82296" bIns="41148" rtlCol="0">
            <a:spAutoFit/>
          </a:bodyPr>
          <a:lstStyle/>
          <a:p>
            <a:pPr defTabSz="548640"/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*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Nilai-nilai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utama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disesuaikan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dengan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GNRM, </a:t>
            </a:r>
            <a:r>
              <a:rPr lang="en-US" sz="1200" dirty="0" err="1" smtClean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kearifan</a:t>
            </a:r>
            <a:r>
              <a:rPr lang="en-US" sz="1200" dirty="0" smtClean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lokal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d-ID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dan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kreativitas</a:t>
            </a:r>
            <a:r>
              <a:rPr lang="en-US" sz="1200" dirty="0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en-US" sz="1200" dirty="0" err="1">
                <a:solidFill>
                  <a:prstClr val="black"/>
                </a:solidFill>
                <a:latin typeface="Arial Narrow" charset="0"/>
                <a:ea typeface="Arial Narrow" charset="0"/>
                <a:cs typeface="Arial Narrow" charset="0"/>
              </a:rPr>
              <a:t>sekolah</a:t>
            </a:r>
            <a:endParaRPr lang="en-US" sz="1200" b="1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  <a:p>
            <a:pPr defTabSz="548640"/>
            <a:endParaRPr lang="en-AU" sz="1200" dirty="0">
              <a:solidFill>
                <a:prstClr val="black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pic>
        <p:nvPicPr>
          <p:cNvPr id="21" name="Content Placeholder 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58276"/>
            <a:ext cx="1476723" cy="767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76423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LITERASI DALAM PEMBELAJARAN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96" t="25992" r="3507" b="11905"/>
          <a:stretch/>
        </p:blipFill>
        <p:spPr bwMode="auto">
          <a:xfrm>
            <a:off x="0" y="914400"/>
            <a:ext cx="9144001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7550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133600" y="838200"/>
            <a:ext cx="5410200" cy="5334000"/>
            <a:chOff x="2611405" y="1181809"/>
            <a:chExt cx="5420924" cy="4761786"/>
          </a:xfrm>
        </p:grpSpPr>
        <p:grpSp>
          <p:nvGrpSpPr>
            <p:cNvPr id="23" name="Group 22"/>
            <p:cNvGrpSpPr/>
            <p:nvPr/>
          </p:nvGrpSpPr>
          <p:grpSpPr>
            <a:xfrm>
              <a:off x="2611405" y="1181809"/>
              <a:ext cx="5420924" cy="4761786"/>
              <a:chOff x="2611405" y="1181809"/>
              <a:chExt cx="5420924" cy="4761786"/>
            </a:xfrm>
          </p:grpSpPr>
          <p:grpSp>
            <p:nvGrpSpPr>
              <p:cNvPr id="15" name="Group 14"/>
              <p:cNvGrpSpPr/>
              <p:nvPr/>
            </p:nvGrpSpPr>
            <p:grpSpPr>
              <a:xfrm>
                <a:off x="2611405" y="1375450"/>
                <a:ext cx="5420922" cy="4546379"/>
                <a:chOff x="2608261" y="1375450"/>
                <a:chExt cx="5142368" cy="4546379"/>
              </a:xfrm>
            </p:grpSpPr>
            <p:sp>
              <p:nvSpPr>
                <p:cNvPr id="5" name="Cube 4"/>
                <p:cNvSpPr/>
                <p:nvPr/>
              </p:nvSpPr>
              <p:spPr>
                <a:xfrm>
                  <a:off x="2608261" y="1375455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tx1"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Mengingat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" name="Cube 5"/>
                <p:cNvSpPr/>
                <p:nvPr/>
              </p:nvSpPr>
              <p:spPr>
                <a:xfrm>
                  <a:off x="3194889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5">
                    <a:lumMod val="75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Memahami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" name="Cube 6"/>
                <p:cNvSpPr/>
                <p:nvPr/>
              </p:nvSpPr>
              <p:spPr>
                <a:xfrm>
                  <a:off x="3781516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rgbClr val="00B0F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bg1"/>
                      </a:solidFill>
                    </a:rPr>
                    <a:t>Menerapkan</a:t>
                  </a:r>
                  <a:endParaRPr lang="en-US" b="1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" name="Cube 7"/>
                <p:cNvSpPr/>
                <p:nvPr/>
              </p:nvSpPr>
              <p:spPr>
                <a:xfrm>
                  <a:off x="4368144" y="1375452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6">
                    <a:lumMod val="60000"/>
                    <a:lumOff val="40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ysClr val="windowText" lastClr="000000"/>
                      </a:solidFill>
                    </a:rPr>
                    <a:t>Menganalisis</a:t>
                  </a:r>
                  <a:endParaRPr lang="en-US" b="1" dirty="0">
                    <a:solidFill>
                      <a:sysClr val="windowText" lastClr="000000"/>
                    </a:solidFill>
                  </a:endParaRPr>
                </a:p>
              </p:txBody>
            </p:sp>
            <p:sp>
              <p:nvSpPr>
                <p:cNvPr id="9" name="Cube 8"/>
                <p:cNvSpPr/>
                <p:nvPr/>
              </p:nvSpPr>
              <p:spPr>
                <a:xfrm>
                  <a:off x="4954772" y="1375452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rgbClr val="FFFF00">
                    <a:alpha val="50196"/>
                  </a:srgb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tx1"/>
                      </a:solidFill>
                    </a:rPr>
                    <a:t>Mengevaluasi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" name="Cube 9"/>
                <p:cNvSpPr/>
                <p:nvPr/>
              </p:nvSpPr>
              <p:spPr>
                <a:xfrm>
                  <a:off x="5563556" y="1375453"/>
                  <a:ext cx="2187073" cy="4546374"/>
                </a:xfrm>
                <a:prstGeom prst="cube">
                  <a:avLst>
                    <a:gd name="adj" fmla="val 73977"/>
                  </a:avLst>
                </a:prstGeom>
                <a:solidFill>
                  <a:schemeClr val="accent4">
                    <a:lumMod val="20000"/>
                    <a:lumOff val="80000"/>
                    <a:alpha val="50196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vert270" rtlCol="0" anchor="ctr"/>
                <a:lstStyle/>
                <a:p>
                  <a:pPr algn="ctr"/>
                  <a:r>
                    <a:rPr lang="en-GB" b="1" dirty="0" err="1" smtClean="0">
                      <a:solidFill>
                        <a:schemeClr val="tx1"/>
                      </a:solidFill>
                    </a:rPr>
                    <a:t>Mencipta</a:t>
                  </a:r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" name="Parallelogram 11"/>
                <p:cNvSpPr/>
                <p:nvPr/>
              </p:nvSpPr>
              <p:spPr>
                <a:xfrm>
                  <a:off x="3490551" y="1375450"/>
                  <a:ext cx="4253915" cy="841829"/>
                </a:xfrm>
                <a:prstGeom prst="parallelogram">
                  <a:avLst>
                    <a:gd name="adj" fmla="val 99803"/>
                  </a:avLst>
                </a:prstGeom>
                <a:solidFill>
                  <a:schemeClr val="accent4">
                    <a:lumMod val="50000"/>
                    <a:alpha val="38824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KONTEKS</a:t>
                  </a:r>
                </a:p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DI</a:t>
                  </a:r>
                  <a:r>
                    <a:rPr lang="en-US" b="1" dirty="0" smtClean="0">
                      <a:solidFill>
                        <a:schemeClr val="bg1"/>
                      </a:solidFill>
                    </a:rPr>
                    <a:t> KELAS</a:t>
                  </a:r>
                  <a:endParaRPr lang="en-GB" b="1" dirty="0" smtClean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13" name="Parallelogram 12"/>
                <p:cNvSpPr/>
                <p:nvPr/>
              </p:nvSpPr>
              <p:spPr>
                <a:xfrm>
                  <a:off x="2814287" y="2239047"/>
                  <a:ext cx="4166578" cy="841829"/>
                </a:xfrm>
                <a:prstGeom prst="parallelogram">
                  <a:avLst>
                    <a:gd name="adj" fmla="val 99803"/>
                  </a:avLst>
                </a:prstGeom>
                <a:solidFill>
                  <a:schemeClr val="accent4">
                    <a:lumMod val="40000"/>
                    <a:lumOff val="60000"/>
                    <a:alpha val="38824"/>
                  </a:schemeClr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KONTEKS</a:t>
                  </a:r>
                </a:p>
                <a:p>
                  <a:pPr algn="ctr"/>
                  <a:r>
                    <a:rPr lang="en-GB" b="1" dirty="0" smtClean="0">
                      <a:solidFill>
                        <a:schemeClr val="bg1"/>
                      </a:solidFill>
                    </a:rPr>
                    <a:t>DI LUAR</a:t>
                  </a:r>
                  <a:r>
                    <a:rPr lang="en-US" b="1" dirty="0" smtClean="0">
                      <a:solidFill>
                        <a:schemeClr val="bg1"/>
                      </a:solidFill>
                    </a:rPr>
                    <a:t> KELAS</a:t>
                  </a:r>
                  <a:endParaRPr lang="en-GB" b="1" dirty="0" smtClean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14" name="Parallelogram 13"/>
              <p:cNvSpPr/>
              <p:nvPr/>
            </p:nvSpPr>
            <p:spPr>
              <a:xfrm rot="5400000" flipV="1">
                <a:off x="5961919" y="3873184"/>
                <a:ext cx="2452912" cy="1687909"/>
              </a:xfrm>
              <a:prstGeom prst="parallelogram">
                <a:avLst>
                  <a:gd name="adj" fmla="val 102037"/>
                </a:avLst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endParaRPr lang="en-US" b="1" dirty="0"/>
              </a:p>
            </p:txBody>
          </p:sp>
          <p:sp>
            <p:nvSpPr>
              <p:cNvPr id="16" name="Parallelogram 15"/>
              <p:cNvSpPr/>
              <p:nvPr/>
            </p:nvSpPr>
            <p:spPr>
              <a:xfrm rot="5400000" flipV="1">
                <a:off x="5953845" y="3144056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7" name="Parallelogram 16"/>
              <p:cNvSpPr/>
              <p:nvPr/>
            </p:nvSpPr>
            <p:spPr>
              <a:xfrm rot="5400000" flipV="1">
                <a:off x="5940965" y="2391229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6">
                  <a:lumMod val="40000"/>
                  <a:lumOff val="6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8" name="Parallelogram 17"/>
              <p:cNvSpPr/>
              <p:nvPr/>
            </p:nvSpPr>
            <p:spPr>
              <a:xfrm rot="5400000" flipV="1">
                <a:off x="5955479" y="1698383"/>
                <a:ext cx="2452912" cy="1687909"/>
              </a:xfrm>
              <a:prstGeom prst="parallelogram">
                <a:avLst>
                  <a:gd name="adj" fmla="val 102037"/>
                </a:avLst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/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 rot="18843136">
                <a:off x="6603098" y="3870823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>
                    <a:solidFill>
                      <a:schemeClr val="bg1"/>
                    </a:solidFill>
                  </a:rPr>
                  <a:t>Faktual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 rot="18843136">
                <a:off x="6448298" y="3231633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>
                    <a:solidFill>
                      <a:schemeClr val="bg1"/>
                    </a:solidFill>
                  </a:rPr>
                  <a:t>Konseptual</a:t>
                </a:r>
                <a:endParaRPr lang="en-US" sz="24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 rot="18843136">
                <a:off x="6301187" y="2623566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/>
                  <a:t>Prosedural</a:t>
                </a:r>
                <a:endParaRPr lang="en-US" sz="2400" b="1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 rot="18843136">
                <a:off x="6246133" y="1984375"/>
                <a:ext cx="2220686" cy="6155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 err="1" smtClean="0"/>
                  <a:t>Metakognitif</a:t>
                </a:r>
                <a:endParaRPr lang="en-US" sz="2400" b="1" dirty="0"/>
              </a:p>
            </p:txBody>
          </p:sp>
        </p:grpSp>
        <p:sp>
          <p:nvSpPr>
            <p:cNvPr id="24" name="Cube 23"/>
            <p:cNvSpPr/>
            <p:nvPr/>
          </p:nvSpPr>
          <p:spPr>
            <a:xfrm>
              <a:off x="4428748" y="2267690"/>
              <a:ext cx="2719548" cy="2961292"/>
            </a:xfrm>
            <a:prstGeom prst="cube">
              <a:avLst>
                <a:gd name="adj" fmla="val 28734"/>
              </a:avLst>
            </a:prstGeom>
            <a:solidFill>
              <a:srgbClr val="FF0000">
                <a:alpha val="32941"/>
              </a:srgb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914400" y="304800"/>
            <a:ext cx="7543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accent6"/>
                </a:solidFill>
                <a:latin typeface="Century Gothic" pitchFamily="34" charset="0"/>
              </a:rPr>
              <a:t>PEMBELAJARAN DAN PENILAIAN HOTS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2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0" name="Explosion 1 59"/>
          <p:cNvSpPr/>
          <p:nvPr/>
        </p:nvSpPr>
        <p:spPr>
          <a:xfrm rot="20731005">
            <a:off x="4003439" y="3144299"/>
            <a:ext cx="2099355" cy="1230320"/>
          </a:xfrm>
          <a:prstGeom prst="irregularSeal1">
            <a:avLst/>
          </a:prstGeom>
          <a:solidFill>
            <a:srgbClr val="FF0000">
              <a:alpha val="2117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>
                <a:solidFill>
                  <a:srgbClr val="FFFF00"/>
                </a:solidFill>
              </a:rPr>
              <a:t>HOTS</a:t>
            </a:r>
            <a:endParaRPr lang="en-US" sz="2400" b="1" dirty="0">
              <a:solidFill>
                <a:srgbClr val="FFFF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184167" y="6096000"/>
            <a:ext cx="56835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/>
              <a:t>Dimensi</a:t>
            </a:r>
            <a:r>
              <a:rPr lang="en-GB" sz="2400" b="1" dirty="0" smtClean="0"/>
              <a:t> Proses </a:t>
            </a:r>
            <a:r>
              <a:rPr lang="en-GB" sz="2400" b="1" dirty="0" err="1"/>
              <a:t>Kognitif</a:t>
            </a:r>
            <a:endParaRPr lang="en-US" sz="2400" b="1" dirty="0"/>
          </a:p>
        </p:txBody>
      </p:sp>
      <p:sp>
        <p:nvSpPr>
          <p:cNvPr id="62" name="TextBox 61"/>
          <p:cNvSpPr txBox="1"/>
          <p:nvPr/>
        </p:nvSpPr>
        <p:spPr>
          <a:xfrm rot="16200000">
            <a:off x="5634033" y="2581567"/>
            <a:ext cx="42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/>
              <a:t>Dimensi</a:t>
            </a:r>
            <a:r>
              <a:rPr lang="en-GB" sz="2400" b="1" dirty="0"/>
              <a:t> </a:t>
            </a:r>
            <a:r>
              <a:rPr lang="en-GB" sz="2400" b="1" dirty="0" err="1"/>
              <a:t>Pengetahuan</a:t>
            </a:r>
            <a:endParaRPr lang="en-US" sz="2400" b="1" dirty="0"/>
          </a:p>
        </p:txBody>
      </p:sp>
      <p:sp>
        <p:nvSpPr>
          <p:cNvPr id="63" name="TextBox 62"/>
          <p:cNvSpPr txBox="1"/>
          <p:nvPr/>
        </p:nvSpPr>
        <p:spPr>
          <a:xfrm rot="18953354">
            <a:off x="1044031" y="1585589"/>
            <a:ext cx="32103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/>
              <a:t>Konteks</a:t>
            </a:r>
            <a:r>
              <a:rPr lang="en-GB" sz="2400" b="1" dirty="0"/>
              <a:t>  </a:t>
            </a:r>
            <a:r>
              <a:rPr lang="en-GB" sz="2400" b="1" dirty="0" err="1"/>
              <a:t>Masalah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6927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taksonomi ander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90600"/>
            <a:ext cx="84582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612648" y="228600"/>
            <a:ext cx="7997952" cy="6858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VISUALISASI TAXONOMI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0962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2733" y="274639"/>
            <a:ext cx="8229600" cy="56356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b="1" dirty="0" smtClean="0">
                <a:solidFill>
                  <a:schemeClr val="accent6"/>
                </a:solidFill>
                <a:latin typeface="Century Gothic" pitchFamily="34" charset="0"/>
              </a:rPr>
              <a:t>FUNGSI IPK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5439142"/>
              </p:ext>
            </p:extLst>
          </p:nvPr>
        </p:nvGraphicFramePr>
        <p:xfrm>
          <a:off x="990601" y="804039"/>
          <a:ext cx="7882294" cy="5227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070"/>
                <a:gridCol w="940090"/>
                <a:gridCol w="940090"/>
                <a:gridCol w="1012404"/>
                <a:gridCol w="1012404"/>
                <a:gridCol w="867776"/>
                <a:gridCol w="795460"/>
              </a:tblGrid>
              <a:tr h="722092">
                <a:tc>
                  <a:txBody>
                    <a:bodyPr/>
                    <a:lstStyle/>
                    <a:p>
                      <a:r>
                        <a:rPr lang="en-GB" sz="2600" dirty="0" err="1" smtClean="0"/>
                        <a:t>Metakognitif</a:t>
                      </a:r>
                      <a:endParaRPr lang="en-US" sz="2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4C1 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4C2 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4C3</a:t>
                      </a:r>
                      <a:endParaRPr lang="en-US" sz="2800" dirty="0"/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 smtClean="0"/>
                        <a:t> 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 smtClean="0"/>
                        <a:t> 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 smtClean="0"/>
                        <a:t> </a:t>
                      </a:r>
                      <a:endParaRPr lang="en-US" sz="2800" dirty="0"/>
                    </a:p>
                  </a:txBody>
                  <a:tcPr anchor="ctr"/>
                </a:tc>
              </a:tr>
              <a:tr h="941859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Prosedural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3C1</a:t>
                      </a:r>
                      <a:endParaRPr lang="en-US" sz="28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3C2</a:t>
                      </a:r>
                      <a:endParaRPr lang="en-US" sz="28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3C3</a:t>
                      </a:r>
                      <a:endParaRPr lang="en-US" sz="28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3C4</a:t>
                      </a:r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dirty="0" smtClean="0"/>
                        <a:t> 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smtClean="0"/>
                        <a:t> </a:t>
                      </a:r>
                      <a:endParaRPr lang="en-US" sz="2800" dirty="0"/>
                    </a:p>
                  </a:txBody>
                  <a:tcPr anchor="ctr"/>
                </a:tc>
              </a:tr>
              <a:tr h="722092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Konseptual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2C1</a:t>
                      </a:r>
                      <a:endParaRPr lang="en-US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2C2</a:t>
                      </a:r>
                      <a:endParaRPr lang="en-US" sz="28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2C3</a:t>
                      </a:r>
                      <a:endParaRPr lang="en-US" sz="28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2C4</a:t>
                      </a:r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>
                          <a:solidFill>
                            <a:schemeClr val="bg1"/>
                          </a:solidFill>
                        </a:rPr>
                        <a:t>2C5 </a:t>
                      </a:r>
                      <a:endParaRPr lang="en-US" sz="2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 algn="ctr">
                        <a:buFont typeface="Arial" panose="020B0604020202020204" pitchFamily="34" charset="0"/>
                        <a:buChar char="•"/>
                      </a:pPr>
                      <a:r>
                        <a:rPr lang="en-GB" sz="2800" smtClean="0"/>
                        <a:t> </a:t>
                      </a:r>
                      <a:endParaRPr lang="en-US" sz="2800" dirty="0"/>
                    </a:p>
                  </a:txBody>
                  <a:tcPr anchor="ctr"/>
                </a:tc>
              </a:tr>
              <a:tr h="722092">
                <a:tc>
                  <a:txBody>
                    <a:bodyPr/>
                    <a:lstStyle/>
                    <a:p>
                      <a:r>
                        <a:rPr lang="en-GB" sz="2800" dirty="0" err="1" smtClean="0"/>
                        <a:t>Faktual</a:t>
                      </a:r>
                      <a:endParaRPr 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IC1</a:t>
                      </a:r>
                      <a:endParaRPr lang="en-US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1C2</a:t>
                      </a:r>
                      <a:endParaRPr lang="en-US" sz="2800" dirty="0"/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1C3</a:t>
                      </a:r>
                      <a:endParaRPr lang="en-US" sz="2800" dirty="0"/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/>
                        <a:t>1C4</a:t>
                      </a:r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800" dirty="0" smtClean="0">
                          <a:solidFill>
                            <a:schemeClr val="bg1"/>
                          </a:solidFill>
                        </a:rPr>
                        <a:t>1C5 </a:t>
                      </a:r>
                      <a:endParaRPr lang="en-US" sz="28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Arial" panose="020B0604020202020204" pitchFamily="34" charset="0"/>
                        <a:buNone/>
                      </a:pPr>
                      <a:r>
                        <a:rPr lang="en-GB" sz="2400" dirty="0" smtClean="0">
                          <a:solidFill>
                            <a:schemeClr val="bg1"/>
                          </a:solidFill>
                        </a:rPr>
                        <a:t>1C6</a:t>
                      </a:r>
                      <a:endParaRPr lang="en-US" sz="2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2119184">
                <a:tc>
                  <a:txBody>
                    <a:bodyPr/>
                    <a:lstStyle/>
                    <a:p>
                      <a:pPr algn="ctr"/>
                      <a:endParaRPr lang="en-US" sz="2800" dirty="0"/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 smtClean="0"/>
                        <a:t>Mengingat</a:t>
                      </a:r>
                      <a:endParaRPr lang="en-US" sz="28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 smtClean="0"/>
                        <a:t>Memahami</a:t>
                      </a:r>
                      <a:endParaRPr lang="en-US" sz="28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 smtClean="0"/>
                        <a:t>Menerapkan</a:t>
                      </a:r>
                      <a:endParaRPr lang="en-US" sz="28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err="1" smtClean="0"/>
                        <a:t>Menganalisis</a:t>
                      </a:r>
                      <a:endParaRPr lang="en-US" sz="2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 err="1" smtClean="0"/>
                        <a:t>Mengevaluasi</a:t>
                      </a:r>
                      <a:endParaRPr lang="en-US" sz="2400" dirty="0"/>
                    </a:p>
                  </a:txBody>
                  <a:tcPr vert="vert27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800" dirty="0" err="1" smtClean="0"/>
                        <a:t>Mencipta</a:t>
                      </a:r>
                      <a:endParaRPr lang="en-US" sz="2800" dirty="0"/>
                    </a:p>
                  </a:txBody>
                  <a:tcPr vert="vert270"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52400" y="804039"/>
            <a:ext cx="1100495" cy="5790882"/>
          </a:xfrm>
          <a:prstGeom prst="upArrow">
            <a:avLst/>
          </a:prstGeom>
          <a:solidFill>
            <a:srgbClr val="FF0000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DIMENSI PENGETAHUAN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rot="5400000">
            <a:off x="4358310" y="2274404"/>
            <a:ext cx="1100495" cy="8119706"/>
          </a:xfrm>
          <a:prstGeom prst="upArrow">
            <a:avLst/>
          </a:prstGeom>
          <a:solidFill>
            <a:srgbClr val="FF0000"/>
          </a:solidFill>
        </p:spPr>
        <p:txBody>
          <a:bodyPr vert="vert270" wrap="square" rtlCol="0">
            <a:spAutoFit/>
          </a:bodyPr>
          <a:lstStyle/>
          <a:p>
            <a:pPr algn="ctr"/>
            <a:r>
              <a:rPr lang="en-GB" sz="2400" b="1" dirty="0">
                <a:solidFill>
                  <a:schemeClr val="bg1"/>
                </a:solidFill>
              </a:rPr>
              <a:t>DIMENSI PROSES KOGNITIF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Right Arrow Callout 5"/>
          <p:cNvSpPr/>
          <p:nvPr/>
        </p:nvSpPr>
        <p:spPr>
          <a:xfrm rot="19214967">
            <a:off x="1371431" y="3917800"/>
            <a:ext cx="2709508" cy="1143000"/>
          </a:xfrm>
          <a:prstGeom prst="rightArrowCallout">
            <a:avLst>
              <a:gd name="adj1" fmla="val 15203"/>
              <a:gd name="adj2" fmla="val 25000"/>
              <a:gd name="adj3" fmla="val 33014"/>
              <a:gd name="adj4" fmla="val 66295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APERSEPSI</a:t>
            </a:r>
            <a:endParaRPr lang="en-US" sz="2000" b="1" dirty="0"/>
          </a:p>
        </p:txBody>
      </p:sp>
      <p:sp>
        <p:nvSpPr>
          <p:cNvPr id="7" name="Right Arrow Callout 6"/>
          <p:cNvSpPr/>
          <p:nvPr/>
        </p:nvSpPr>
        <p:spPr>
          <a:xfrm rot="19214967">
            <a:off x="4298906" y="4110331"/>
            <a:ext cx="3046758" cy="1143000"/>
          </a:xfrm>
          <a:prstGeom prst="rightArrowCallout">
            <a:avLst>
              <a:gd name="adj1" fmla="val 15203"/>
              <a:gd name="adj2" fmla="val 25000"/>
              <a:gd name="adj3" fmla="val 33014"/>
              <a:gd name="adj4" fmla="val 66295"/>
            </a:avLst>
          </a:prstGeom>
          <a:solidFill>
            <a:schemeClr val="bg1">
              <a:alpha val="52157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rgbClr val="FF0000"/>
                </a:solidFill>
              </a:rPr>
              <a:t>Penilaian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r>
              <a:rPr lang="en-GB" sz="2400" b="1" dirty="0" err="1">
                <a:solidFill>
                  <a:srgbClr val="FF0000"/>
                </a:solidFill>
              </a:rPr>
              <a:t>Hasil</a:t>
            </a:r>
            <a:r>
              <a:rPr lang="en-GB" sz="2400" b="1" dirty="0">
                <a:solidFill>
                  <a:srgbClr val="FF0000"/>
                </a:solidFill>
              </a:rPr>
              <a:t> 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8" name="Right Arrow Callout 7"/>
          <p:cNvSpPr/>
          <p:nvPr/>
        </p:nvSpPr>
        <p:spPr>
          <a:xfrm rot="19214967">
            <a:off x="2986518" y="3667198"/>
            <a:ext cx="3214421" cy="1143000"/>
          </a:xfrm>
          <a:prstGeom prst="rightArrowCallout">
            <a:avLst>
              <a:gd name="adj1" fmla="val 15203"/>
              <a:gd name="adj2" fmla="val 25000"/>
              <a:gd name="adj3" fmla="val 33014"/>
              <a:gd name="adj4" fmla="val 66295"/>
            </a:avLst>
          </a:prstGeom>
          <a:solidFill>
            <a:srgbClr val="FFFF00">
              <a:alpha val="52157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b="1" dirty="0" err="1">
                <a:solidFill>
                  <a:srgbClr val="00B0F0"/>
                </a:solidFill>
              </a:rPr>
              <a:t>Penilaian</a:t>
            </a:r>
            <a:r>
              <a:rPr lang="en-GB" sz="2400" b="1" dirty="0">
                <a:solidFill>
                  <a:srgbClr val="00B0F0"/>
                </a:solidFill>
              </a:rPr>
              <a:t> </a:t>
            </a:r>
            <a:r>
              <a:rPr lang="en-GB" sz="2400" b="1" dirty="0" smtClean="0">
                <a:solidFill>
                  <a:srgbClr val="00B0F0"/>
                </a:solidFill>
              </a:rPr>
              <a:t>Proses</a:t>
            </a:r>
            <a:endParaRPr lang="en-US" sz="2400" b="1" dirty="0">
              <a:solidFill>
                <a:srgbClr val="00B0F0"/>
              </a:solidFill>
            </a:endParaRPr>
          </a:p>
        </p:txBody>
      </p:sp>
      <p:sp>
        <p:nvSpPr>
          <p:cNvPr id="9" name="Right Arrow Callout 8"/>
          <p:cNvSpPr/>
          <p:nvPr/>
        </p:nvSpPr>
        <p:spPr>
          <a:xfrm rot="18821769">
            <a:off x="5873583" y="4101908"/>
            <a:ext cx="2709508" cy="1143000"/>
          </a:xfrm>
          <a:prstGeom prst="rightArrowCallout">
            <a:avLst>
              <a:gd name="adj1" fmla="val 15203"/>
              <a:gd name="adj2" fmla="val 25000"/>
              <a:gd name="adj3" fmla="val 33014"/>
              <a:gd name="adj4" fmla="val 66295"/>
            </a:avLst>
          </a:prstGeom>
          <a:solidFill>
            <a:srgbClr val="C55A11">
              <a:alpha val="36078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 smtClean="0">
                <a:solidFill>
                  <a:srgbClr val="FFFF00"/>
                </a:solidFill>
              </a:rPr>
              <a:t>PENGAYAAN</a:t>
            </a:r>
            <a:endParaRPr lang="en-US" sz="2000" b="1" dirty="0">
              <a:solidFill>
                <a:srgbClr val="FFFF00"/>
              </a:solidFill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3476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GB" sz="3200" b="1" dirty="0">
                <a:solidFill>
                  <a:schemeClr val="accent6"/>
                </a:solidFill>
                <a:latin typeface="Century Gothic" pitchFamily="34" charset="0"/>
              </a:rPr>
              <a:t>FUNGSI </a:t>
            </a:r>
            <a:r>
              <a:rPr lang="en-GB" sz="3200" b="1" dirty="0" smtClean="0">
                <a:solidFill>
                  <a:schemeClr val="accent6"/>
                </a:solidFill>
                <a:latin typeface="Century Gothic" pitchFamily="34" charset="0"/>
              </a:rPr>
              <a:t>IPK</a:t>
            </a:r>
            <a:endParaRPr lang="en-US" sz="3200" dirty="0">
              <a:solidFill>
                <a:schemeClr val="accent6"/>
              </a:solidFill>
            </a:endParaRPr>
          </a:p>
        </p:txBody>
      </p:sp>
      <p:graphicFrame>
        <p:nvGraphicFramePr>
          <p:cNvPr id="3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33543861"/>
              </p:ext>
            </p:extLst>
          </p:nvPr>
        </p:nvGraphicFramePr>
        <p:xfrm>
          <a:off x="468923" y="1449811"/>
          <a:ext cx="8229600" cy="19225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Down Arrow 3"/>
          <p:cNvSpPr/>
          <p:nvPr/>
        </p:nvSpPr>
        <p:spPr>
          <a:xfrm>
            <a:off x="1474764" y="2877348"/>
            <a:ext cx="590843" cy="495050"/>
          </a:xfrm>
          <a:prstGeom prst="downArrow">
            <a:avLst/>
          </a:prstGeom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 Diagonal Corner Rectangle 4"/>
          <p:cNvSpPr/>
          <p:nvPr/>
        </p:nvSpPr>
        <p:spPr>
          <a:xfrm>
            <a:off x="686972" y="3506318"/>
            <a:ext cx="2194560" cy="913282"/>
          </a:xfrm>
          <a:prstGeom prst="round2Diag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 err="1"/>
              <a:t>Meyakinkan</a:t>
            </a:r>
            <a:r>
              <a:rPr lang="en-GB" dirty="0"/>
              <a:t> Guru </a:t>
            </a:r>
            <a:r>
              <a:rPr lang="en-GB" dirty="0" err="1"/>
              <a:t>tentang</a:t>
            </a:r>
            <a:r>
              <a:rPr lang="en-GB" dirty="0"/>
              <a:t> </a:t>
            </a:r>
            <a:r>
              <a:rPr lang="en-GB" dirty="0" err="1" smtClean="0"/>
              <a:t>kemampuan</a:t>
            </a:r>
            <a:r>
              <a:rPr lang="en-GB" dirty="0" smtClean="0"/>
              <a:t> </a:t>
            </a:r>
            <a:r>
              <a:rPr lang="en-GB" dirty="0" err="1"/>
              <a:t>awal</a:t>
            </a:r>
            <a:r>
              <a:rPr lang="en-GB" dirty="0"/>
              <a:t> </a:t>
            </a:r>
            <a:endParaRPr lang="en-US" dirty="0"/>
          </a:p>
        </p:txBody>
      </p:sp>
      <p:sp>
        <p:nvSpPr>
          <p:cNvPr id="6" name="Down Arrow 5"/>
          <p:cNvSpPr/>
          <p:nvPr/>
        </p:nvSpPr>
        <p:spPr>
          <a:xfrm>
            <a:off x="4300025" y="2917208"/>
            <a:ext cx="590843" cy="495050"/>
          </a:xfrm>
          <a:prstGeom prst="downArrow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 Diagonal Corner Rectangle 6"/>
          <p:cNvSpPr/>
          <p:nvPr/>
        </p:nvSpPr>
        <p:spPr>
          <a:xfrm>
            <a:off x="3512233" y="3505200"/>
            <a:ext cx="2194560" cy="1841980"/>
          </a:xfrm>
          <a:prstGeom prst="round2Diag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 err="1"/>
              <a:t>Memastikan</a:t>
            </a:r>
            <a:r>
              <a:rPr lang="en-GB" dirty="0"/>
              <a:t> </a:t>
            </a:r>
            <a:r>
              <a:rPr lang="en-GB" dirty="0" err="1"/>
              <a:t>pencapaian</a:t>
            </a:r>
            <a:r>
              <a:rPr lang="en-GB" dirty="0"/>
              <a:t> </a:t>
            </a:r>
            <a:r>
              <a:rPr lang="en-GB" dirty="0" err="1"/>
              <a:t>kompetensi</a:t>
            </a:r>
            <a:r>
              <a:rPr lang="en-GB" dirty="0"/>
              <a:t> minimal </a:t>
            </a:r>
            <a:r>
              <a:rPr lang="en-GB" dirty="0" err="1"/>
              <a:t>sebelum</a:t>
            </a:r>
            <a:r>
              <a:rPr lang="en-GB" dirty="0"/>
              <a:t> </a:t>
            </a:r>
            <a:r>
              <a:rPr lang="en-GB" dirty="0" err="1"/>
              <a:t>diuji</a:t>
            </a:r>
            <a:r>
              <a:rPr lang="en-GB" dirty="0"/>
              <a:t> </a:t>
            </a:r>
            <a:r>
              <a:rPr lang="en-GB" dirty="0" err="1"/>
              <a:t>melalui</a:t>
            </a:r>
            <a:r>
              <a:rPr lang="en-GB" dirty="0"/>
              <a:t> </a:t>
            </a:r>
            <a:r>
              <a:rPr lang="en-GB" dirty="0" err="1"/>
              <a:t>penilaian</a:t>
            </a:r>
            <a:r>
              <a:rPr lang="en-GB" dirty="0"/>
              <a:t> </a:t>
            </a:r>
            <a:r>
              <a:rPr lang="en-GB" dirty="0" err="1"/>
              <a:t>akhir</a:t>
            </a:r>
            <a:endParaRPr lang="en-US" dirty="0"/>
          </a:p>
        </p:txBody>
      </p:sp>
      <p:sp>
        <p:nvSpPr>
          <p:cNvPr id="8" name="Down Arrow 7"/>
          <p:cNvSpPr/>
          <p:nvPr/>
        </p:nvSpPr>
        <p:spPr>
          <a:xfrm>
            <a:off x="7219072" y="2917208"/>
            <a:ext cx="590843" cy="495050"/>
          </a:xfrm>
          <a:prstGeom prst="downArrow">
            <a:avLst/>
          </a:prstGeom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 Diagonal Corner Rectangle 8"/>
          <p:cNvSpPr/>
          <p:nvPr/>
        </p:nvSpPr>
        <p:spPr>
          <a:xfrm>
            <a:off x="6431280" y="3505201"/>
            <a:ext cx="2194560" cy="2821410"/>
          </a:xfrm>
          <a:prstGeom prst="round2DiagRect">
            <a:avLst/>
          </a:prstGeom>
          <a:solidFill>
            <a:schemeClr val="bg2">
              <a:lumMod val="25000"/>
            </a:schemeClr>
          </a:solidFill>
          <a:ln>
            <a:solidFill>
              <a:srgbClr val="00206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</a:rPr>
              <a:t>Memastikan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pencapaian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kompetensi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sesuai</a:t>
            </a:r>
            <a:r>
              <a:rPr lang="en-GB" dirty="0">
                <a:solidFill>
                  <a:schemeClr val="bg1"/>
                </a:solidFill>
              </a:rPr>
              <a:t> KD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err="1">
                <a:solidFill>
                  <a:schemeClr val="bg1"/>
                </a:solidFill>
              </a:rPr>
              <a:t>Diversifikasi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siswa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melampaui</a:t>
            </a:r>
            <a:r>
              <a:rPr lang="en-GB" dirty="0">
                <a:solidFill>
                  <a:schemeClr val="bg1"/>
                </a:solidFill>
              </a:rPr>
              <a:t> </a:t>
            </a:r>
            <a:r>
              <a:rPr lang="en-GB" dirty="0" err="1">
                <a:solidFill>
                  <a:schemeClr val="bg1"/>
                </a:solidFill>
              </a:rPr>
              <a:t>kompetensi</a:t>
            </a:r>
            <a:r>
              <a:rPr lang="en-GB" dirty="0">
                <a:solidFill>
                  <a:schemeClr val="bg1"/>
                </a:solidFill>
              </a:rPr>
              <a:t> minimal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29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107894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5496" y="228600"/>
            <a:ext cx="8229600" cy="1143000"/>
          </a:xfrm>
        </p:spPr>
        <p:txBody>
          <a:bodyPr>
            <a:normAutofit/>
          </a:bodyPr>
          <a:lstStyle/>
          <a:p>
            <a:r>
              <a:rPr lang="id-ID" sz="3200" b="1" dirty="0" smtClean="0">
                <a:solidFill>
                  <a:schemeClr val="accent6"/>
                </a:solidFill>
                <a:latin typeface="Century Gothic" pitchFamily="34" charset="0"/>
              </a:rPr>
              <a:t>MAIN FEATURES OF HOTS</a:t>
            </a:r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: </a:t>
            </a:r>
            <a:b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</a:br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PROBLEM SOLVING</a:t>
            </a:r>
            <a:endParaRPr lang="id-ID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955002056"/>
              </p:ext>
            </p:extLst>
          </p:nvPr>
        </p:nvGraphicFramePr>
        <p:xfrm>
          <a:off x="1619672" y="1916832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295325" y="310136"/>
            <a:ext cx="8505360" cy="629126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99428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Box 2"/>
          <p:cNvSpPr txBox="1">
            <a:spLocks noChangeArrowheads="1"/>
          </p:cNvSpPr>
          <p:nvPr/>
        </p:nvSpPr>
        <p:spPr bwMode="auto">
          <a:xfrm>
            <a:off x="1014337" y="253007"/>
            <a:ext cx="7200900" cy="508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77349" tIns="38675" rIns="77349" bIns="38675">
            <a:spAutoFit/>
          </a:bodyPr>
          <a:lstStyle>
            <a:lvl1pPr>
              <a:defRPr sz="15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 sz="15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 sz="15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809625" fontAlgn="base">
              <a:spcBef>
                <a:spcPct val="0"/>
              </a:spcBef>
              <a:spcAft>
                <a:spcPct val="0"/>
              </a:spcAft>
              <a:defRPr sz="15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809625" fontAlgn="base">
              <a:spcBef>
                <a:spcPct val="0"/>
              </a:spcBef>
              <a:spcAft>
                <a:spcPct val="0"/>
              </a:spcAft>
            </a:pPr>
            <a:r>
              <a:rPr lang="en-US" sz="2800" b="1" dirty="0" smtClean="0">
                <a:solidFill>
                  <a:schemeClr val="accent6"/>
                </a:solidFill>
                <a:latin typeface="Century Gothic" pitchFamily="34" charset="0"/>
                <a:ea typeface="Avenir Next"/>
                <a:cs typeface="Avenir Next"/>
              </a:rPr>
              <a:t>PENGEMBANGAN </a:t>
            </a:r>
            <a:r>
              <a:rPr lang="id-ID" sz="2800" b="1" dirty="0" smtClean="0">
                <a:solidFill>
                  <a:schemeClr val="accent6"/>
                </a:solidFill>
                <a:latin typeface="Century Gothic" pitchFamily="34" charset="0"/>
                <a:ea typeface="Avenir Next"/>
                <a:cs typeface="Avenir Next"/>
              </a:rPr>
              <a:t>PEMBELAJARAN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0" y="1359136"/>
          <a:ext cx="5376025" cy="50922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123795" y="1166648"/>
            <a:ext cx="3783722" cy="294815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Pembelajaran langsung (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Direct Teaching)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Pembelajaran tidak langsung (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Indirect Teaching)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b="1" dirty="0">
                <a:solidFill>
                  <a:srgbClr val="FF0000"/>
                </a:solidFill>
                <a:latin typeface="Avenir Next"/>
              </a:rPr>
              <a:t>Mengembangkan berpikir tingkat tinggi </a:t>
            </a:r>
            <a:r>
              <a:rPr lang="id-ID" b="1" i="1" dirty="0">
                <a:solidFill>
                  <a:srgbClr val="FF0000"/>
                </a:solidFill>
                <a:latin typeface="Avenir Next"/>
              </a:rPr>
              <a:t>(High Order Thinking)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Mengembangkan kemampuan bekerja secara ilmiah dan keselamatan diri serta lingkungan</a:t>
            </a:r>
          </a:p>
        </p:txBody>
      </p:sp>
      <p:sp>
        <p:nvSpPr>
          <p:cNvPr id="6" name="Rectangle 5"/>
          <p:cNvSpPr/>
          <p:nvPr/>
        </p:nvSpPr>
        <p:spPr>
          <a:xfrm>
            <a:off x="5123771" y="4322308"/>
            <a:ext cx="3785736" cy="212908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Kompetensi Abad</a:t>
            </a:r>
            <a:r>
              <a:rPr lang="en-US" dirty="0">
                <a:solidFill>
                  <a:prstClr val="black"/>
                </a:solidFill>
                <a:latin typeface="Avenir Next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Avenir Next"/>
              </a:rPr>
              <a:t>ke</a:t>
            </a:r>
            <a:r>
              <a:rPr lang="en-US" dirty="0">
                <a:solidFill>
                  <a:prstClr val="black"/>
                </a:solidFill>
                <a:latin typeface="Avenir Next"/>
              </a:rPr>
              <a:t>-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21 (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Collaborative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, 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Creative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, 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Critical Thinking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, </a:t>
            </a:r>
            <a:r>
              <a:rPr lang="id-ID" i="1" dirty="0">
                <a:solidFill>
                  <a:prstClr val="black"/>
                </a:solidFill>
                <a:latin typeface="Avenir Next"/>
              </a:rPr>
              <a:t>Communicative</a:t>
            </a:r>
            <a:r>
              <a:rPr lang="id-ID" dirty="0">
                <a:solidFill>
                  <a:prstClr val="black"/>
                </a:solidFill>
                <a:latin typeface="Avenir Next"/>
              </a:rPr>
              <a:t>) 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Sikap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Pengetahuan</a:t>
            </a:r>
          </a:p>
          <a:p>
            <a:pPr marL="166688" indent="-166688" defTabSz="810186">
              <a:buFont typeface="Arial" panose="020B0604020202020204" pitchFamily="34" charset="0"/>
              <a:buChar char="•"/>
              <a:defRPr/>
            </a:pPr>
            <a:r>
              <a:rPr lang="id-ID" dirty="0">
                <a:solidFill>
                  <a:prstClr val="black"/>
                </a:solidFill>
                <a:latin typeface="Avenir Next"/>
              </a:rPr>
              <a:t>Keterampilan</a:t>
            </a:r>
          </a:p>
        </p:txBody>
      </p:sp>
      <p:sp>
        <p:nvSpPr>
          <p:cNvPr id="7" name="Right Arrow 6"/>
          <p:cNvSpPr/>
          <p:nvPr/>
        </p:nvSpPr>
        <p:spPr>
          <a:xfrm>
            <a:off x="4792720" y="2444163"/>
            <a:ext cx="269540" cy="556684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186">
              <a:defRPr/>
            </a:pPr>
            <a:endParaRPr lang="id-ID" sz="1595" dirty="0">
              <a:solidFill>
                <a:prstClr val="white"/>
              </a:solidFill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4792726" y="4997453"/>
            <a:ext cx="269542" cy="556683"/>
          </a:xfrm>
          <a:prstGeom prst="rightArrow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810186">
              <a:defRPr/>
            </a:pPr>
            <a:endParaRPr lang="id-ID" sz="1595" dirty="0">
              <a:solidFill>
                <a:prstClr val="white"/>
              </a:solidFill>
            </a:endParaRP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140286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7645" y="100607"/>
            <a:ext cx="7200800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algn="ctr"/>
            <a:r>
              <a:rPr lang="en-US" sz="2800" dirty="0" smtClean="0">
                <a:solidFill>
                  <a:schemeClr val="accent6"/>
                </a:solidFill>
                <a:latin typeface="Century Gothic" pitchFamily="34" charset="0"/>
                <a:ea typeface="Avenir Next" charset="0"/>
                <a:cs typeface="Avenir Next" charset="0"/>
              </a:rPr>
              <a:t>MODEL </a:t>
            </a:r>
            <a:r>
              <a:rPr lang="id-ID" sz="2800" dirty="0" smtClean="0">
                <a:solidFill>
                  <a:schemeClr val="accent6"/>
                </a:solidFill>
                <a:latin typeface="Century Gothic" pitchFamily="34" charset="0"/>
                <a:ea typeface="Avenir Next" charset="0"/>
                <a:cs typeface="Avenir Next" charset="0"/>
              </a:rPr>
              <a:t>PEMBELAJARAN</a:t>
            </a:r>
            <a:endParaRPr lang="id-ID" sz="2800" dirty="0">
              <a:solidFill>
                <a:schemeClr val="accent6"/>
              </a:solidFill>
              <a:latin typeface="Century Gothic" pitchFamily="34" charset="0"/>
              <a:ea typeface="Avenir Next" charset="0"/>
              <a:cs typeface="Avenir Next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892431132"/>
              </p:ext>
            </p:extLst>
          </p:nvPr>
        </p:nvGraphicFramePr>
        <p:xfrm>
          <a:off x="-708754" y="993077"/>
          <a:ext cx="6096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4536415" y="641429"/>
            <a:ext cx="4234345" cy="125889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satu-satunya pendekatan pembelajaran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urutan langkah-langkah baku</a:t>
            </a:r>
          </a:p>
        </p:txBody>
      </p:sp>
      <p:sp>
        <p:nvSpPr>
          <p:cNvPr id="6" name="Rectangle 5"/>
          <p:cNvSpPr/>
          <p:nvPr/>
        </p:nvSpPr>
        <p:spPr>
          <a:xfrm>
            <a:off x="4530183" y="4029019"/>
            <a:ext cx="4241393" cy="712760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berbasis ceramah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Bukan berbasis  hafalan</a:t>
            </a:r>
          </a:p>
        </p:txBody>
      </p:sp>
      <p:sp>
        <p:nvSpPr>
          <p:cNvPr id="7" name="Rectangle 6"/>
          <p:cNvSpPr/>
          <p:nvPr/>
        </p:nvSpPr>
        <p:spPr>
          <a:xfrm>
            <a:off x="4547047" y="2035037"/>
            <a:ext cx="4234345" cy="1856785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Memberikan pengalaman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Mengembangkan sikap ilmiah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Mendorong ekosistem sekolah berbasis aktivitas ilmiah</a:t>
            </a:r>
            <a:endParaRPr lang="en-US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venir Next"/>
              </a:rPr>
              <a:t>Menantang</a:t>
            </a:r>
            <a:endParaRPr lang="en-US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venir Next"/>
              </a:rPr>
              <a:t>Memotivasi</a:t>
            </a:r>
            <a:endParaRPr lang="id-ID" dirty="0">
              <a:latin typeface="Avenir Next"/>
            </a:endParaRPr>
          </a:p>
        </p:txBody>
      </p:sp>
      <p:cxnSp>
        <p:nvCxnSpPr>
          <p:cNvPr id="8" name="Elbow Connector 7"/>
          <p:cNvCxnSpPr/>
          <p:nvPr/>
        </p:nvCxnSpPr>
        <p:spPr>
          <a:xfrm flipV="1">
            <a:off x="3034666" y="1466563"/>
            <a:ext cx="1501750" cy="257431"/>
          </a:xfrm>
          <a:prstGeom prst="bentConnector3">
            <a:avLst>
              <a:gd name="adj1" fmla="val 1855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bow Connector 8"/>
          <p:cNvCxnSpPr/>
          <p:nvPr/>
        </p:nvCxnSpPr>
        <p:spPr>
          <a:xfrm>
            <a:off x="3034666" y="2798076"/>
            <a:ext cx="1495518" cy="367421"/>
          </a:xfrm>
          <a:prstGeom prst="bentConnector3">
            <a:avLst>
              <a:gd name="adj1" fmla="val 233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539197" y="5234161"/>
            <a:ext cx="4241393" cy="157638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Berbasis aktivitas</a:t>
            </a:r>
            <a:r>
              <a:rPr lang="en-US" dirty="0" smtClean="0">
                <a:latin typeface="Avenir Next"/>
              </a:rPr>
              <a:t> </a:t>
            </a:r>
            <a:r>
              <a:rPr lang="en-US" dirty="0" err="1" smtClean="0">
                <a:latin typeface="Avenir Next"/>
              </a:rPr>
              <a:t>dan</a:t>
            </a:r>
            <a:r>
              <a:rPr lang="en-US" dirty="0" smtClean="0">
                <a:latin typeface="Avenir Next"/>
              </a:rPr>
              <a:t> </a:t>
            </a:r>
            <a:r>
              <a:rPr lang="en-US" dirty="0" err="1" smtClean="0">
                <a:latin typeface="Avenir Next"/>
              </a:rPr>
              <a:t>kreativitas</a:t>
            </a:r>
            <a:endParaRPr lang="id-ID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Menginspirasi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d-ID" dirty="0" smtClean="0">
                <a:latin typeface="Avenir Next"/>
              </a:rPr>
              <a:t>Meyenangkan</a:t>
            </a:r>
            <a:endParaRPr lang="en-US" dirty="0" smtClean="0">
              <a:latin typeface="Avenir Next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 smtClean="0">
                <a:latin typeface="Avenir Next"/>
              </a:rPr>
              <a:t>Berprakarsa</a:t>
            </a:r>
            <a:endParaRPr lang="id-ID" dirty="0" smtClean="0">
              <a:latin typeface="Avenir Next"/>
            </a:endParaRPr>
          </a:p>
        </p:txBody>
      </p:sp>
      <p:cxnSp>
        <p:nvCxnSpPr>
          <p:cNvPr id="11" name="Elbow Connector 10"/>
          <p:cNvCxnSpPr/>
          <p:nvPr/>
        </p:nvCxnSpPr>
        <p:spPr>
          <a:xfrm flipV="1">
            <a:off x="3003602" y="4337078"/>
            <a:ext cx="1501750" cy="257431"/>
          </a:xfrm>
          <a:prstGeom prst="bentConnector3">
            <a:avLst>
              <a:gd name="adj1" fmla="val 1855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bow Connector 11"/>
          <p:cNvCxnSpPr/>
          <p:nvPr/>
        </p:nvCxnSpPr>
        <p:spPr>
          <a:xfrm>
            <a:off x="3030203" y="5787860"/>
            <a:ext cx="1495518" cy="367421"/>
          </a:xfrm>
          <a:prstGeom prst="bentConnector3">
            <a:avLst>
              <a:gd name="adj1" fmla="val 233"/>
            </a:avLst>
          </a:prstGeom>
          <a:ln w="76200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2456339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solidFill>
                  <a:schemeClr val="accent6"/>
                </a:solidFill>
              </a:rPr>
              <a:t>Contoh</a:t>
            </a:r>
            <a:r>
              <a:rPr lang="en-US" sz="3200" b="1" dirty="0" smtClean="0">
                <a:solidFill>
                  <a:schemeClr val="accent6"/>
                </a:solidFill>
              </a:rPr>
              <a:t> KD-IPK </a:t>
            </a:r>
            <a:r>
              <a:rPr lang="en-US" sz="3200" b="1" dirty="0" err="1" smtClean="0">
                <a:solidFill>
                  <a:schemeClr val="accent6"/>
                </a:solidFill>
              </a:rPr>
              <a:t>Biologi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8" t="19444" r="20463" b="18254"/>
          <a:stretch/>
        </p:blipFill>
        <p:spPr bwMode="auto">
          <a:xfrm>
            <a:off x="228600" y="1538514"/>
            <a:ext cx="8857344" cy="5167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33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Oval 2"/>
          <p:cNvSpPr/>
          <p:nvPr/>
        </p:nvSpPr>
        <p:spPr>
          <a:xfrm>
            <a:off x="1219200" y="17526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219200" y="22098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447800" y="3048000"/>
            <a:ext cx="1295400" cy="36576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5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chemeClr val="accent6"/>
                </a:solidFill>
              </a:rPr>
              <a:t>Contoh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Tujuan</a:t>
            </a:r>
            <a:r>
              <a:rPr lang="en-US" sz="3200" b="1" dirty="0" smtClean="0">
                <a:solidFill>
                  <a:schemeClr val="accent6"/>
                </a:solidFill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</a:rPr>
              <a:t>Pembelajaran</a:t>
            </a:r>
            <a:r>
              <a:rPr lang="en-US" sz="3200" b="1" dirty="0" smtClean="0">
                <a:solidFill>
                  <a:schemeClr val="accent6"/>
                </a:solidFill>
              </a:rPr>
              <a:t>-KD-IPK </a:t>
            </a:r>
            <a:r>
              <a:rPr lang="en-US" sz="3200" b="1" dirty="0" err="1" smtClean="0">
                <a:solidFill>
                  <a:schemeClr val="accent6"/>
                </a:solidFill>
              </a:rPr>
              <a:t>PPKn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5" t="9722" r="27156" b="8523"/>
          <a:stretch/>
        </p:blipFill>
        <p:spPr bwMode="auto">
          <a:xfrm>
            <a:off x="228600" y="1447800"/>
            <a:ext cx="8621487" cy="541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34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Oval 4"/>
          <p:cNvSpPr/>
          <p:nvPr/>
        </p:nvSpPr>
        <p:spPr>
          <a:xfrm>
            <a:off x="1143000" y="24384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43000" y="37338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143000" y="60960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762000" y="1447800"/>
            <a:ext cx="3962400" cy="4572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143000" y="43434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6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chemeClr val="accent6"/>
                </a:solidFill>
                <a:latin typeface="Century Gothic" pitchFamily="34" charset="0"/>
              </a:rPr>
              <a:t>Contoh</a:t>
            </a:r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 KD-IPK-</a:t>
            </a:r>
            <a:r>
              <a:rPr lang="en-US" sz="3200" b="1" dirty="0" err="1" smtClean="0">
                <a:solidFill>
                  <a:schemeClr val="accent6"/>
                </a:solidFill>
                <a:latin typeface="Century Gothic" pitchFamily="34" charset="0"/>
              </a:rPr>
              <a:t>Tujuan</a:t>
            </a:r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  <a:latin typeface="Century Gothic" pitchFamily="34" charset="0"/>
              </a:rPr>
              <a:t>Pembelajaran</a:t>
            </a:r>
            <a:r>
              <a:rPr lang="en-US" sz="3200" b="1" dirty="0" smtClean="0">
                <a:solidFill>
                  <a:schemeClr val="accent6"/>
                </a:solidFill>
                <a:latin typeface="Century Gothic" pitchFamily="34" charset="0"/>
              </a:rPr>
              <a:t> </a:t>
            </a:r>
            <a:r>
              <a:rPr lang="en-US" sz="3200" b="1" dirty="0" err="1" smtClean="0">
                <a:solidFill>
                  <a:schemeClr val="accent6"/>
                </a:solidFill>
                <a:latin typeface="Century Gothic" pitchFamily="34" charset="0"/>
              </a:rPr>
              <a:t>Matematika</a:t>
            </a:r>
            <a:endParaRPr lang="en-US" sz="32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18" t="15675" r="19124" b="11786"/>
          <a:stretch/>
        </p:blipFill>
        <p:spPr bwMode="auto">
          <a:xfrm>
            <a:off x="228600" y="1600199"/>
            <a:ext cx="8730343" cy="3810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29" t="31547" r="14552" b="51515"/>
          <a:stretch/>
        </p:blipFill>
        <p:spPr bwMode="auto">
          <a:xfrm>
            <a:off x="228600" y="5410200"/>
            <a:ext cx="8730343" cy="123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35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Oval 6"/>
          <p:cNvSpPr/>
          <p:nvPr/>
        </p:nvSpPr>
        <p:spPr>
          <a:xfrm>
            <a:off x="1143000" y="18288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143000" y="2286000"/>
            <a:ext cx="12954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495800" y="1828800"/>
            <a:ext cx="1295400" cy="3581400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609600" y="5562600"/>
            <a:ext cx="7772400" cy="1086594"/>
          </a:xfrm>
          <a:prstGeom prst="ellipse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8118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200" b="1" dirty="0" err="1" smtClean="0">
                <a:solidFill>
                  <a:schemeClr val="accent6"/>
                </a:solidFill>
              </a:rPr>
              <a:t>Integrasi</a:t>
            </a:r>
            <a:r>
              <a:rPr lang="en-US" sz="3200" b="1" dirty="0" smtClean="0">
                <a:solidFill>
                  <a:schemeClr val="accent6"/>
                </a:solidFill>
              </a:rPr>
              <a:t> PPK-4C-literasi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38" t="9722" r="17340" b="41667"/>
          <a:stretch/>
        </p:blipFill>
        <p:spPr bwMode="auto">
          <a:xfrm>
            <a:off x="228600" y="1549400"/>
            <a:ext cx="8686800" cy="500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Oval Callout 2"/>
          <p:cNvSpPr/>
          <p:nvPr/>
        </p:nvSpPr>
        <p:spPr>
          <a:xfrm>
            <a:off x="6705600" y="2984500"/>
            <a:ext cx="2438400" cy="1066800"/>
          </a:xfrm>
          <a:prstGeom prst="wedgeEllipseCallout">
            <a:avLst>
              <a:gd name="adj1" fmla="val -33901"/>
              <a:gd name="adj2" fmla="val 8587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Literasi</a:t>
            </a:r>
            <a:r>
              <a:rPr lang="en-US" dirty="0" smtClean="0"/>
              <a:t> (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Rounded Rectangular Callout 3"/>
          <p:cNvSpPr/>
          <p:nvPr/>
        </p:nvSpPr>
        <p:spPr>
          <a:xfrm>
            <a:off x="76200" y="3886200"/>
            <a:ext cx="2209800" cy="1371600"/>
          </a:xfrm>
          <a:prstGeom prst="wedgeRoundRectCallout">
            <a:avLst>
              <a:gd name="adj1" fmla="val 92020"/>
              <a:gd name="adj2" fmla="val 36237"/>
              <a:gd name="adj3" fmla="val 1666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PPK (</a:t>
            </a:r>
            <a:r>
              <a:rPr lang="en-US" dirty="0" err="1" smtClean="0"/>
              <a:t>integritas</a:t>
            </a:r>
            <a:r>
              <a:rPr lang="en-US" dirty="0" smtClean="0"/>
              <a:t>, </a:t>
            </a:r>
            <a:r>
              <a:rPr lang="en-US" dirty="0" err="1" smtClean="0"/>
              <a:t>gotong-royong</a:t>
            </a:r>
            <a:r>
              <a:rPr lang="en-US" dirty="0" smtClean="0"/>
              <a:t>, </a:t>
            </a:r>
            <a:r>
              <a:rPr lang="en-US" dirty="0" err="1" smtClean="0"/>
              <a:t>religius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 rot="11162415">
            <a:off x="7237377" y="3990279"/>
            <a:ext cx="609600" cy="1511300"/>
          </a:xfrm>
          <a:prstGeom prst="triangle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36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Isosceles Triangle 5"/>
          <p:cNvSpPr/>
          <p:nvPr/>
        </p:nvSpPr>
        <p:spPr>
          <a:xfrm rot="3316215">
            <a:off x="3374400" y="1366728"/>
            <a:ext cx="475499" cy="3764250"/>
          </a:xfrm>
          <a:prstGeom prst="triangle">
            <a:avLst>
              <a:gd name="adj" fmla="val 49201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loud Callout 8"/>
          <p:cNvSpPr/>
          <p:nvPr/>
        </p:nvSpPr>
        <p:spPr>
          <a:xfrm>
            <a:off x="2743200" y="5410200"/>
            <a:ext cx="3276600" cy="1143000"/>
          </a:xfrm>
          <a:prstGeom prst="cloudCallout">
            <a:avLst>
              <a:gd name="adj1" fmla="val 62042"/>
              <a:gd name="adj2" fmla="val -175941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Critical thinking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3721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9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n-US" b="1" dirty="0" err="1">
                <a:solidFill>
                  <a:schemeClr val="accent6"/>
                </a:solidFill>
              </a:rPr>
              <a:t>Integrasi</a:t>
            </a:r>
            <a:r>
              <a:rPr lang="en-US" b="1" dirty="0">
                <a:solidFill>
                  <a:schemeClr val="accent6"/>
                </a:solidFill>
              </a:rPr>
              <a:t> PPK-4C-literasi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0" t="35714" r="15443" b="45635"/>
          <a:stretch/>
        </p:blipFill>
        <p:spPr bwMode="auto">
          <a:xfrm>
            <a:off x="228601" y="1531256"/>
            <a:ext cx="8610600" cy="1595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81" t="12103" r="15442" b="46032"/>
          <a:stretch/>
        </p:blipFill>
        <p:spPr bwMode="auto">
          <a:xfrm>
            <a:off x="228601" y="2895600"/>
            <a:ext cx="8610600" cy="3581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Callout 4"/>
          <p:cNvSpPr/>
          <p:nvPr/>
        </p:nvSpPr>
        <p:spPr>
          <a:xfrm>
            <a:off x="6629400" y="685800"/>
            <a:ext cx="2438400" cy="1066800"/>
          </a:xfrm>
          <a:prstGeom prst="wedgeEllipseCallou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Literasi</a:t>
            </a:r>
            <a:r>
              <a:rPr lang="en-US" dirty="0" smtClean="0"/>
              <a:t> (</a:t>
            </a:r>
            <a:r>
              <a:rPr lang="en-US" dirty="0" err="1" smtClean="0"/>
              <a:t>sebelum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6" name="Oval Callout 5"/>
          <p:cNvSpPr/>
          <p:nvPr/>
        </p:nvSpPr>
        <p:spPr>
          <a:xfrm>
            <a:off x="76200" y="685800"/>
            <a:ext cx="2438400" cy="1066800"/>
          </a:xfrm>
          <a:prstGeom prst="wedgeEllipseCallout">
            <a:avLst>
              <a:gd name="adj1" fmla="val 62690"/>
              <a:gd name="adj2" fmla="val 105357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Literasi</a:t>
            </a:r>
            <a:r>
              <a:rPr lang="en-US" dirty="0" smtClean="0"/>
              <a:t> (</a:t>
            </a:r>
            <a:r>
              <a:rPr lang="en-US" dirty="0" err="1" smtClean="0"/>
              <a:t>saat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loud Callout 2"/>
          <p:cNvSpPr/>
          <p:nvPr/>
        </p:nvSpPr>
        <p:spPr>
          <a:xfrm>
            <a:off x="5867401" y="2438400"/>
            <a:ext cx="3200399" cy="1143000"/>
          </a:xfrm>
          <a:prstGeom prst="cloudCallout">
            <a:avLst>
              <a:gd name="adj1" fmla="val -88798"/>
              <a:gd name="adj2" fmla="val 32197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Collabotive</a:t>
            </a:r>
            <a:r>
              <a:rPr lang="en-US" dirty="0" smtClean="0"/>
              <a:t> communicative</a:t>
            </a:r>
            <a:endParaRPr lang="en-US" dirty="0"/>
          </a:p>
        </p:txBody>
      </p:sp>
      <p:sp>
        <p:nvSpPr>
          <p:cNvPr id="7" name="Cloud Callout 6"/>
          <p:cNvSpPr/>
          <p:nvPr/>
        </p:nvSpPr>
        <p:spPr>
          <a:xfrm>
            <a:off x="76200" y="3124200"/>
            <a:ext cx="3276600" cy="1143000"/>
          </a:xfrm>
          <a:prstGeom prst="cloudCallout">
            <a:avLst>
              <a:gd name="adj1" fmla="val 76418"/>
              <a:gd name="adj2" fmla="val 8708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Critical thinking</a:t>
            </a:r>
            <a:endParaRPr lang="en-US" dirty="0"/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1" name="Cloud Callout 10"/>
          <p:cNvSpPr/>
          <p:nvPr/>
        </p:nvSpPr>
        <p:spPr>
          <a:xfrm>
            <a:off x="5791200" y="4038600"/>
            <a:ext cx="3276600" cy="1143000"/>
          </a:xfrm>
          <a:prstGeom prst="cloudCallout">
            <a:avLst>
              <a:gd name="adj1" fmla="val -100749"/>
              <a:gd name="adj2" fmla="val 64059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Critical thinking, creative</a:t>
            </a:r>
            <a:endParaRPr lang="en-US" dirty="0"/>
          </a:p>
        </p:txBody>
      </p:sp>
      <p:sp>
        <p:nvSpPr>
          <p:cNvPr id="12" name="Rounded Rectangular Callout 11"/>
          <p:cNvSpPr/>
          <p:nvPr/>
        </p:nvSpPr>
        <p:spPr>
          <a:xfrm>
            <a:off x="0" y="5410200"/>
            <a:ext cx="2209800" cy="1371600"/>
          </a:xfrm>
          <a:prstGeom prst="wedgeRoundRectCallout">
            <a:avLst>
              <a:gd name="adj1" fmla="val 143431"/>
              <a:gd name="adj2" fmla="val -160733"/>
              <a:gd name="adj3" fmla="val 1666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PPK (</a:t>
            </a:r>
            <a:r>
              <a:rPr lang="en-US" dirty="0" err="1" smtClean="0"/>
              <a:t>integritas</a:t>
            </a:r>
            <a:r>
              <a:rPr lang="en-US" dirty="0" smtClean="0"/>
              <a:t>, </a:t>
            </a:r>
            <a:r>
              <a:rPr lang="en-US" dirty="0" err="1" smtClean="0"/>
              <a:t>gotong-royong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947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  <p:bldP spid="11" grpId="0" animBg="1"/>
      <p:bldP spid="1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chemeClr val="accent6"/>
                </a:solidFill>
              </a:rPr>
              <a:t>Integrasi</a:t>
            </a:r>
            <a:r>
              <a:rPr lang="en-US" b="1" dirty="0">
                <a:solidFill>
                  <a:schemeClr val="accent6"/>
                </a:solidFill>
              </a:rPr>
              <a:t> 4C-literasi-PPK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673" t="28571" r="15667" b="20238"/>
          <a:stretch/>
        </p:blipFill>
        <p:spPr bwMode="auto">
          <a:xfrm>
            <a:off x="304800" y="1524000"/>
            <a:ext cx="8483600" cy="5105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Callout 3"/>
          <p:cNvSpPr/>
          <p:nvPr/>
        </p:nvSpPr>
        <p:spPr>
          <a:xfrm>
            <a:off x="6629400" y="685800"/>
            <a:ext cx="2438400" cy="1066800"/>
          </a:xfrm>
          <a:prstGeom prst="wedgeEllipseCallou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Literasi</a:t>
            </a:r>
            <a:r>
              <a:rPr lang="en-US" dirty="0" smtClean="0"/>
              <a:t> (</a:t>
            </a:r>
            <a:r>
              <a:rPr lang="en-US" dirty="0" err="1" smtClean="0"/>
              <a:t>setelah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5" name="Isosceles Triangle 4"/>
          <p:cNvSpPr/>
          <p:nvPr/>
        </p:nvSpPr>
        <p:spPr>
          <a:xfrm rot="11162415" flipH="1">
            <a:off x="7438936" y="1563675"/>
            <a:ext cx="285929" cy="2366858"/>
          </a:xfrm>
          <a:prstGeom prst="triangle">
            <a:avLst>
              <a:gd name="adj" fmla="val 51196"/>
            </a:avLst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ular Callout 5"/>
          <p:cNvSpPr/>
          <p:nvPr/>
        </p:nvSpPr>
        <p:spPr>
          <a:xfrm>
            <a:off x="76200" y="3352800"/>
            <a:ext cx="2209800" cy="1371600"/>
          </a:xfrm>
          <a:prstGeom prst="wedgeRoundRectCallout">
            <a:avLst>
              <a:gd name="adj1" fmla="val 92020"/>
              <a:gd name="adj2" fmla="val 36237"/>
              <a:gd name="adj3" fmla="val 16667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PPK (</a:t>
            </a:r>
            <a:r>
              <a:rPr lang="en-US" dirty="0" err="1" smtClean="0"/>
              <a:t>integritas</a:t>
            </a:r>
            <a:r>
              <a:rPr lang="en-US" dirty="0" smtClean="0"/>
              <a:t>, </a:t>
            </a:r>
            <a:r>
              <a:rPr lang="en-US" dirty="0" err="1" smtClean="0"/>
              <a:t>gotong-royong</a:t>
            </a:r>
            <a:r>
              <a:rPr lang="en-US" dirty="0" smtClean="0"/>
              <a:t>, </a:t>
            </a:r>
            <a:r>
              <a:rPr lang="en-US" dirty="0" err="1" smtClean="0"/>
              <a:t>religius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7" name="Cloud Callout 6"/>
          <p:cNvSpPr/>
          <p:nvPr/>
        </p:nvSpPr>
        <p:spPr>
          <a:xfrm>
            <a:off x="3810000" y="2286000"/>
            <a:ext cx="3200399" cy="1143000"/>
          </a:xfrm>
          <a:prstGeom prst="cloudCallout">
            <a:avLst>
              <a:gd name="adj1" fmla="val -14772"/>
              <a:gd name="adj2" fmla="val 106136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Critical thinking</a:t>
            </a:r>
            <a:endParaRPr lang="en-US" dirty="0"/>
          </a:p>
        </p:txBody>
      </p:sp>
      <p:sp>
        <p:nvSpPr>
          <p:cNvPr id="8" name="Cloud Callout 7"/>
          <p:cNvSpPr/>
          <p:nvPr/>
        </p:nvSpPr>
        <p:spPr>
          <a:xfrm>
            <a:off x="5867401" y="3505200"/>
            <a:ext cx="3200399" cy="1143000"/>
          </a:xfrm>
          <a:prstGeom prst="cloudCallout">
            <a:avLst>
              <a:gd name="adj1" fmla="val -26027"/>
              <a:gd name="adj2" fmla="val 89166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Creativ</a:t>
            </a:r>
            <a:r>
              <a:rPr lang="en-US" dirty="0"/>
              <a:t>e</a:t>
            </a:r>
          </a:p>
        </p:txBody>
      </p:sp>
      <p:sp>
        <p:nvSpPr>
          <p:cNvPr id="9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10" name="Isosceles Triangle 9"/>
          <p:cNvSpPr/>
          <p:nvPr/>
        </p:nvSpPr>
        <p:spPr>
          <a:xfrm rot="7413148">
            <a:off x="3062381" y="3623462"/>
            <a:ext cx="475499" cy="3764250"/>
          </a:xfrm>
          <a:prstGeom prst="triangle">
            <a:avLst>
              <a:gd name="adj" fmla="val 49201"/>
            </a:avLst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1998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1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304800"/>
            <a:ext cx="8229600" cy="990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 smtClean="0">
                <a:solidFill>
                  <a:schemeClr val="accent6"/>
                </a:solidFill>
              </a:rPr>
              <a:t>CONTOH KATA KERJA OPERASIONAL</a:t>
            </a:r>
            <a:endParaRPr lang="en-US" sz="32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39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pic>
        <p:nvPicPr>
          <p:cNvPr id="5" name="Picture 2" descr="Image result for taksonomi anders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4" y="990600"/>
            <a:ext cx="8905461" cy="541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4488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990600"/>
          </a:xfrm>
        </p:spPr>
        <p:txBody>
          <a:bodyPr>
            <a:noAutofit/>
          </a:bodyPr>
          <a:lstStyle/>
          <a:p>
            <a:pPr algn="ctr"/>
            <a:r>
              <a:rPr lang="id-ID" sz="2800" b="1" dirty="0">
                <a:solidFill>
                  <a:schemeClr val="accent6"/>
                </a:solidFill>
                <a:latin typeface="Century Gothic" pitchFamily="34" charset="0"/>
              </a:rPr>
              <a:t>Analisis Keterkaitan SKL, KI, KD, IPK, </a:t>
            </a:r>
            <a:r>
              <a:rPr lang="en-US" sz="2800" b="1" dirty="0" smtClean="0">
                <a:solidFill>
                  <a:schemeClr val="accent6"/>
                </a:solidFill>
                <a:latin typeface="Century Gothic" pitchFamily="34" charset="0"/>
              </a:rPr>
              <a:t/>
            </a:r>
            <a:br>
              <a:rPr lang="en-US" sz="2800" b="1" dirty="0" smtClean="0">
                <a:solidFill>
                  <a:schemeClr val="accent6"/>
                </a:solidFill>
                <a:latin typeface="Century Gothic" pitchFamily="34" charset="0"/>
              </a:rPr>
            </a:br>
            <a:r>
              <a:rPr lang="id-ID" sz="2800" b="1" dirty="0" smtClean="0">
                <a:solidFill>
                  <a:schemeClr val="accent6"/>
                </a:solidFill>
                <a:latin typeface="Century Gothic" pitchFamily="34" charset="0"/>
              </a:rPr>
              <a:t>Materi </a:t>
            </a:r>
            <a:r>
              <a:rPr lang="id-ID" sz="2800" b="1" dirty="0">
                <a:solidFill>
                  <a:schemeClr val="accent6"/>
                </a:solidFill>
                <a:latin typeface="Century Gothic" pitchFamily="34" charset="0"/>
              </a:rPr>
              <a:t>Pembelajaran,</a:t>
            </a:r>
            <a:r>
              <a:rPr lang="en-US" sz="2800" b="1" dirty="0">
                <a:solidFill>
                  <a:schemeClr val="accent6"/>
                </a:solidFill>
                <a:latin typeface="Century Gothic" pitchFamily="34" charset="0"/>
              </a:rPr>
              <a:t/>
            </a:r>
            <a:br>
              <a:rPr lang="en-US" sz="2800" b="1" dirty="0">
                <a:solidFill>
                  <a:schemeClr val="accent6"/>
                </a:solidFill>
                <a:latin typeface="Century Gothic" pitchFamily="34" charset="0"/>
              </a:rPr>
            </a:br>
            <a:r>
              <a:rPr lang="id-ID" sz="2800" b="1" dirty="0">
                <a:solidFill>
                  <a:schemeClr val="accent6"/>
                </a:solidFill>
                <a:latin typeface="Century Gothic" pitchFamily="34" charset="0"/>
              </a:rPr>
              <a:t>Kegiatan Pembelajaran, dan Penilaian</a:t>
            </a:r>
            <a:r>
              <a:rPr lang="en-US" sz="2800" b="1" dirty="0">
                <a:solidFill>
                  <a:schemeClr val="accent6"/>
                </a:solidFill>
                <a:latin typeface="Century Gothic" pitchFamily="34" charset="0"/>
              </a:rPr>
              <a:t/>
            </a:r>
            <a:br>
              <a:rPr lang="en-US" sz="2800" b="1" dirty="0">
                <a:solidFill>
                  <a:schemeClr val="accent6"/>
                </a:solidFill>
                <a:latin typeface="Century Gothic" pitchFamily="34" charset="0"/>
              </a:rPr>
            </a:br>
            <a:endParaRPr lang="en-US" sz="2800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83" t="39087" r="13882" b="15873"/>
          <a:stretch/>
        </p:blipFill>
        <p:spPr bwMode="auto">
          <a:xfrm>
            <a:off x="0" y="1752600"/>
            <a:ext cx="9216573" cy="487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40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4707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  <a:latin typeface="Century Gothic" pitchFamily="34" charset="0"/>
              </a:rPr>
              <a:t>FORM </a:t>
            </a:r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PERUMUSAN IPK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22" t="33736" r="10311" b="20833"/>
          <a:stretch/>
        </p:blipFill>
        <p:spPr bwMode="auto">
          <a:xfrm>
            <a:off x="25400" y="1905000"/>
            <a:ext cx="9118600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41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68141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FORM SILABUS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31" t="29960" r="26152" b="13068"/>
          <a:stretch/>
        </p:blipFill>
        <p:spPr bwMode="auto">
          <a:xfrm>
            <a:off x="1" y="1371600"/>
            <a:ext cx="91440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42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2609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14563"/>
            <a:ext cx="7200799" cy="508993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algn="ctr"/>
            <a:r>
              <a:rPr lang="id-ID" sz="2800" i="1" dirty="0" smtClean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Discovery/Inquiry Learning</a:t>
            </a:r>
            <a:endParaRPr lang="en-US" sz="2800" b="0" i="1" dirty="0">
              <a:solidFill>
                <a:schemeClr val="accent6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43000" y="1050829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800" dirty="0">
                <a:latin typeface="Avenir Next"/>
              </a:rPr>
              <a:t>Karakteristik pembelajaran: peserta didik secara aktif menemukan ide dan mendapatkan makna</a:t>
            </a:r>
          </a:p>
        </p:txBody>
      </p:sp>
      <p:sp>
        <p:nvSpPr>
          <p:cNvPr id="5" name="Rectangle 4"/>
          <p:cNvSpPr/>
          <p:nvPr/>
        </p:nvSpPr>
        <p:spPr>
          <a:xfrm>
            <a:off x="1143000" y="1905000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 err="1" smtClean="0">
                <a:latin typeface="Avenir Next"/>
              </a:rPr>
              <a:t>Komponen</a:t>
            </a:r>
            <a:endParaRPr lang="id-ID" sz="1800" dirty="0">
              <a:latin typeface="Avenir Nex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602013510"/>
              </p:ext>
            </p:extLst>
          </p:nvPr>
        </p:nvGraphicFramePr>
        <p:xfrm>
          <a:off x="457200" y="2590800"/>
          <a:ext cx="8282879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4188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26231"/>
            <a:ext cx="7200800" cy="816769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algn="ctr"/>
            <a:r>
              <a:rPr lang="id-ID" sz="2400" dirty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Pembelajaran Berbasis Masalah (</a:t>
            </a:r>
            <a:r>
              <a:rPr lang="id-ID" sz="2400" i="1" dirty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Problem Based Learning</a:t>
            </a:r>
            <a:r>
              <a:rPr lang="id-ID" sz="2400" dirty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)</a:t>
            </a:r>
          </a:p>
        </p:txBody>
      </p:sp>
      <p:sp>
        <p:nvSpPr>
          <p:cNvPr id="4" name="Rectangle 3"/>
          <p:cNvSpPr/>
          <p:nvPr/>
        </p:nvSpPr>
        <p:spPr>
          <a:xfrm>
            <a:off x="990600" y="1334869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>
                <a:latin typeface="Avenir Next"/>
              </a:rPr>
              <a:t>Karakteristik: peserta didik secara aktif memecahkan masalah kontekstual</a:t>
            </a:r>
          </a:p>
        </p:txBody>
      </p:sp>
      <p:sp>
        <p:nvSpPr>
          <p:cNvPr id="5" name="Rectangle 4"/>
          <p:cNvSpPr/>
          <p:nvPr/>
        </p:nvSpPr>
        <p:spPr>
          <a:xfrm>
            <a:off x="990600" y="229766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dirty="0" smtClean="0">
                <a:latin typeface="Avenir Next"/>
              </a:rPr>
              <a:t>Komponen</a:t>
            </a:r>
            <a:endParaRPr lang="id-ID" dirty="0">
              <a:latin typeface="Avenir Nex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084522277"/>
              </p:ext>
            </p:extLst>
          </p:nvPr>
        </p:nvGraphicFramePr>
        <p:xfrm>
          <a:off x="533400" y="2590800"/>
          <a:ext cx="8022304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6080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105000" y="376118"/>
            <a:ext cx="7200800" cy="816769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algn="ctr"/>
            <a:r>
              <a:rPr lang="id-ID" sz="2400" dirty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Pembelajaran Berbasis Proyek </a:t>
            </a:r>
            <a:endParaRPr lang="en-US" sz="2400" dirty="0" smtClean="0">
              <a:solidFill>
                <a:schemeClr val="accent6"/>
              </a:solidFill>
              <a:latin typeface="Avenir Next" charset="0"/>
              <a:ea typeface="Avenir Next" charset="0"/>
              <a:cs typeface="Avenir Next" charset="0"/>
            </a:endParaRPr>
          </a:p>
          <a:p>
            <a:pPr algn="ctr"/>
            <a:r>
              <a:rPr lang="id-ID" sz="2400" dirty="0" smtClean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(</a:t>
            </a:r>
            <a:r>
              <a:rPr lang="id-ID" sz="2400" i="1" dirty="0" smtClean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Project </a:t>
            </a:r>
            <a:r>
              <a:rPr lang="id-ID" sz="2400" i="1" dirty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Based </a:t>
            </a:r>
            <a:r>
              <a:rPr lang="id-ID" sz="2400" i="1" dirty="0" smtClean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Learning</a:t>
            </a:r>
            <a:r>
              <a:rPr lang="id-ID" sz="2400" dirty="0" smtClean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)</a:t>
            </a:r>
            <a:endParaRPr lang="id-ID" sz="2400" dirty="0">
              <a:solidFill>
                <a:schemeClr val="accent6"/>
              </a:solidFill>
              <a:latin typeface="Avenir Next" charset="0"/>
              <a:ea typeface="Avenir Next" charset="0"/>
              <a:cs typeface="Avenir Next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90600" y="1411069"/>
            <a:ext cx="70567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800" dirty="0">
                <a:latin typeface="Avenir Next"/>
              </a:rPr>
              <a:t>Karakteristik: peserta didik secara aktif menyelesaikan suatu project, penyelesaian memerlukan waktu penyelesaian relatif lama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379409924"/>
              </p:ext>
            </p:extLst>
          </p:nvPr>
        </p:nvGraphicFramePr>
        <p:xfrm>
          <a:off x="609600" y="2370972"/>
          <a:ext cx="7901880" cy="36503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1066800" y="2297668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800" dirty="0" smtClean="0">
                <a:latin typeface="Avenir Next"/>
              </a:rPr>
              <a:t>Komponen</a:t>
            </a:r>
            <a:endParaRPr lang="id-ID" sz="1800" dirty="0">
              <a:latin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1087826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66800" y="390763"/>
            <a:ext cx="7200800" cy="447437"/>
          </a:xfrm>
          <a:prstGeom prst="rect">
            <a:avLst/>
          </a:prstGeom>
          <a:noFill/>
        </p:spPr>
        <p:txBody>
          <a:bodyPr wrap="square" lIns="77349" tIns="38675" rIns="77349" bIns="38675" rtlCol="0">
            <a:spAutoFit/>
          </a:bodyPr>
          <a:lstStyle>
            <a:defPPr>
              <a:defRPr lang="id-ID"/>
            </a:defPPr>
            <a:lvl1pPr>
              <a:defRPr sz="4100" b="1">
                <a:solidFill>
                  <a:srgbClr val="3382CE"/>
                </a:solidFill>
                <a:latin typeface="Century Gothic"/>
                <a:cs typeface="Century Gothic"/>
              </a:defRPr>
            </a:lvl1pPr>
          </a:lstStyle>
          <a:p>
            <a:pPr algn="ctr"/>
            <a:r>
              <a:rPr lang="id-ID" sz="2400" i="1" dirty="0" smtClean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Cooperatif </a:t>
            </a:r>
            <a:r>
              <a:rPr lang="id-ID" sz="2400" i="1" dirty="0">
                <a:solidFill>
                  <a:schemeClr val="accent6"/>
                </a:solidFill>
                <a:latin typeface="Avenir Next" charset="0"/>
                <a:ea typeface="Avenir Next" charset="0"/>
                <a:cs typeface="Avenir Next" charset="0"/>
              </a:rPr>
              <a:t>Learning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1219200" y="1113344"/>
            <a:ext cx="68511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800" dirty="0">
                <a:latin typeface="Avenir Next"/>
              </a:rPr>
              <a:t>Karakteristik: kerjasama tim dalam melaksanakan pembelajaran  </a:t>
            </a:r>
          </a:p>
        </p:txBody>
      </p:sp>
      <p:sp>
        <p:nvSpPr>
          <p:cNvPr id="5" name="Rectangle 4"/>
          <p:cNvSpPr/>
          <p:nvPr/>
        </p:nvSpPr>
        <p:spPr>
          <a:xfrm>
            <a:off x="1371600" y="1782143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d-ID" sz="1600" dirty="0" smtClean="0">
                <a:latin typeface="Avenir Next"/>
              </a:rPr>
              <a:t>Komponen</a:t>
            </a:r>
            <a:endParaRPr lang="id-ID" sz="1600" dirty="0">
              <a:latin typeface="Avenir Next"/>
            </a:endParaRPr>
          </a:p>
        </p:txBody>
      </p:sp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4282357639"/>
              </p:ext>
            </p:extLst>
          </p:nvPr>
        </p:nvGraphicFramePr>
        <p:xfrm>
          <a:off x="685800" y="2596113"/>
          <a:ext cx="8054280" cy="32153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778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FORM RPP 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84" t="10119" r="27825" b="6250"/>
          <a:stretch/>
        </p:blipFill>
        <p:spPr bwMode="auto">
          <a:xfrm>
            <a:off x="304800" y="1295400"/>
            <a:ext cx="8552543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47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53774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FORM RPP 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11" t="15278" r="23363" b="8135"/>
          <a:stretch/>
        </p:blipFill>
        <p:spPr bwMode="auto">
          <a:xfrm>
            <a:off x="304800" y="1371600"/>
            <a:ext cx="8523515" cy="5348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48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924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6"/>
                </a:solidFill>
                <a:latin typeface="Century Gothic" pitchFamily="34" charset="0"/>
              </a:rPr>
              <a:t>FORM RPP</a:t>
            </a:r>
            <a:endParaRPr lang="en-US" b="1" dirty="0">
              <a:solidFill>
                <a:schemeClr val="accent6"/>
              </a:solidFill>
              <a:latin typeface="Century Gothic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99" t="10318" r="28719" b="7765"/>
          <a:stretch/>
        </p:blipFill>
        <p:spPr bwMode="auto">
          <a:xfrm>
            <a:off x="478971" y="1143000"/>
            <a:ext cx="8436429" cy="56041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156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90600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6"/>
                </a:solidFill>
                <a:latin typeface="Century Gothic" pitchFamily="34" charset="0"/>
              </a:rPr>
              <a:t>FORM RPP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23" t="32143" r="28941" b="20500"/>
          <a:stretch/>
        </p:blipFill>
        <p:spPr bwMode="auto">
          <a:xfrm>
            <a:off x="533400" y="1447800"/>
            <a:ext cx="8240486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6766560" y="6356986"/>
            <a:ext cx="1920240" cy="363854"/>
          </a:xfrm>
        </p:spPr>
        <p:txBody>
          <a:bodyPr/>
          <a:lstStyle/>
          <a:p>
            <a:pPr defTabSz="548640"/>
            <a:fld id="{0827BF28-B950-4BA2-B6C2-702EC9D54A6F}" type="slidenum">
              <a:rPr lang="en-US">
                <a:solidFill>
                  <a:prstClr val="black">
                    <a:tint val="75000"/>
                  </a:prstClr>
                </a:solidFill>
                <a:latin typeface="Calibri"/>
              </a:rPr>
              <a:pPr defTabSz="548640"/>
              <a:t>50</a:t>
            </a:fld>
            <a:endParaRPr lang="en-US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3131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16843" y="294970"/>
            <a:ext cx="46236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smtClean="0">
                <a:solidFill>
                  <a:schemeClr val="tx2"/>
                </a:solidFill>
                <a:latin typeface="Century Gothic" pitchFamily="34" charset="0"/>
              </a:rPr>
              <a:t>SISTEMATIKA RPP</a:t>
            </a:r>
            <a:endParaRPr lang="en-US" sz="3200" b="1" dirty="0">
              <a:solidFill>
                <a:schemeClr val="tx2"/>
              </a:solidFill>
              <a:latin typeface="Century Gothic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95169" y="941301"/>
            <a:ext cx="5287297" cy="56323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>
                <a:latin typeface="Cambria" panose="02040503050406030204" pitchFamily="18" charset="0"/>
              </a:rPr>
              <a:t>Identitas</a:t>
            </a:r>
            <a:endParaRPr lang="en-GB" sz="2400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solidFill>
                  <a:schemeClr val="tx1"/>
                </a:solidFill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Cambria" panose="02040503050406030204" pitchFamily="18" charset="0"/>
              </a:rPr>
              <a:t>KD </a:t>
            </a:r>
            <a:r>
              <a:rPr lang="en-GB" sz="2400" dirty="0" err="1">
                <a:latin typeface="Cambria" panose="02040503050406030204" pitchFamily="18" charset="0"/>
              </a:rPr>
              <a:t>dan</a:t>
            </a:r>
            <a:r>
              <a:rPr lang="en-GB" sz="2400" dirty="0">
                <a:latin typeface="Cambria" panose="02040503050406030204" pitchFamily="18" charset="0"/>
              </a:rPr>
              <a:t> IPK</a:t>
            </a: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>
                <a:latin typeface="Cambria" panose="02040503050406030204" pitchFamily="18" charset="0"/>
              </a:rPr>
              <a:t>Tujuan</a:t>
            </a:r>
            <a:r>
              <a:rPr lang="en-GB" sz="2400" dirty="0">
                <a:latin typeface="Cambria" panose="02040503050406030204" pitchFamily="18" charset="0"/>
              </a:rPr>
              <a:t> </a:t>
            </a:r>
            <a:r>
              <a:rPr lang="en-GB" sz="2400" dirty="0" err="1">
                <a:latin typeface="Cambria" panose="02040503050406030204" pitchFamily="18" charset="0"/>
              </a:rPr>
              <a:t>Pembelajaran</a:t>
            </a:r>
            <a:endParaRPr lang="en-GB" sz="2400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>
                <a:latin typeface="Cambria" panose="02040503050406030204" pitchFamily="18" charset="0"/>
              </a:rPr>
              <a:t>Materi</a:t>
            </a:r>
            <a:r>
              <a:rPr lang="en-GB" sz="2400" dirty="0">
                <a:latin typeface="Cambria" panose="02040503050406030204" pitchFamily="18" charset="0"/>
              </a:rPr>
              <a:t> </a:t>
            </a:r>
            <a:r>
              <a:rPr lang="en-GB" sz="2400" dirty="0" err="1">
                <a:latin typeface="Cambria" panose="02040503050406030204" pitchFamily="18" charset="0"/>
              </a:rPr>
              <a:t>Pembelajaran</a:t>
            </a:r>
            <a:endParaRPr lang="en-GB" sz="2400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>
                <a:latin typeface="Cambria" panose="02040503050406030204" pitchFamily="18" charset="0"/>
              </a:rPr>
              <a:t>Metode</a:t>
            </a:r>
            <a:endParaRPr lang="en-GB" sz="2400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>
                <a:latin typeface="Cambria" panose="02040503050406030204" pitchFamily="18" charset="0"/>
              </a:rPr>
              <a:t>Sumber</a:t>
            </a:r>
            <a:endParaRPr lang="en-GB" sz="2400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 smtClean="0">
                <a:latin typeface="Cambria" panose="02040503050406030204" pitchFamily="18" charset="0"/>
              </a:rPr>
              <a:t>Langkah</a:t>
            </a:r>
            <a:r>
              <a:rPr lang="en-GB" sz="2400" dirty="0" smtClean="0">
                <a:latin typeface="Cambria" panose="02040503050406030204" pitchFamily="18" charset="0"/>
              </a:rPr>
              <a:t>/</a:t>
            </a:r>
            <a:r>
              <a:rPr lang="en-GB" sz="2400" dirty="0" err="1" smtClean="0">
                <a:latin typeface="Cambria" panose="02040503050406030204" pitchFamily="18" charset="0"/>
              </a:rPr>
              <a:t>Kegiatan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Pembelajaran</a:t>
            </a:r>
            <a:endParaRPr lang="en-GB" sz="2400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50000"/>
              </a:lnSpc>
              <a:buFont typeface="+mj-lt"/>
              <a:buAutoNum type="arabicPeriod"/>
            </a:pPr>
            <a:r>
              <a:rPr lang="en-GB" sz="2400" dirty="0" err="1">
                <a:latin typeface="Cambria" panose="02040503050406030204" pitchFamily="18" charset="0"/>
              </a:rPr>
              <a:t>Penilaian</a:t>
            </a:r>
            <a:endParaRPr lang="en-US" sz="2400" dirty="0">
              <a:latin typeface="Cambria" panose="02040503050406030204" pitchFamily="18" charset="0"/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4610100" y="4216400"/>
            <a:ext cx="2324100" cy="1117600"/>
          </a:xfrm>
          <a:prstGeom prst="wedgeRectCallout">
            <a:avLst>
              <a:gd name="adj1" fmla="val -71030"/>
              <a:gd name="adj2" fmla="val 82955"/>
            </a:avLst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d-ID" b="1" dirty="0">
                <a:solidFill>
                  <a:srgbClr val="FF0000"/>
                </a:solidFill>
              </a:rPr>
              <a:t>Pembelajaran </a:t>
            </a:r>
            <a:endParaRPr lang="en-US" b="1" dirty="0" smtClean="0">
              <a:solidFill>
                <a:srgbClr val="FF0000"/>
              </a:solidFill>
            </a:endParaRPr>
          </a:p>
          <a:p>
            <a:pPr algn="ctr"/>
            <a:r>
              <a:rPr lang="id-ID" b="1" dirty="0" smtClean="0">
                <a:solidFill>
                  <a:srgbClr val="FF0000"/>
                </a:solidFill>
              </a:rPr>
              <a:t>abad 21</a:t>
            </a:r>
            <a:endParaRPr lang="id-ID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8223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79595"/>
            <a:ext cx="7886700" cy="734805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latin typeface="Century Gothic" pitchFamily="34" charset="0"/>
              </a:rPr>
              <a:t>KOMPONEN UTAMA REVISI</a:t>
            </a:r>
            <a:endParaRPr lang="en-US" sz="3200" b="1" dirty="0">
              <a:latin typeface="Century Gothic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991" y="1192696"/>
            <a:ext cx="4090035" cy="5380382"/>
          </a:xfrm>
        </p:spPr>
        <p:txBody>
          <a:bodyPr>
            <a:normAutofit fontScale="92500" lnSpcReduction="20000"/>
          </a:bodyPr>
          <a:lstStyle/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Identitas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solidFill>
                  <a:sysClr val="windowText" lastClr="000000"/>
                </a:solidFill>
                <a:latin typeface="Cambria" panose="02040503050406030204" pitchFamily="18" charset="0"/>
              </a:rPr>
              <a:t>KD </a:t>
            </a:r>
            <a:r>
              <a:rPr lang="en-GB" dirty="0" err="1">
                <a:solidFill>
                  <a:sysClr val="windowText" lastClr="000000"/>
                </a:solidFill>
                <a:latin typeface="Cambria" panose="02040503050406030204" pitchFamily="18" charset="0"/>
              </a:rPr>
              <a:t>d</a:t>
            </a:r>
            <a:r>
              <a:rPr lang="en-GB" dirty="0" err="1">
                <a:latin typeface="Cambria" panose="02040503050406030204" pitchFamily="18" charset="0"/>
              </a:rPr>
              <a:t>an</a:t>
            </a:r>
            <a:r>
              <a:rPr lang="en-GB" dirty="0">
                <a:latin typeface="Cambria" panose="02040503050406030204" pitchFamily="18" charset="0"/>
              </a:rPr>
              <a:t> IPK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Tujuan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Materi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Metode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Sumber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 smtClean="0">
                <a:latin typeface="Cambria" panose="02040503050406030204" pitchFamily="18" charset="0"/>
              </a:rPr>
              <a:t>Langkah</a:t>
            </a:r>
            <a:r>
              <a:rPr lang="en-GB" dirty="0" smtClean="0">
                <a:latin typeface="Cambria" panose="02040503050406030204" pitchFamily="18" charset="0"/>
              </a:rPr>
              <a:t>/</a:t>
            </a:r>
            <a:r>
              <a:rPr lang="en-GB" dirty="0" err="1" smtClean="0">
                <a:latin typeface="Cambria" panose="02040503050406030204" pitchFamily="18" charset="0"/>
              </a:rPr>
              <a:t>Kegiatan</a:t>
            </a:r>
            <a:r>
              <a:rPr lang="en-GB" dirty="0" smtClean="0">
                <a:latin typeface="Cambria" panose="02040503050406030204" pitchFamily="18" charset="0"/>
              </a:rPr>
              <a:t> 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Penilaian</a:t>
            </a: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GB" dirty="0" smtClean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038600" y="914400"/>
            <a:ext cx="3733800" cy="2110752"/>
          </a:xfrm>
          <a:prstGeom prst="wedgeEllipseCallout">
            <a:avLst>
              <a:gd name="adj1" fmla="val -118728"/>
              <a:gd name="adj2" fmla="val -23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atin typeface="Cambria" panose="02040503050406030204" pitchFamily="18" charset="0"/>
              </a:rPr>
              <a:t>Sesuaikan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dengan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Permendikbud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Nomor</a:t>
            </a:r>
            <a:r>
              <a:rPr lang="en-GB" sz="2400" dirty="0" smtClean="0">
                <a:latin typeface="Cambria" panose="02040503050406030204" pitchFamily="18" charset="0"/>
              </a:rPr>
              <a:t> 21 </a:t>
            </a:r>
            <a:r>
              <a:rPr lang="en-GB" sz="2400" dirty="0" err="1" smtClean="0">
                <a:latin typeface="Cambria" panose="02040503050406030204" pitchFamily="18" charset="0"/>
              </a:rPr>
              <a:t>Tahun</a:t>
            </a:r>
            <a:r>
              <a:rPr lang="en-GB" sz="2400" dirty="0" smtClean="0">
                <a:latin typeface="Cambria" panose="02040503050406030204" pitchFamily="18" charset="0"/>
              </a:rPr>
              <a:t> 2016</a:t>
            </a: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829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734805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Century Gothic" pitchFamily="34" charset="0"/>
              </a:rPr>
              <a:t>KOMPONEN UTAMA REVISI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991" y="1192696"/>
            <a:ext cx="4106459" cy="5380382"/>
          </a:xfrm>
        </p:spPr>
        <p:txBody>
          <a:bodyPr>
            <a:normAutofit fontScale="92500" lnSpcReduction="20000"/>
          </a:bodyPr>
          <a:lstStyle/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Identitas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</a:rPr>
              <a:t>KD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dan</a:t>
            </a:r>
            <a:r>
              <a:rPr lang="en-GB" dirty="0">
                <a:latin typeface="Cambria" panose="02040503050406030204" pitchFamily="18" charset="0"/>
              </a:rPr>
              <a:t> IPK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Tujuan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Materi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Metode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Sumber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 smtClean="0">
                <a:latin typeface="Cambria" panose="02040503050406030204" pitchFamily="18" charset="0"/>
              </a:rPr>
              <a:t>Langkah</a:t>
            </a:r>
            <a:r>
              <a:rPr lang="en-GB" dirty="0" smtClean="0">
                <a:latin typeface="Cambria" panose="02040503050406030204" pitchFamily="18" charset="0"/>
              </a:rPr>
              <a:t>/</a:t>
            </a:r>
            <a:r>
              <a:rPr lang="en-GB" dirty="0" err="1" smtClean="0">
                <a:latin typeface="Cambria" panose="02040503050406030204" pitchFamily="18" charset="0"/>
              </a:rPr>
              <a:t>Kegiata</a:t>
            </a:r>
            <a:r>
              <a:rPr lang="en-GB" dirty="0" smtClean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Penilaian</a:t>
            </a: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GB" dirty="0" smtClean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3962400" y="914399"/>
            <a:ext cx="2852530" cy="2416405"/>
          </a:xfrm>
          <a:prstGeom prst="wedgeEllipseCallout">
            <a:avLst>
              <a:gd name="adj1" fmla="val -135148"/>
              <a:gd name="adj2" fmla="val 16033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atin typeface="Cambria" panose="02040503050406030204" pitchFamily="18" charset="0"/>
              </a:rPr>
              <a:t>Sesuaikan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dengan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Permendik</a:t>
            </a:r>
            <a:r>
              <a:rPr lang="en-GB" sz="2400" dirty="0" smtClean="0">
                <a:latin typeface="Cambria" panose="02040503050406030204" pitchFamily="18" charset="0"/>
              </a:rPr>
              <a:t>-bud </a:t>
            </a:r>
            <a:r>
              <a:rPr lang="en-GB" sz="2400" dirty="0" err="1" smtClean="0">
                <a:latin typeface="Cambria" panose="02040503050406030204" pitchFamily="18" charset="0"/>
              </a:rPr>
              <a:t>Nomor</a:t>
            </a:r>
            <a:r>
              <a:rPr lang="en-GB" sz="2400" dirty="0" smtClean="0">
                <a:latin typeface="Cambria" panose="02040503050406030204" pitchFamily="18" charset="0"/>
              </a:rPr>
              <a:t> 24 </a:t>
            </a:r>
            <a:r>
              <a:rPr lang="en-GB" sz="2400" dirty="0" err="1" smtClean="0">
                <a:latin typeface="Cambria" panose="02040503050406030204" pitchFamily="18" charset="0"/>
              </a:rPr>
              <a:t>Tahun</a:t>
            </a:r>
            <a:r>
              <a:rPr lang="en-GB" sz="2400" dirty="0" smtClean="0">
                <a:latin typeface="Cambria" panose="02040503050406030204" pitchFamily="18" charset="0"/>
              </a:rPr>
              <a:t> 2016</a:t>
            </a: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691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734805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Century Gothic" pitchFamily="34" charset="0"/>
              </a:rPr>
              <a:t>KOMPONEN UTAMA REVISI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991" y="1192696"/>
            <a:ext cx="3975068" cy="5380382"/>
          </a:xfrm>
        </p:spPr>
        <p:txBody>
          <a:bodyPr>
            <a:normAutofit fontScale="92500" lnSpcReduction="20000"/>
          </a:bodyPr>
          <a:lstStyle/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Identitas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KD </a:t>
            </a:r>
            <a:r>
              <a:rPr lang="en-GB" dirty="0" err="1">
                <a:latin typeface="Cambria" panose="02040503050406030204" pitchFamily="18" charset="0"/>
              </a:rPr>
              <a:t>dan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</a:rPr>
              <a:t>IPK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Tujuan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Materi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Metode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Sumber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 smtClean="0">
                <a:latin typeface="Cambria" panose="02040503050406030204" pitchFamily="18" charset="0"/>
              </a:rPr>
              <a:t>Langkah</a:t>
            </a:r>
            <a:r>
              <a:rPr lang="en-GB" dirty="0" smtClean="0">
                <a:latin typeface="Cambria" panose="02040503050406030204" pitchFamily="18" charset="0"/>
              </a:rPr>
              <a:t>/</a:t>
            </a:r>
            <a:r>
              <a:rPr lang="en-GB" dirty="0" err="1" smtClean="0">
                <a:latin typeface="Cambria" panose="02040503050406030204" pitchFamily="18" charset="0"/>
              </a:rPr>
              <a:t>Kegiatan</a:t>
            </a:r>
            <a:r>
              <a:rPr lang="en-GB" dirty="0" smtClean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Penilaian</a:t>
            </a: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GB" dirty="0" smtClean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5007665" y="1600200"/>
            <a:ext cx="4060135" cy="2796208"/>
          </a:xfrm>
          <a:prstGeom prst="wedgeEllipseCallout">
            <a:avLst>
              <a:gd name="adj1" fmla="val -106484"/>
              <a:gd name="adj2" fmla="val -2073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Disusun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menurut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dimensi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kognitif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dan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pengetahuan</a:t>
            </a:r>
            <a:endParaRPr lang="en-GB" sz="2000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Dipastikan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indikator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utama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sesuai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dengan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kemampuan</a:t>
            </a:r>
            <a:r>
              <a:rPr lang="en-GB" sz="2000" dirty="0" smtClean="0">
                <a:latin typeface="Cambria" panose="02040503050406030204" pitchFamily="18" charset="0"/>
              </a:rPr>
              <a:t> minimal KD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77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734805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Century Gothic" pitchFamily="34" charset="0"/>
              </a:rPr>
              <a:t>KOMPONEN UTAMA REVISI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991" y="1192696"/>
            <a:ext cx="3925796" cy="5380382"/>
          </a:xfrm>
        </p:spPr>
        <p:txBody>
          <a:bodyPr>
            <a:normAutofit fontScale="92500" lnSpcReduction="20000"/>
          </a:bodyPr>
          <a:lstStyle/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Identitas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KD </a:t>
            </a:r>
            <a:r>
              <a:rPr lang="en-GB" dirty="0" err="1">
                <a:latin typeface="Cambria" panose="02040503050406030204" pitchFamily="18" charset="0"/>
              </a:rPr>
              <a:t>dan</a:t>
            </a:r>
            <a:r>
              <a:rPr lang="en-GB" dirty="0">
                <a:latin typeface="Cambria" panose="02040503050406030204" pitchFamily="18" charset="0"/>
              </a:rPr>
              <a:t> IPK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Tujuan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solidFill>
                  <a:srgbClr val="FF0000"/>
                </a:solidFill>
                <a:latin typeface="Cambria" panose="02040503050406030204" pitchFamily="18" charset="0"/>
              </a:rPr>
              <a:t>Materi</a:t>
            </a:r>
            <a:r>
              <a:rPr lang="en-GB" dirty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mbria" panose="02040503050406030204" pitchFamily="18" charset="0"/>
              </a:rPr>
              <a:t>Pembelajaran</a:t>
            </a:r>
            <a:endParaRPr lang="en-GB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Metode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Sumber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 smtClean="0">
                <a:latin typeface="Cambria" panose="02040503050406030204" pitchFamily="18" charset="0"/>
              </a:rPr>
              <a:t>Langkah</a:t>
            </a:r>
            <a:r>
              <a:rPr lang="en-GB" dirty="0" smtClean="0">
                <a:latin typeface="Cambria" panose="02040503050406030204" pitchFamily="18" charset="0"/>
              </a:rPr>
              <a:t>/</a:t>
            </a:r>
            <a:r>
              <a:rPr lang="en-GB" dirty="0" err="1" smtClean="0">
                <a:latin typeface="Cambria" panose="02040503050406030204" pitchFamily="18" charset="0"/>
              </a:rPr>
              <a:t>Kegiatan</a:t>
            </a:r>
            <a:r>
              <a:rPr lang="en-GB" dirty="0" smtClean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Penilaian</a:t>
            </a: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GB" dirty="0" smtClean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5529469" y="3124200"/>
            <a:ext cx="3538331" cy="2398644"/>
          </a:xfrm>
          <a:prstGeom prst="wedgeEllipseCallout">
            <a:avLst>
              <a:gd name="adj1" fmla="val -111411"/>
              <a:gd name="adj2" fmla="val -2988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atin typeface="Cambria" panose="02040503050406030204" pitchFamily="18" charset="0"/>
              </a:rPr>
              <a:t>Jelas</a:t>
            </a:r>
            <a:r>
              <a:rPr lang="en-GB" sz="2400" dirty="0" smtClean="0">
                <a:latin typeface="Cambria" panose="02040503050406030204" pitchFamily="18" charset="0"/>
              </a:rPr>
              <a:t>, </a:t>
            </a:r>
            <a:r>
              <a:rPr lang="en-GB" sz="2400" dirty="0" err="1" smtClean="0">
                <a:latin typeface="Cambria" panose="02040503050406030204" pitchFamily="18" charset="0"/>
              </a:rPr>
              <a:t>memuat</a:t>
            </a:r>
            <a:r>
              <a:rPr lang="en-GB" sz="2400" dirty="0" smtClean="0">
                <a:latin typeface="Cambria" panose="02040503050406030204" pitchFamily="18" charset="0"/>
              </a:rPr>
              <a:t> </a:t>
            </a:r>
            <a:r>
              <a:rPr lang="en-GB" sz="2400" dirty="0" err="1" smtClean="0">
                <a:latin typeface="Cambria" panose="02040503050406030204" pitchFamily="18" charset="0"/>
              </a:rPr>
              <a:t>materi</a:t>
            </a:r>
            <a:r>
              <a:rPr lang="en-GB" sz="2400" dirty="0" smtClean="0">
                <a:latin typeface="Cambria" panose="02040503050406030204" pitchFamily="18" charset="0"/>
              </a:rPr>
              <a:t>: </a:t>
            </a:r>
            <a:r>
              <a:rPr lang="en-GB" sz="2400" dirty="0" err="1" smtClean="0">
                <a:latin typeface="Cambria" panose="02040503050406030204" pitchFamily="18" charset="0"/>
              </a:rPr>
              <a:t>fakta</a:t>
            </a:r>
            <a:r>
              <a:rPr lang="en-GB" sz="2400" dirty="0" smtClean="0">
                <a:latin typeface="Cambria" panose="02040503050406030204" pitchFamily="18" charset="0"/>
              </a:rPr>
              <a:t>, </a:t>
            </a:r>
            <a:r>
              <a:rPr lang="en-GB" sz="2400" dirty="0" err="1" smtClean="0">
                <a:latin typeface="Cambria" panose="02040503050406030204" pitchFamily="18" charset="0"/>
              </a:rPr>
              <a:t>konsep</a:t>
            </a:r>
            <a:r>
              <a:rPr lang="en-GB" sz="2400" dirty="0" smtClean="0">
                <a:latin typeface="Cambria" panose="02040503050406030204" pitchFamily="18" charset="0"/>
              </a:rPr>
              <a:t>, </a:t>
            </a:r>
            <a:r>
              <a:rPr lang="en-GB" sz="2400" dirty="0" err="1" smtClean="0">
                <a:latin typeface="Cambria" panose="02040503050406030204" pitchFamily="18" charset="0"/>
              </a:rPr>
              <a:t>prinsip</a:t>
            </a:r>
            <a:r>
              <a:rPr lang="en-GB" sz="2400" dirty="0" smtClean="0">
                <a:latin typeface="Cambria" panose="02040503050406030204" pitchFamily="18" charset="0"/>
              </a:rPr>
              <a:t>, </a:t>
            </a:r>
            <a:r>
              <a:rPr lang="en-GB" sz="2400" dirty="0" err="1" smtClean="0">
                <a:latin typeface="Cambria" panose="02040503050406030204" pitchFamily="18" charset="0"/>
              </a:rPr>
              <a:t>prosedur</a:t>
            </a:r>
            <a:r>
              <a:rPr lang="en-GB" sz="2400" dirty="0" smtClean="0">
                <a:latin typeface="Cambria" panose="02040503050406030204" pitchFamily="18" charset="0"/>
              </a:rPr>
              <a:t>, </a:t>
            </a:r>
            <a:r>
              <a:rPr lang="en-GB" sz="2400" dirty="0" err="1" smtClean="0">
                <a:latin typeface="Cambria" panose="02040503050406030204" pitchFamily="18" charset="0"/>
              </a:rPr>
              <a:t>metakognitif</a:t>
            </a:r>
            <a:endParaRPr lang="en-US" sz="24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18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734805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Century Gothic" pitchFamily="34" charset="0"/>
              </a:rPr>
              <a:t>KOMPONEN UTAMA REVISI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991" y="1192696"/>
            <a:ext cx="3794405" cy="5380382"/>
          </a:xfrm>
        </p:spPr>
        <p:txBody>
          <a:bodyPr>
            <a:normAutofit fontScale="92500" lnSpcReduction="20000"/>
          </a:bodyPr>
          <a:lstStyle/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Identitas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KD </a:t>
            </a:r>
            <a:r>
              <a:rPr lang="en-GB" dirty="0" err="1">
                <a:latin typeface="Cambria" panose="02040503050406030204" pitchFamily="18" charset="0"/>
              </a:rPr>
              <a:t>dan</a:t>
            </a:r>
            <a:r>
              <a:rPr lang="en-GB" dirty="0">
                <a:latin typeface="Cambria" panose="02040503050406030204" pitchFamily="18" charset="0"/>
              </a:rPr>
              <a:t> IPK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Tujuan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Materi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Metode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Sumber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Langkah</a:t>
            </a:r>
            <a:r>
              <a:rPr lang="en-GB" dirty="0" smtClean="0">
                <a:solidFill>
                  <a:srgbClr val="FF0000"/>
                </a:solidFill>
                <a:latin typeface="Cambria" panose="02040503050406030204" pitchFamily="18" charset="0"/>
              </a:rPr>
              <a:t>/</a:t>
            </a:r>
            <a:r>
              <a:rPr lang="en-GB" dirty="0" err="1" smtClean="0">
                <a:solidFill>
                  <a:srgbClr val="FF0000"/>
                </a:solidFill>
                <a:latin typeface="Cambria" panose="02040503050406030204" pitchFamily="18" charset="0"/>
              </a:rPr>
              <a:t>Kegiatan</a:t>
            </a:r>
            <a:r>
              <a:rPr lang="en-GB" dirty="0" smtClean="0">
                <a:solidFill>
                  <a:srgbClr val="FF0000"/>
                </a:solidFill>
                <a:latin typeface="Cambria" panose="02040503050406030204" pitchFamily="18" charset="0"/>
              </a:rPr>
              <a:t> </a:t>
            </a:r>
            <a:r>
              <a:rPr lang="en-GB" dirty="0" err="1">
                <a:solidFill>
                  <a:srgbClr val="FF0000"/>
                </a:solidFill>
                <a:latin typeface="Cambria" panose="02040503050406030204" pitchFamily="18" charset="0"/>
              </a:rPr>
              <a:t>Pembelajaran</a:t>
            </a:r>
            <a:endParaRPr lang="en-GB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Penilaian</a:t>
            </a:r>
            <a:endParaRPr lang="en-US" dirty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GB" dirty="0" smtClean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237382" y="2209800"/>
            <a:ext cx="4830418" cy="2971800"/>
          </a:xfrm>
          <a:prstGeom prst="wedgeEllipseCallout">
            <a:avLst>
              <a:gd name="adj1" fmla="val -62778"/>
              <a:gd name="adj2" fmla="val 5894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Tahapan</a:t>
            </a:r>
            <a:r>
              <a:rPr lang="en-GB" sz="2000" dirty="0" smtClean="0">
                <a:latin typeface="Cambria" panose="02040503050406030204" pitchFamily="18" charset="0"/>
              </a:rPr>
              <a:t>/</a:t>
            </a:r>
            <a:r>
              <a:rPr lang="en-GB" sz="2000" dirty="0" err="1" smtClean="0">
                <a:latin typeface="Cambria" panose="02040503050406030204" pitchFamily="18" charset="0"/>
              </a:rPr>
              <a:t>sintaks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sesuai</a:t>
            </a:r>
            <a:r>
              <a:rPr lang="en-GB" sz="2000" dirty="0" smtClean="0">
                <a:latin typeface="Cambria" panose="02040503050406030204" pitchFamily="18" charset="0"/>
              </a:rPr>
              <a:t>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  <a:hlinkClick r:id="rId2" action="ppaction://hlinksldjump"/>
              </a:rPr>
              <a:t>Mengembangkan</a:t>
            </a:r>
            <a:r>
              <a:rPr lang="en-GB" sz="2000" dirty="0" smtClean="0">
                <a:latin typeface="Cambria" panose="02040503050406030204" pitchFamily="18" charset="0"/>
                <a:hlinkClick r:id="rId2" action="ppaction://hlinksldjump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  <a:hlinkClick r:id="rId2" action="ppaction://hlinksldjump"/>
              </a:rPr>
              <a:t>budaya</a:t>
            </a:r>
            <a:r>
              <a:rPr lang="en-GB" sz="2000" dirty="0" smtClean="0">
                <a:latin typeface="Cambria" panose="02040503050406030204" pitchFamily="18" charset="0"/>
                <a:hlinkClick r:id="rId2" action="ppaction://hlinksldjump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  <a:hlinkClick r:id="rId2" action="ppaction://hlinksldjump"/>
              </a:rPr>
              <a:t>literasi</a:t>
            </a:r>
            <a:endParaRPr lang="en-GB" sz="2000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  <a:hlinkClick r:id="rId3" action="ppaction://hlinksldjump"/>
              </a:rPr>
              <a:t>Integrasi</a:t>
            </a:r>
            <a:r>
              <a:rPr lang="en-GB" sz="2000" dirty="0" smtClean="0">
                <a:latin typeface="Cambria" panose="02040503050406030204" pitchFamily="18" charset="0"/>
                <a:hlinkClick r:id="rId3" action="ppaction://hlinksldjump"/>
              </a:rPr>
              <a:t> PPK (</a:t>
            </a:r>
            <a:r>
              <a:rPr lang="en-GB" sz="2000" dirty="0" err="1">
                <a:latin typeface="Cambria" panose="02040503050406030204" pitchFamily="18" charset="0"/>
                <a:hlinkClick r:id="rId3" action="ppaction://hlinksldjump"/>
              </a:rPr>
              <a:t>K</a:t>
            </a:r>
            <a:r>
              <a:rPr lang="en-GB" sz="2000" dirty="0" err="1" smtClean="0">
                <a:latin typeface="Cambria" panose="02040503050406030204" pitchFamily="18" charset="0"/>
                <a:hlinkClick r:id="rId3" action="ppaction://hlinksldjump"/>
              </a:rPr>
              <a:t>arakter</a:t>
            </a:r>
            <a:r>
              <a:rPr lang="en-GB" sz="2000" dirty="0" smtClean="0">
                <a:latin typeface="Cambria" panose="02040503050406030204" pitchFamily="18" charset="0"/>
                <a:hlinkClick r:id="rId3" action="ppaction://hlinksldjump"/>
              </a:rPr>
              <a:t>) </a:t>
            </a:r>
            <a:r>
              <a:rPr lang="en-GB" sz="2000" dirty="0" err="1" smtClean="0">
                <a:latin typeface="Cambria" panose="02040503050406030204" pitchFamily="18" charset="0"/>
                <a:hlinkClick r:id="rId3" action="ppaction://hlinksldjump"/>
              </a:rPr>
              <a:t>dalam</a:t>
            </a:r>
            <a:r>
              <a:rPr lang="en-GB" sz="2000" dirty="0" smtClean="0">
                <a:latin typeface="Cambria" panose="02040503050406030204" pitchFamily="18" charset="0"/>
                <a:hlinkClick r:id="rId3" action="ppaction://hlinksldjump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  <a:hlinkClick r:id="rId3" action="ppaction://hlinksldjump"/>
              </a:rPr>
              <a:t>pembelajaran</a:t>
            </a:r>
            <a:endParaRPr lang="en-GB" sz="2000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  <a:hlinkClick r:id="rId4" action="ppaction://hlinksldjump"/>
              </a:rPr>
              <a:t>Mendorong</a:t>
            </a:r>
            <a:r>
              <a:rPr lang="en-GB" sz="2000" dirty="0" smtClean="0">
                <a:latin typeface="Cambria" panose="02040503050406030204" pitchFamily="18" charset="0"/>
                <a:hlinkClick r:id="rId4" action="ppaction://hlinksldjump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  <a:hlinkClick r:id="rId4" action="ppaction://hlinksldjump"/>
              </a:rPr>
              <a:t>penguatan</a:t>
            </a:r>
            <a:r>
              <a:rPr lang="en-GB" sz="2000" dirty="0" smtClean="0">
                <a:latin typeface="Cambria" panose="02040503050406030204" pitchFamily="18" charset="0"/>
                <a:hlinkClick r:id="rId4" action="ppaction://hlinksldjump"/>
              </a:rPr>
              <a:t> 4C </a:t>
            </a:r>
            <a:endParaRPr lang="en-GB" sz="2000" dirty="0" smtClean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2564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228600"/>
            <a:ext cx="7886700" cy="734805"/>
          </a:xfrm>
        </p:spPr>
        <p:txBody>
          <a:bodyPr>
            <a:normAutofit/>
          </a:bodyPr>
          <a:lstStyle/>
          <a:p>
            <a:r>
              <a:rPr lang="en-GB" sz="3200" b="1" dirty="0">
                <a:latin typeface="Century Gothic" pitchFamily="34" charset="0"/>
              </a:rPr>
              <a:t>KOMPONEN UTAMA REVISI</a:t>
            </a:r>
            <a:endParaRPr lang="en-US" sz="3200" dirty="0">
              <a:latin typeface="Cambria" panose="020405030504060302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27991" y="1192696"/>
            <a:ext cx="3679438" cy="5380382"/>
          </a:xfrm>
        </p:spPr>
        <p:txBody>
          <a:bodyPr>
            <a:normAutofit fontScale="85000" lnSpcReduction="10000"/>
          </a:bodyPr>
          <a:lstStyle/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Identitas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KI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KD </a:t>
            </a:r>
            <a:r>
              <a:rPr lang="en-GB" dirty="0" err="1">
                <a:latin typeface="Cambria" panose="02040503050406030204" pitchFamily="18" charset="0"/>
              </a:rPr>
              <a:t>dan</a:t>
            </a:r>
            <a:r>
              <a:rPr lang="en-GB" dirty="0">
                <a:latin typeface="Cambria" panose="02040503050406030204" pitchFamily="18" charset="0"/>
              </a:rPr>
              <a:t> IPK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Tujuan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Materi</a:t>
            </a:r>
            <a:r>
              <a:rPr lang="en-GB" dirty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Metode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>
                <a:latin typeface="Cambria" panose="02040503050406030204" pitchFamily="18" charset="0"/>
              </a:rPr>
              <a:t>Media</a:t>
            </a: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latin typeface="Cambria" panose="02040503050406030204" pitchFamily="18" charset="0"/>
              </a:rPr>
              <a:t>Sumber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 smtClean="0">
                <a:latin typeface="Cambria" panose="02040503050406030204" pitchFamily="18" charset="0"/>
              </a:rPr>
              <a:t>Langkah</a:t>
            </a:r>
            <a:r>
              <a:rPr lang="en-GB" dirty="0" smtClean="0">
                <a:latin typeface="Cambria" panose="02040503050406030204" pitchFamily="18" charset="0"/>
              </a:rPr>
              <a:t>/</a:t>
            </a:r>
            <a:r>
              <a:rPr lang="en-GB" dirty="0" err="1" smtClean="0">
                <a:latin typeface="Cambria" panose="02040503050406030204" pitchFamily="18" charset="0"/>
              </a:rPr>
              <a:t>Kegiatan</a:t>
            </a:r>
            <a:r>
              <a:rPr lang="en-GB" dirty="0" smtClean="0">
                <a:latin typeface="Cambria" panose="02040503050406030204" pitchFamily="18" charset="0"/>
              </a:rPr>
              <a:t> </a:t>
            </a:r>
            <a:r>
              <a:rPr lang="en-GB" dirty="0" err="1">
                <a:latin typeface="Cambria" panose="02040503050406030204" pitchFamily="18" charset="0"/>
              </a:rPr>
              <a:t>Pembelajaran</a:t>
            </a:r>
            <a:endParaRPr lang="en-GB" dirty="0">
              <a:latin typeface="Cambria" panose="02040503050406030204" pitchFamily="18" charset="0"/>
            </a:endParaRPr>
          </a:p>
          <a:p>
            <a:pPr marL="530225" indent="-530225">
              <a:lnSpc>
                <a:spcPct val="120000"/>
              </a:lnSpc>
              <a:buFont typeface="+mj-lt"/>
              <a:buAutoNum type="arabicPeriod"/>
            </a:pPr>
            <a:r>
              <a:rPr lang="en-GB" dirty="0" err="1">
                <a:solidFill>
                  <a:srgbClr val="FF0000"/>
                </a:solidFill>
                <a:latin typeface="Cambria" panose="02040503050406030204" pitchFamily="18" charset="0"/>
              </a:rPr>
              <a:t>Penilaian</a:t>
            </a:r>
            <a:endParaRPr lang="en-US" dirty="0">
              <a:solidFill>
                <a:srgbClr val="FF0000"/>
              </a:solidFill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GB" dirty="0" smtClean="0">
              <a:latin typeface="Cambria" panose="02040503050406030204" pitchFamily="18" charset="0"/>
            </a:endParaRPr>
          </a:p>
          <a:p>
            <a:pPr>
              <a:lnSpc>
                <a:spcPct val="120000"/>
              </a:lnSpc>
            </a:pPr>
            <a:endParaRPr lang="en-US" dirty="0">
              <a:latin typeface="Cambria" panose="02040503050406030204" pitchFamily="18" charset="0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323522" y="1828800"/>
            <a:ext cx="4515678" cy="4018722"/>
          </a:xfrm>
          <a:prstGeom prst="wedgeEllipseCallout">
            <a:avLst>
              <a:gd name="adj1" fmla="val -95670"/>
              <a:gd name="adj2" fmla="val 57499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Mencakup</a:t>
            </a:r>
            <a:r>
              <a:rPr lang="en-GB" sz="2000" dirty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sikap</a:t>
            </a:r>
            <a:r>
              <a:rPr lang="en-GB" sz="2000" dirty="0" smtClean="0">
                <a:latin typeface="Cambria" panose="02040503050406030204" pitchFamily="18" charset="0"/>
              </a:rPr>
              <a:t>, </a:t>
            </a:r>
            <a:r>
              <a:rPr lang="en-GB" sz="2000" dirty="0" err="1" smtClean="0">
                <a:latin typeface="Cambria" panose="02040503050406030204" pitchFamily="18" charset="0"/>
              </a:rPr>
              <a:t>pengetahuan</a:t>
            </a:r>
            <a:r>
              <a:rPr lang="en-GB" sz="2000" dirty="0" smtClean="0">
                <a:latin typeface="Cambria" panose="02040503050406030204" pitchFamily="18" charset="0"/>
              </a:rPr>
              <a:t>, </a:t>
            </a:r>
            <a:r>
              <a:rPr lang="en-GB" sz="2000" dirty="0" err="1" smtClean="0">
                <a:latin typeface="Cambria" panose="02040503050406030204" pitchFamily="18" charset="0"/>
              </a:rPr>
              <a:t>dan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keterampilan</a:t>
            </a:r>
            <a:endParaRPr lang="en-GB" sz="2000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Teknik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penilaian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sesuai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permendikbud</a:t>
            </a:r>
            <a:r>
              <a:rPr lang="en-GB" sz="2000" dirty="0" smtClean="0">
                <a:latin typeface="Cambria" panose="02040503050406030204" pitchFamily="18" charset="0"/>
              </a:rPr>
              <a:t> No 23 </a:t>
            </a:r>
            <a:r>
              <a:rPr lang="en-GB" sz="2000" dirty="0" err="1" smtClean="0">
                <a:latin typeface="Cambria" panose="02040503050406030204" pitchFamily="18" charset="0"/>
              </a:rPr>
              <a:t>Tahun</a:t>
            </a:r>
            <a:r>
              <a:rPr lang="en-GB" sz="2000" dirty="0" smtClean="0">
                <a:latin typeface="Cambria" panose="02040503050406030204" pitchFamily="18" charset="0"/>
              </a:rPr>
              <a:t> 2016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Dilengkapi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rubrik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dan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pedoman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penilaian</a:t>
            </a:r>
            <a:endParaRPr lang="en-GB" sz="2000" dirty="0" smtClean="0">
              <a:latin typeface="Cambria" panose="020405030504060302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ambria" panose="02040503050406030204" pitchFamily="18" charset="0"/>
              </a:rPr>
              <a:t>Memuat</a:t>
            </a:r>
            <a:r>
              <a:rPr lang="en-GB" sz="2000" dirty="0" smtClean="0">
                <a:latin typeface="Cambria" panose="02040503050406030204" pitchFamily="18" charset="0"/>
              </a:rPr>
              <a:t> </a:t>
            </a:r>
            <a:r>
              <a:rPr lang="en-GB" sz="2000" dirty="0" err="1" smtClean="0">
                <a:latin typeface="Cambria" panose="02040503050406030204" pitchFamily="18" charset="0"/>
              </a:rPr>
              <a:t>soal</a:t>
            </a:r>
            <a:r>
              <a:rPr lang="en-GB" sz="2000" dirty="0" smtClean="0">
                <a:latin typeface="Cambria" panose="02040503050406030204" pitchFamily="18" charset="0"/>
              </a:rPr>
              <a:t>/</a:t>
            </a:r>
            <a:r>
              <a:rPr lang="en-GB" sz="2000" dirty="0" err="1" smtClean="0">
                <a:latin typeface="Cambria" panose="02040503050406030204" pitchFamily="18" charset="0"/>
              </a:rPr>
              <a:t>penilaian</a:t>
            </a:r>
            <a:r>
              <a:rPr lang="en-GB" sz="2000" dirty="0" smtClean="0">
                <a:latin typeface="Cambria" panose="02040503050406030204" pitchFamily="18" charset="0"/>
              </a:rPr>
              <a:t> HOTS</a:t>
            </a:r>
            <a:endParaRPr lang="en-US" sz="2000" dirty="0"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793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09256" y="1412707"/>
            <a:ext cx="577754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b="1" dirty="0" err="1">
                <a:solidFill>
                  <a:schemeClr val="accent6"/>
                </a:solidFill>
                <a:latin typeface="Century Gothic"/>
                <a:cs typeface="Century Gothic"/>
              </a:rPr>
              <a:t>Terima</a:t>
            </a:r>
            <a:r>
              <a:rPr lang="en-US" sz="7200" b="1" dirty="0">
                <a:solidFill>
                  <a:schemeClr val="accent6"/>
                </a:solidFill>
                <a:latin typeface="Century Gothic"/>
                <a:cs typeface="Century Gothic"/>
              </a:rPr>
              <a:t> </a:t>
            </a:r>
            <a:r>
              <a:rPr lang="en-US" sz="7200" b="1" dirty="0" err="1">
                <a:solidFill>
                  <a:schemeClr val="accent6"/>
                </a:solidFill>
                <a:latin typeface="Century Gothic"/>
                <a:cs typeface="Century Gothic"/>
              </a:rPr>
              <a:t>Kasih</a:t>
            </a:r>
            <a:endParaRPr lang="en-US" sz="7200" b="1" dirty="0">
              <a:solidFill>
                <a:schemeClr val="accent6"/>
              </a:solidFill>
              <a:latin typeface="Century Gothic"/>
              <a:cs typeface="Century Gothic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193444" y="3031712"/>
            <a:ext cx="7543178" cy="0"/>
          </a:xfrm>
          <a:prstGeom prst="line">
            <a:avLst/>
          </a:prstGeom>
          <a:ln w="28575" cmpd="sng">
            <a:headEnd type="diamond"/>
            <a:tailEnd type="diamon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047495" y="3394688"/>
            <a:ext cx="49247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err="1">
                <a:solidFill>
                  <a:srgbClr val="0000CC"/>
                </a:solidFill>
                <a:latin typeface="Chalkduster"/>
                <a:cs typeface="Chalkduster"/>
              </a:rPr>
              <a:t>Selamat</a:t>
            </a:r>
            <a:r>
              <a:rPr lang="en-US" sz="4400" b="1" dirty="0">
                <a:solidFill>
                  <a:srgbClr val="0000CC"/>
                </a:solidFill>
                <a:latin typeface="Chalkduster"/>
                <a:cs typeface="Chalkduster"/>
              </a:rPr>
              <a:t> </a:t>
            </a:r>
            <a:r>
              <a:rPr lang="en-US" sz="4400" b="1" dirty="0" err="1" smtClean="0">
                <a:solidFill>
                  <a:srgbClr val="0000CC"/>
                </a:solidFill>
                <a:latin typeface="Chalkduster"/>
                <a:cs typeface="Chalkduster"/>
              </a:rPr>
              <a:t>Berk</a:t>
            </a:r>
            <a:r>
              <a:rPr lang="id-ID" sz="4400" b="1" dirty="0" smtClean="0">
                <a:solidFill>
                  <a:srgbClr val="0000CC"/>
                </a:solidFill>
                <a:latin typeface="Chalkduster"/>
                <a:cs typeface="Chalkduster"/>
              </a:rPr>
              <a:t>arya</a:t>
            </a:r>
            <a:endParaRPr lang="en-US" sz="4400" b="1" dirty="0">
              <a:solidFill>
                <a:srgbClr val="0000CC"/>
              </a:solidFill>
              <a:latin typeface="Chalkduster"/>
              <a:cs typeface="Chalkduster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8588943" cy="428386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766344" y="0"/>
            <a:ext cx="1377656" cy="428386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5057" y="6429614"/>
            <a:ext cx="8588943" cy="428386"/>
          </a:xfrm>
          <a:prstGeom prst="rect">
            <a:avLst/>
          </a:prstGeom>
          <a:solidFill>
            <a:srgbClr val="33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0" y="6429614"/>
            <a:ext cx="1377656" cy="428386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6172200" y="5780104"/>
            <a:ext cx="29912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accent6"/>
                </a:solidFill>
                <a:latin typeface="Chalkduster"/>
                <a:cs typeface="Chalkduster"/>
              </a:rPr>
              <a:t>AGUS HERMAWAN</a:t>
            </a:r>
            <a:endParaRPr lang="en-US" sz="2400" b="1" dirty="0">
              <a:solidFill>
                <a:schemeClr val="accent6"/>
              </a:solidFill>
              <a:latin typeface="Chalkduster"/>
              <a:cs typeface="Chalkduster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17DDC-BAA8-4270-A048-1FC5E77155B8}" type="slidenum">
              <a:rPr lang="en-US" smtClean="0"/>
              <a:pPr/>
              <a:t>58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05600" y="6396335"/>
            <a:ext cx="24481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  <a:latin typeface="Chalkduster"/>
                <a:cs typeface="Chalkduster"/>
              </a:rPr>
              <a:t>0821-2825-1966</a:t>
            </a:r>
            <a:endParaRPr lang="en-US" sz="2400" b="1" dirty="0">
              <a:solidFill>
                <a:schemeClr val="bg1"/>
              </a:solidFill>
              <a:latin typeface="Chalkduster"/>
              <a:cs typeface="Chalkduster"/>
            </a:endParaRPr>
          </a:p>
        </p:txBody>
      </p:sp>
    </p:spTree>
    <p:extLst>
      <p:ext uri="{BB962C8B-B14F-4D97-AF65-F5344CB8AC3E}">
        <p14:creationId xmlns:p14="http://schemas.microsoft.com/office/powerpoint/2010/main" val="1029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1452</TotalTime>
  <Words>2263</Words>
  <Application>Microsoft Office PowerPoint</Application>
  <PresentationFormat>On-screen Show (4:3)</PresentationFormat>
  <Paragraphs>735</Paragraphs>
  <Slides>58</Slides>
  <Notes>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59" baseType="lpstr">
      <vt:lpstr>Clarity</vt:lpstr>
      <vt:lpstr>REVISI SILABUS DAN rpp</vt:lpstr>
      <vt:lpstr>BAHAN DISKUSI</vt:lpstr>
      <vt:lpstr>TUJUAN DISKUSI</vt:lpstr>
      <vt:lpstr>MENGEMBANGKAN IPK</vt:lpstr>
      <vt:lpstr>Lanjutan …</vt:lpstr>
      <vt:lpstr>Lanjutan….</vt:lpstr>
      <vt:lpstr>Lanjutan …</vt:lpstr>
      <vt:lpstr>PowerPoint Presentation</vt:lpstr>
      <vt:lpstr>PowerPoint Presentation</vt:lpstr>
      <vt:lpstr>PEMILIHAN KKO</vt:lpstr>
      <vt:lpstr>PEMILIHAN KKO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LITERASI DALAM PEMBELAJARAN</vt:lpstr>
      <vt:lpstr>PowerPoint Presentation</vt:lpstr>
      <vt:lpstr>PowerPoint Presentation</vt:lpstr>
      <vt:lpstr>PowerPoint Presentation</vt:lpstr>
      <vt:lpstr>FUNGSI IPK</vt:lpstr>
      <vt:lpstr>MAIN FEATURES OF HOTS:  PROBLEM SOLVING</vt:lpstr>
      <vt:lpstr>PowerPoint Presentation</vt:lpstr>
      <vt:lpstr>PowerPoint Presentation</vt:lpstr>
      <vt:lpstr>Contoh KD-IPK Biologi</vt:lpstr>
      <vt:lpstr>Contoh Tujuan Pembelajaran-KD-IPK PPKn</vt:lpstr>
      <vt:lpstr>Contoh KD-IPK-Tujuan Pembelajaran Matematika</vt:lpstr>
      <vt:lpstr>Integrasi PPK-4C-literasi</vt:lpstr>
      <vt:lpstr>Integrasi PPK-4C-literasi</vt:lpstr>
      <vt:lpstr>Integrasi 4C-literasi-PPK</vt:lpstr>
      <vt:lpstr>PowerPoint Presentation</vt:lpstr>
      <vt:lpstr>Analisis Keterkaitan SKL, KI, KD, IPK,  Materi Pembelajaran, Kegiatan Pembelajaran, dan Penilaian </vt:lpstr>
      <vt:lpstr>FORM PERUMUSAN IPK</vt:lpstr>
      <vt:lpstr>FORM SILABUS</vt:lpstr>
      <vt:lpstr>PowerPoint Presentation</vt:lpstr>
      <vt:lpstr>PowerPoint Presentation</vt:lpstr>
      <vt:lpstr>PowerPoint Presentation</vt:lpstr>
      <vt:lpstr>PowerPoint Presentation</vt:lpstr>
      <vt:lpstr>FORM RPP </vt:lpstr>
      <vt:lpstr>FORM RPP </vt:lpstr>
      <vt:lpstr>FORM RPP</vt:lpstr>
      <vt:lpstr>FORM RPP</vt:lpstr>
      <vt:lpstr>PowerPoint Presentation</vt:lpstr>
      <vt:lpstr>KOMPONEN UTAMA REVISI</vt:lpstr>
      <vt:lpstr>KOMPONEN UTAMA REVISI</vt:lpstr>
      <vt:lpstr>KOMPONEN UTAMA REVISI</vt:lpstr>
      <vt:lpstr>KOMPONEN UTAMA REVISI</vt:lpstr>
      <vt:lpstr>KOMPONEN UTAMA REVISI</vt:lpstr>
      <vt:lpstr>KOMPONEN UTAMA REVISI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Diskusi Pengawas Kota Bandung</dc:title>
  <dc:creator>hp</dc:creator>
  <cp:lastModifiedBy>hp</cp:lastModifiedBy>
  <cp:revision>68</cp:revision>
  <dcterms:created xsi:type="dcterms:W3CDTF">2017-07-04T23:17:16Z</dcterms:created>
  <dcterms:modified xsi:type="dcterms:W3CDTF">2017-09-06T12:12:36Z</dcterms:modified>
</cp:coreProperties>
</file>