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82" r:id="rId2"/>
  </p:sldMasterIdLst>
  <p:notesMasterIdLst>
    <p:notesMasterId r:id="rId90"/>
  </p:notesMasterIdLst>
  <p:handoutMasterIdLst>
    <p:handoutMasterId r:id="rId91"/>
  </p:handoutMasterIdLst>
  <p:sldIdLst>
    <p:sldId id="256" r:id="rId3"/>
    <p:sldId id="368" r:id="rId4"/>
    <p:sldId id="380" r:id="rId5"/>
    <p:sldId id="369" r:id="rId6"/>
    <p:sldId id="370" r:id="rId7"/>
    <p:sldId id="371" r:id="rId8"/>
    <p:sldId id="372" r:id="rId9"/>
    <p:sldId id="373" r:id="rId10"/>
    <p:sldId id="374" r:id="rId11"/>
    <p:sldId id="375" r:id="rId12"/>
    <p:sldId id="266" r:id="rId13"/>
    <p:sldId id="267" r:id="rId14"/>
    <p:sldId id="361" r:id="rId15"/>
    <p:sldId id="259" r:id="rId16"/>
    <p:sldId id="362" r:id="rId17"/>
    <p:sldId id="323" r:id="rId18"/>
    <p:sldId id="326" r:id="rId19"/>
    <p:sldId id="327" r:id="rId20"/>
    <p:sldId id="325" r:id="rId21"/>
    <p:sldId id="324" r:id="rId22"/>
    <p:sldId id="328" r:id="rId23"/>
    <p:sldId id="258" r:id="rId24"/>
    <p:sldId id="260" r:id="rId25"/>
    <p:sldId id="311" r:id="rId26"/>
    <p:sldId id="312" r:id="rId27"/>
    <p:sldId id="313" r:id="rId28"/>
    <p:sldId id="355" r:id="rId29"/>
    <p:sldId id="356" r:id="rId30"/>
    <p:sldId id="357" r:id="rId31"/>
    <p:sldId id="358" r:id="rId32"/>
    <p:sldId id="264" r:id="rId33"/>
    <p:sldId id="268" r:id="rId34"/>
    <p:sldId id="269" r:id="rId35"/>
    <p:sldId id="270" r:id="rId36"/>
    <p:sldId id="271" r:id="rId37"/>
    <p:sldId id="272" r:id="rId38"/>
    <p:sldId id="273" r:id="rId39"/>
    <p:sldId id="274" r:id="rId40"/>
    <p:sldId id="275" r:id="rId41"/>
    <p:sldId id="276" r:id="rId42"/>
    <p:sldId id="329" r:id="rId43"/>
    <p:sldId id="338" r:id="rId44"/>
    <p:sldId id="339" r:id="rId45"/>
    <p:sldId id="340" r:id="rId46"/>
    <p:sldId id="341" r:id="rId47"/>
    <p:sldId id="342" r:id="rId48"/>
    <p:sldId id="343" r:id="rId49"/>
    <p:sldId id="344" r:id="rId50"/>
    <p:sldId id="345" r:id="rId51"/>
    <p:sldId id="346" r:id="rId52"/>
    <p:sldId id="283" r:id="rId53"/>
    <p:sldId id="285" r:id="rId54"/>
    <p:sldId id="347" r:id="rId55"/>
    <p:sldId id="348" r:id="rId56"/>
    <p:sldId id="337" r:id="rId57"/>
    <p:sldId id="286" r:id="rId58"/>
    <p:sldId id="287" r:id="rId59"/>
    <p:sldId id="288" r:id="rId60"/>
    <p:sldId id="289" r:id="rId61"/>
    <p:sldId id="290" r:id="rId62"/>
    <p:sldId id="291" r:id="rId63"/>
    <p:sldId id="292" r:id="rId64"/>
    <p:sldId id="349" r:id="rId65"/>
    <p:sldId id="350" r:id="rId66"/>
    <p:sldId id="351" r:id="rId67"/>
    <p:sldId id="353" r:id="rId68"/>
    <p:sldId id="352" r:id="rId69"/>
    <p:sldId id="294" r:id="rId70"/>
    <p:sldId id="295" r:id="rId71"/>
    <p:sldId id="296" r:id="rId72"/>
    <p:sldId id="293" r:id="rId73"/>
    <p:sldId id="354" r:id="rId74"/>
    <p:sldId id="363" r:id="rId75"/>
    <p:sldId id="377" r:id="rId76"/>
    <p:sldId id="364" r:id="rId77"/>
    <p:sldId id="365" r:id="rId78"/>
    <p:sldId id="366" r:id="rId79"/>
    <p:sldId id="367" r:id="rId80"/>
    <p:sldId id="378" r:id="rId81"/>
    <p:sldId id="308" r:id="rId82"/>
    <p:sldId id="321" r:id="rId83"/>
    <p:sldId id="376" r:id="rId84"/>
    <p:sldId id="310" r:id="rId85"/>
    <p:sldId id="379" r:id="rId86"/>
    <p:sldId id="263" r:id="rId87"/>
    <p:sldId id="322" r:id="rId88"/>
    <p:sldId id="320"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0FF1CE12-B100-0000-0000-000000000002}"/>
</file>

<file path=ppt/viewProps.xml><?xml version="1.0" encoding="utf-8"?>
<p:viewPr xmlns:a="http://schemas.openxmlformats.org/drawingml/2006/main" xmlns:r="http://schemas.openxmlformats.org/officeDocument/2006/relationships" xmlns:p="http://schemas.openxmlformats.org/presentationml/2006/main">
  <p:normalViewPr>
    <p:restoredLeft sz="34580"/>
    <p:restoredTop sz="86410"/>
  </p:normalViewPr>
  <p:slideViewPr>
    <p:cSldViewPr>
      <p:cViewPr>
        <p:scale>
          <a:sx n="60" d="100"/>
          <a:sy n="60" d="100"/>
        </p:scale>
        <p:origin x="-1410" y="-156"/>
      </p:cViewPr>
      <p:guideLst>
        <p:guide orient="horz" pos="2160"/>
        <p:guide pos="2880"/>
      </p:guideLst>
    </p:cSldViewPr>
  </p:slideViewPr>
  <p:outlineViewPr>
    <p:cViewPr>
      <p:scale>
        <a:sx n="1" d="1"/>
        <a:sy n="1" d="1"/>
      </p:scale>
      <p:origin x="0" y="0"/>
    </p:cViewPr>
  </p:outlineViewPr>
  <p:notesTextViewPr>
    <p:cViewPr>
      <p:scale>
        <a:sx n="100" d="100"/>
        <a:sy n="100" d="100"/>
      </p:scale>
      <p:origin x="0" y="0"/>
    </p:cViewPr>
  </p:notesTextViewPr>
  <p:sorterViewPr>
    <p:cViewPr>
      <p:scale>
        <a:sx n="110" d="100"/>
        <a:sy n="110" d="100"/>
      </p:scale>
      <p:origin x="0" y="272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notesMaster" Target="notesMasters/notesMaster1.xml"/><Relationship Id="rId95"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1AC3A1-1406-4CD1-9074-1DF6717D4C32}" type="doc">
      <dgm:prSet loTypeId="urn:microsoft.com/office/officeart/2005/8/layout/hierarchy1" loCatId="hierarchy" qsTypeId="urn:microsoft.com/office/officeart/2005/8/quickstyle/simple3" qsCatId="simple" csTypeId="urn:microsoft.com/office/officeart/2005/8/colors/accent1_2" csCatId="accent1" phldr="1"/>
      <dgm:spPr/>
      <dgm:t>
        <a:bodyPr/>
        <a:lstStyle/>
        <a:p>
          <a:endParaRPr lang="en-US"/>
        </a:p>
      </dgm:t>
    </dgm:pt>
    <dgm:pt modelId="{40CC0E51-0A23-412F-8BA1-FE6424424F0E}">
      <dgm:prSet phldrT="[Text]" custT="1"/>
      <dgm:spPr>
        <a:ln w="19050"/>
      </dgm:spPr>
      <dgm:t>
        <a:bodyPr/>
        <a:lstStyle/>
        <a:p>
          <a:r>
            <a:rPr lang="en-US" sz="2800" b="1" dirty="0" err="1" smtClean="0">
              <a:latin typeface="Arial" pitchFamily="34" charset="0"/>
              <a:cs typeface="Arial" pitchFamily="34" charset="0"/>
            </a:rPr>
            <a:t>Kurikulum</a:t>
          </a:r>
          <a:r>
            <a:rPr lang="en-US" sz="2800" b="1" dirty="0" smtClean="0">
              <a:latin typeface="Arial" pitchFamily="34" charset="0"/>
              <a:cs typeface="Arial" pitchFamily="34" charset="0"/>
            </a:rPr>
            <a:t> 2013</a:t>
          </a:r>
          <a:endParaRPr lang="en-US" sz="2800" b="1" dirty="0">
            <a:latin typeface="Arial" pitchFamily="34" charset="0"/>
            <a:cs typeface="Arial" pitchFamily="34" charset="0"/>
          </a:endParaRPr>
        </a:p>
      </dgm:t>
    </dgm:pt>
    <dgm:pt modelId="{9FF8AA7A-A79E-4ED2-AF14-F56CA019713A}" type="parTrans" cxnId="{6BE1D62F-C624-4091-BA3A-774C681C8086}">
      <dgm:prSet/>
      <dgm:spPr/>
      <dgm:t>
        <a:bodyPr/>
        <a:lstStyle/>
        <a:p>
          <a:endParaRPr lang="en-US"/>
        </a:p>
      </dgm:t>
    </dgm:pt>
    <dgm:pt modelId="{82A68F17-10C1-4862-BDC3-922329AF36DA}" type="sibTrans" cxnId="{6BE1D62F-C624-4091-BA3A-774C681C8086}">
      <dgm:prSet/>
      <dgm:spPr/>
      <dgm:t>
        <a:bodyPr/>
        <a:lstStyle/>
        <a:p>
          <a:endParaRPr lang="en-US"/>
        </a:p>
      </dgm:t>
    </dgm:pt>
    <dgm:pt modelId="{B7392FC3-0DF7-4DB1-9A63-6F5E01CBB0D2}">
      <dgm:prSet phldrT="[Text]" custT="1"/>
      <dgm:spPr>
        <a:ln w="19050"/>
      </dgm:spPr>
      <dgm:t>
        <a:bodyPr/>
        <a:lstStyle/>
        <a:p>
          <a:r>
            <a:rPr lang="en-US" sz="2400" dirty="0" err="1" smtClean="0">
              <a:latin typeface="Arial" pitchFamily="34" charset="0"/>
              <a:cs typeface="Arial" pitchFamily="34" charset="0"/>
            </a:rPr>
            <a:t>Tantangan</a:t>
          </a:r>
          <a:r>
            <a:rPr lang="en-US" sz="2400" dirty="0" smtClean="0">
              <a:latin typeface="Arial" pitchFamily="34" charset="0"/>
              <a:cs typeface="Arial" pitchFamily="34" charset="0"/>
            </a:rPr>
            <a:t> Internal</a:t>
          </a:r>
          <a:endParaRPr lang="en-US" sz="2400" dirty="0">
            <a:latin typeface="Arial" pitchFamily="34" charset="0"/>
            <a:cs typeface="Arial" pitchFamily="34" charset="0"/>
          </a:endParaRPr>
        </a:p>
      </dgm:t>
    </dgm:pt>
    <dgm:pt modelId="{EE36F5F6-786F-49D2-959F-7D85E4AB0F86}" type="parTrans" cxnId="{CBB061B6-396A-426B-91D5-3B341FA3AA14}">
      <dgm:prSet/>
      <dgm:spPr/>
      <dgm:t>
        <a:bodyPr/>
        <a:lstStyle/>
        <a:p>
          <a:endParaRPr lang="en-US"/>
        </a:p>
      </dgm:t>
    </dgm:pt>
    <dgm:pt modelId="{257E759E-4D2E-4A5E-8EC0-EB53ACD2F94F}" type="sibTrans" cxnId="{CBB061B6-396A-426B-91D5-3B341FA3AA14}">
      <dgm:prSet/>
      <dgm:spPr/>
      <dgm:t>
        <a:bodyPr/>
        <a:lstStyle/>
        <a:p>
          <a:endParaRPr lang="en-US"/>
        </a:p>
      </dgm:t>
    </dgm:pt>
    <dgm:pt modelId="{59D63A86-2339-45E8-AEAF-193A13E43574}">
      <dgm:prSet phldrT="[Text]" custT="1"/>
      <dgm:spPr>
        <a:ln w="19050"/>
      </dgm:spPr>
      <dgm:t>
        <a:bodyPr/>
        <a:lstStyle/>
        <a:p>
          <a:r>
            <a:rPr lang="en-US" sz="2400" dirty="0" err="1" smtClean="0">
              <a:latin typeface="Arial" pitchFamily="34" charset="0"/>
              <a:cs typeface="Arial" pitchFamily="34" charset="0"/>
            </a:rPr>
            <a:t>Tantangan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Eksternal</a:t>
          </a:r>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a:t>
          </a:r>
          <a:r>
            <a:rPr lang="en-US" sz="2400" dirty="0" err="1" smtClean="0">
              <a:latin typeface="Arial" pitchFamily="34" charset="0"/>
              <a:cs typeface="Arial" pitchFamily="34" charset="0"/>
            </a:rPr>
            <a:t>Globalisasi</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dgm:t>
    </dgm:pt>
    <dgm:pt modelId="{9CD84E5F-154D-4575-AEB5-C3D1D89F9AE1}" type="parTrans" cxnId="{BE7692A5-F62D-4D94-8CEB-B5332C067F1B}">
      <dgm:prSet/>
      <dgm:spPr/>
      <dgm:t>
        <a:bodyPr/>
        <a:lstStyle/>
        <a:p>
          <a:endParaRPr lang="en-US"/>
        </a:p>
      </dgm:t>
    </dgm:pt>
    <dgm:pt modelId="{21210086-D005-43B6-93C2-751BEEA67873}" type="sibTrans" cxnId="{BE7692A5-F62D-4D94-8CEB-B5332C067F1B}">
      <dgm:prSet/>
      <dgm:spPr/>
      <dgm:t>
        <a:bodyPr/>
        <a:lstStyle/>
        <a:p>
          <a:endParaRPr lang="en-US"/>
        </a:p>
      </dgm:t>
    </dgm:pt>
    <dgm:pt modelId="{612AF5CC-CDA4-4F8A-AC84-5A0701705F28}">
      <dgm:prSet custT="1"/>
      <dgm:spPr>
        <a:ln w="19050"/>
      </dgm:spPr>
      <dgm:t>
        <a:bodyPr/>
        <a:lstStyle/>
        <a:p>
          <a:r>
            <a:rPr lang="en-US" sz="2000" dirty="0" err="1" smtClean="0">
              <a:latin typeface="Arial" pitchFamily="34" charset="0"/>
              <a:cs typeface="Arial" pitchFamily="34" charset="0"/>
            </a:rPr>
            <a:t>Lingkungan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Hidup</a:t>
          </a:r>
          <a:endParaRPr lang="en-US" sz="2000" dirty="0">
            <a:latin typeface="Arial" pitchFamily="34" charset="0"/>
            <a:cs typeface="Arial" pitchFamily="34" charset="0"/>
          </a:endParaRPr>
        </a:p>
      </dgm:t>
    </dgm:pt>
    <dgm:pt modelId="{DBB41B76-3367-49D8-965B-A45C6060FBF5}" type="parTrans" cxnId="{276C25F3-E4FA-438D-96D2-024B4F5AF27E}">
      <dgm:prSet/>
      <dgm:spPr/>
      <dgm:t>
        <a:bodyPr/>
        <a:lstStyle/>
        <a:p>
          <a:endParaRPr lang="en-US"/>
        </a:p>
      </dgm:t>
    </dgm:pt>
    <dgm:pt modelId="{178180D1-F209-430B-B788-C2CA354865F6}" type="sibTrans" cxnId="{276C25F3-E4FA-438D-96D2-024B4F5AF27E}">
      <dgm:prSet/>
      <dgm:spPr/>
      <dgm:t>
        <a:bodyPr/>
        <a:lstStyle/>
        <a:p>
          <a:endParaRPr lang="en-US"/>
        </a:p>
      </dgm:t>
    </dgm:pt>
    <dgm:pt modelId="{83E0C0A2-6FF7-4A7F-A7BB-6032D6226131}">
      <dgm:prSet custT="1"/>
      <dgm:spPr>
        <a:ln w="19050"/>
      </dgm:spPr>
      <dgm:t>
        <a:bodyPr/>
        <a:lstStyle/>
        <a:p>
          <a:r>
            <a:rPr lang="en-US" sz="2000" dirty="0" err="1" smtClean="0">
              <a:latin typeface="Arial" pitchFamily="34" charset="0"/>
              <a:cs typeface="Arial" pitchFamily="34" charset="0"/>
            </a:rPr>
            <a:t>Kemajuan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Teknologi</a:t>
          </a:r>
          <a:endParaRPr lang="en-US" sz="2000" dirty="0">
            <a:latin typeface="Arial" pitchFamily="34" charset="0"/>
            <a:cs typeface="Arial" pitchFamily="34" charset="0"/>
          </a:endParaRPr>
        </a:p>
      </dgm:t>
    </dgm:pt>
    <dgm:pt modelId="{C212928B-2458-42B9-8221-812072950B66}" type="parTrans" cxnId="{E4532AA7-44FF-49CF-A5C7-4A00EB33A913}">
      <dgm:prSet/>
      <dgm:spPr/>
      <dgm:t>
        <a:bodyPr/>
        <a:lstStyle/>
        <a:p>
          <a:endParaRPr lang="en-US"/>
        </a:p>
      </dgm:t>
    </dgm:pt>
    <dgm:pt modelId="{B33C0CFD-2816-4D45-9E55-A0E8BF992AD9}" type="sibTrans" cxnId="{E4532AA7-44FF-49CF-A5C7-4A00EB33A913}">
      <dgm:prSet/>
      <dgm:spPr/>
      <dgm:t>
        <a:bodyPr/>
        <a:lstStyle/>
        <a:p>
          <a:endParaRPr lang="en-US"/>
        </a:p>
      </dgm:t>
    </dgm:pt>
    <dgm:pt modelId="{553EDEB9-9C6D-480F-9CEA-4CE03704F3D5}">
      <dgm:prSet custT="1"/>
      <dgm:spPr>
        <a:ln w="19050"/>
      </dgm:spPr>
      <dgm:t>
        <a:bodyPr/>
        <a:lstStyle/>
        <a:p>
          <a:r>
            <a:rPr lang="en-US" sz="2000" dirty="0" err="1" smtClean="0">
              <a:latin typeface="Arial" pitchFamily="34" charset="0"/>
              <a:cs typeface="Arial" pitchFamily="34" charset="0"/>
            </a:rPr>
            <a:t>Industri</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Kreatif</a:t>
          </a:r>
          <a:endParaRPr lang="en-US" sz="2000" dirty="0">
            <a:latin typeface="Arial" pitchFamily="34" charset="0"/>
            <a:cs typeface="Arial" pitchFamily="34" charset="0"/>
          </a:endParaRPr>
        </a:p>
      </dgm:t>
    </dgm:pt>
    <dgm:pt modelId="{60AC774E-315D-4F00-AA0B-1F2ADC9F9BA1}" type="parTrans" cxnId="{F7BE0564-301C-447A-A698-9EFF36358060}">
      <dgm:prSet/>
      <dgm:spPr/>
      <dgm:t>
        <a:bodyPr/>
        <a:lstStyle/>
        <a:p>
          <a:endParaRPr lang="en-US"/>
        </a:p>
      </dgm:t>
    </dgm:pt>
    <dgm:pt modelId="{9DA531D7-6A12-4843-BB99-CD058E352624}" type="sibTrans" cxnId="{F7BE0564-301C-447A-A698-9EFF36358060}">
      <dgm:prSet/>
      <dgm:spPr/>
      <dgm:t>
        <a:bodyPr/>
        <a:lstStyle/>
        <a:p>
          <a:endParaRPr lang="en-US"/>
        </a:p>
      </dgm:t>
    </dgm:pt>
    <dgm:pt modelId="{DDA80C58-93EF-44C3-BBFB-0E8D4558EEDC}">
      <dgm:prSet custT="1"/>
      <dgm:spPr>
        <a:ln w="19050"/>
      </dgm:spPr>
      <dgm:t>
        <a:bodyPr/>
        <a:lstStyle/>
        <a:p>
          <a:r>
            <a:rPr lang="en-US" sz="2000" dirty="0" err="1" smtClean="0">
              <a:latin typeface="Arial" pitchFamily="34" charset="0"/>
              <a:cs typeface="Arial" pitchFamily="34" charset="0"/>
            </a:rPr>
            <a:t>Kemajuan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Pendidikan</a:t>
          </a:r>
          <a:r>
            <a:rPr lang="en-US" sz="2000" dirty="0" smtClean="0">
              <a:latin typeface="Arial" pitchFamily="34" charset="0"/>
              <a:cs typeface="Arial" pitchFamily="34" charset="0"/>
            </a:rPr>
            <a:t> </a:t>
          </a:r>
          <a:r>
            <a:rPr lang="en-US" sz="2000" dirty="0" err="1" smtClean="0">
              <a:latin typeface="Arial" pitchFamily="34" charset="0"/>
              <a:cs typeface="Arial" pitchFamily="34" charset="0"/>
            </a:rPr>
            <a:t>Internasional</a:t>
          </a:r>
          <a:endParaRPr lang="en-US" sz="2000" dirty="0">
            <a:latin typeface="Arial" pitchFamily="34" charset="0"/>
            <a:cs typeface="Arial" pitchFamily="34" charset="0"/>
          </a:endParaRPr>
        </a:p>
      </dgm:t>
    </dgm:pt>
    <dgm:pt modelId="{3B2D4BD6-833A-4C19-BCE1-43453F708A63}" type="parTrans" cxnId="{AB9B5ED7-06C8-4E8F-A5B1-4F706A333CE3}">
      <dgm:prSet/>
      <dgm:spPr/>
      <dgm:t>
        <a:bodyPr/>
        <a:lstStyle/>
        <a:p>
          <a:endParaRPr lang="en-US"/>
        </a:p>
      </dgm:t>
    </dgm:pt>
    <dgm:pt modelId="{940D2B3A-2791-457E-B2E1-F608A9DB17ED}" type="sibTrans" cxnId="{AB9B5ED7-06C8-4E8F-A5B1-4F706A333CE3}">
      <dgm:prSet/>
      <dgm:spPr/>
      <dgm:t>
        <a:bodyPr/>
        <a:lstStyle/>
        <a:p>
          <a:endParaRPr lang="en-US"/>
        </a:p>
      </dgm:t>
    </dgm:pt>
    <dgm:pt modelId="{B09B1458-12CD-4282-9410-5C3EE4659ABE}">
      <dgm:prSet custT="1"/>
      <dgm:spPr>
        <a:ln w="19050"/>
      </dgm:spPr>
      <dgm:t>
        <a:bodyPr/>
        <a:lstStyle/>
        <a:p>
          <a:r>
            <a:rPr lang="en-US" sz="2400" dirty="0" err="1" smtClean="0">
              <a:latin typeface="Arial" pitchFamily="34" charset="0"/>
              <a:cs typeface="Arial" pitchFamily="34" charset="0"/>
            </a:rPr>
            <a:t>Konten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dgm:t>
    </dgm:pt>
    <dgm:pt modelId="{FC1E3654-BC9A-4C75-B536-6E916105775B}" type="parTrans" cxnId="{02222508-3CAB-4E97-8423-B5153A0C702F}">
      <dgm:prSet/>
      <dgm:spPr/>
      <dgm:t>
        <a:bodyPr/>
        <a:lstStyle/>
        <a:p>
          <a:endParaRPr lang="en-US"/>
        </a:p>
      </dgm:t>
    </dgm:pt>
    <dgm:pt modelId="{00826E31-887E-474B-916C-098C99F7E412}" type="sibTrans" cxnId="{02222508-3CAB-4E97-8423-B5153A0C702F}">
      <dgm:prSet/>
      <dgm:spPr/>
      <dgm:t>
        <a:bodyPr/>
        <a:lstStyle/>
        <a:p>
          <a:endParaRPr lang="en-US"/>
        </a:p>
      </dgm:t>
    </dgm:pt>
    <dgm:pt modelId="{D39242D5-EA5E-4BB0-A724-5E45D0565A73}">
      <dgm:prSet/>
      <dgm:spPr>
        <a:solidFill>
          <a:srgbClr val="FF0000">
            <a:alpha val="90000"/>
          </a:srgbClr>
        </a:solidFill>
        <a:ln w="19050"/>
      </dgm:spPr>
      <dgm:t>
        <a:bodyPr/>
        <a:lstStyle/>
        <a:p>
          <a:r>
            <a:rPr lang="en-US" dirty="0" err="1" smtClean="0">
              <a:latin typeface="Arial" pitchFamily="34" charset="0"/>
              <a:cs typeface="Arial" pitchFamily="34" charset="0"/>
            </a:rPr>
            <a:t>Sistem</a:t>
          </a:r>
          <a:r>
            <a:rPr lang="en-US" dirty="0" smtClean="0">
              <a:latin typeface="Arial" pitchFamily="34" charset="0"/>
              <a:cs typeface="Arial" pitchFamily="34" charset="0"/>
            </a:rPr>
            <a:t> </a:t>
          </a:r>
          <a:r>
            <a:rPr lang="en-US" dirty="0" err="1" smtClean="0">
              <a:latin typeface="Arial" pitchFamily="34" charset="0"/>
              <a:cs typeface="Arial" pitchFamily="34" charset="0"/>
            </a:rPr>
            <a:t>Evaluasi</a:t>
          </a:r>
          <a:endParaRPr lang="en-US" dirty="0">
            <a:latin typeface="Arial" pitchFamily="34" charset="0"/>
            <a:cs typeface="Arial" pitchFamily="34" charset="0"/>
          </a:endParaRPr>
        </a:p>
      </dgm:t>
    </dgm:pt>
    <dgm:pt modelId="{420E7195-94BA-4F5F-98E7-D9B45B11B2A1}" type="parTrans" cxnId="{8AC94F27-89D2-498B-8E0E-9E6A94A95A05}">
      <dgm:prSet/>
      <dgm:spPr/>
      <dgm:t>
        <a:bodyPr/>
        <a:lstStyle/>
        <a:p>
          <a:endParaRPr lang="en-US"/>
        </a:p>
      </dgm:t>
    </dgm:pt>
    <dgm:pt modelId="{4C1D8A8F-63C6-4A87-A4AB-E6BB780738E3}" type="sibTrans" cxnId="{8AC94F27-89D2-498B-8E0E-9E6A94A95A05}">
      <dgm:prSet/>
      <dgm:spPr/>
      <dgm:t>
        <a:bodyPr/>
        <a:lstStyle/>
        <a:p>
          <a:endParaRPr lang="en-US"/>
        </a:p>
      </dgm:t>
    </dgm:pt>
    <dgm:pt modelId="{34E1231C-912D-4480-A6CC-B2DB17C4353D}" type="pres">
      <dgm:prSet presAssocID="{391AC3A1-1406-4CD1-9074-1DF6717D4C32}" presName="hierChild1" presStyleCnt="0">
        <dgm:presLayoutVars>
          <dgm:chPref val="1"/>
          <dgm:dir/>
          <dgm:animOne val="branch"/>
          <dgm:animLvl val="lvl"/>
          <dgm:resizeHandles/>
        </dgm:presLayoutVars>
      </dgm:prSet>
      <dgm:spPr/>
      <dgm:t>
        <a:bodyPr/>
        <a:lstStyle/>
        <a:p>
          <a:endParaRPr lang="en-US"/>
        </a:p>
      </dgm:t>
    </dgm:pt>
    <dgm:pt modelId="{1FF06EE3-77D6-4567-B54F-5D227641D88C}" type="pres">
      <dgm:prSet presAssocID="{40CC0E51-0A23-412F-8BA1-FE6424424F0E}" presName="hierRoot1" presStyleCnt="0"/>
      <dgm:spPr/>
    </dgm:pt>
    <dgm:pt modelId="{260F5DA8-F595-4618-BB07-FF973903C516}" type="pres">
      <dgm:prSet presAssocID="{40CC0E51-0A23-412F-8BA1-FE6424424F0E}" presName="composite" presStyleCnt="0"/>
      <dgm:spPr/>
    </dgm:pt>
    <dgm:pt modelId="{19ACA8B1-9241-46EC-9A3E-A1F06982A979}" type="pres">
      <dgm:prSet presAssocID="{40CC0E51-0A23-412F-8BA1-FE6424424F0E}" presName="background" presStyleLbl="node0" presStyleIdx="0" presStyleCnt="1"/>
      <dgm:spPr/>
    </dgm:pt>
    <dgm:pt modelId="{8F839F7E-A823-4864-A773-FF0C450B5693}" type="pres">
      <dgm:prSet presAssocID="{40CC0E51-0A23-412F-8BA1-FE6424424F0E}" presName="text" presStyleLbl="fgAcc0" presStyleIdx="0" presStyleCnt="1" custScaleX="251219" custLinFactX="15524" custLinFactNeighborX="100000" custLinFactNeighborY="-7132">
        <dgm:presLayoutVars>
          <dgm:chPref val="3"/>
        </dgm:presLayoutVars>
      </dgm:prSet>
      <dgm:spPr/>
      <dgm:t>
        <a:bodyPr/>
        <a:lstStyle/>
        <a:p>
          <a:endParaRPr lang="en-US"/>
        </a:p>
      </dgm:t>
    </dgm:pt>
    <dgm:pt modelId="{B33078B7-ACC0-4250-8196-53C750A07625}" type="pres">
      <dgm:prSet presAssocID="{40CC0E51-0A23-412F-8BA1-FE6424424F0E}" presName="hierChild2" presStyleCnt="0"/>
      <dgm:spPr/>
    </dgm:pt>
    <dgm:pt modelId="{3485822C-C530-4A7C-9C4A-0E5E8ACCD083}" type="pres">
      <dgm:prSet presAssocID="{EE36F5F6-786F-49D2-959F-7D85E4AB0F86}" presName="Name10" presStyleLbl="parChTrans1D2" presStyleIdx="0" presStyleCnt="2"/>
      <dgm:spPr/>
      <dgm:t>
        <a:bodyPr/>
        <a:lstStyle/>
        <a:p>
          <a:endParaRPr lang="en-US"/>
        </a:p>
      </dgm:t>
    </dgm:pt>
    <dgm:pt modelId="{73DFF3A6-42B4-4A99-9502-FC656595B056}" type="pres">
      <dgm:prSet presAssocID="{B7392FC3-0DF7-4DB1-9A63-6F5E01CBB0D2}" presName="hierRoot2" presStyleCnt="0"/>
      <dgm:spPr/>
    </dgm:pt>
    <dgm:pt modelId="{20A08BB5-E7EB-47EE-90CD-325ECE7607E1}" type="pres">
      <dgm:prSet presAssocID="{B7392FC3-0DF7-4DB1-9A63-6F5E01CBB0D2}" presName="composite2" presStyleCnt="0"/>
      <dgm:spPr/>
    </dgm:pt>
    <dgm:pt modelId="{57D83D23-39E0-4737-A323-B492E3525959}" type="pres">
      <dgm:prSet presAssocID="{B7392FC3-0DF7-4DB1-9A63-6F5E01CBB0D2}" presName="background2" presStyleLbl="node2" presStyleIdx="0" presStyleCnt="2"/>
      <dgm:spPr/>
    </dgm:pt>
    <dgm:pt modelId="{26C561E9-76A8-49D7-AA92-ED6A044C11C3}" type="pres">
      <dgm:prSet presAssocID="{B7392FC3-0DF7-4DB1-9A63-6F5E01CBB0D2}" presName="text2" presStyleLbl="fgAcc2" presStyleIdx="0" presStyleCnt="2" custScaleX="136007" custLinFactX="-42234" custLinFactNeighborX="-100000">
        <dgm:presLayoutVars>
          <dgm:chPref val="3"/>
        </dgm:presLayoutVars>
      </dgm:prSet>
      <dgm:spPr/>
      <dgm:t>
        <a:bodyPr/>
        <a:lstStyle/>
        <a:p>
          <a:endParaRPr lang="en-US"/>
        </a:p>
      </dgm:t>
    </dgm:pt>
    <dgm:pt modelId="{B273F31E-B289-4E15-824C-A0F21A1A9F94}" type="pres">
      <dgm:prSet presAssocID="{B7392FC3-0DF7-4DB1-9A63-6F5E01CBB0D2}" presName="hierChild3" presStyleCnt="0"/>
      <dgm:spPr/>
    </dgm:pt>
    <dgm:pt modelId="{2DF7535C-8A10-48A1-A3D1-03C0DAF6D04A}" type="pres">
      <dgm:prSet presAssocID="{9CD84E5F-154D-4575-AEB5-C3D1D89F9AE1}" presName="Name10" presStyleLbl="parChTrans1D2" presStyleIdx="1" presStyleCnt="2"/>
      <dgm:spPr/>
      <dgm:t>
        <a:bodyPr/>
        <a:lstStyle/>
        <a:p>
          <a:endParaRPr lang="en-US"/>
        </a:p>
      </dgm:t>
    </dgm:pt>
    <dgm:pt modelId="{3E45D626-0E3E-4328-8D97-308839E90E22}" type="pres">
      <dgm:prSet presAssocID="{59D63A86-2339-45E8-AEAF-193A13E43574}" presName="hierRoot2" presStyleCnt="0"/>
      <dgm:spPr/>
    </dgm:pt>
    <dgm:pt modelId="{C97CEDE6-FADA-43DA-990B-007A7616AA6C}" type="pres">
      <dgm:prSet presAssocID="{59D63A86-2339-45E8-AEAF-193A13E43574}" presName="composite2" presStyleCnt="0"/>
      <dgm:spPr/>
    </dgm:pt>
    <dgm:pt modelId="{E34F729A-F554-49B0-B407-98C2319DF7BC}" type="pres">
      <dgm:prSet presAssocID="{59D63A86-2339-45E8-AEAF-193A13E43574}" presName="background2" presStyleLbl="node2" presStyleIdx="1" presStyleCnt="2"/>
      <dgm:spPr/>
    </dgm:pt>
    <dgm:pt modelId="{05E654C3-8204-4244-A573-33579128BCF7}" type="pres">
      <dgm:prSet presAssocID="{59D63A86-2339-45E8-AEAF-193A13E43574}" presName="text2" presStyleLbl="fgAcc2" presStyleIdx="1" presStyleCnt="2" custScaleX="275767" custLinFactX="6111" custLinFactNeighborX="100000" custLinFactNeighborY="0">
        <dgm:presLayoutVars>
          <dgm:chPref val="3"/>
        </dgm:presLayoutVars>
      </dgm:prSet>
      <dgm:spPr/>
      <dgm:t>
        <a:bodyPr/>
        <a:lstStyle/>
        <a:p>
          <a:endParaRPr lang="en-US"/>
        </a:p>
      </dgm:t>
    </dgm:pt>
    <dgm:pt modelId="{65C8DF39-B5E2-49D1-A6A3-0E680C1EE0FA}" type="pres">
      <dgm:prSet presAssocID="{59D63A86-2339-45E8-AEAF-193A13E43574}" presName="hierChild3" presStyleCnt="0"/>
      <dgm:spPr/>
    </dgm:pt>
    <dgm:pt modelId="{EA48F838-EF9A-4616-8BC4-0DE382B67872}" type="pres">
      <dgm:prSet presAssocID="{DBB41B76-3367-49D8-965B-A45C6060FBF5}" presName="Name17" presStyleLbl="parChTrans1D3" presStyleIdx="0" presStyleCnt="4"/>
      <dgm:spPr/>
      <dgm:t>
        <a:bodyPr/>
        <a:lstStyle/>
        <a:p>
          <a:endParaRPr lang="en-US"/>
        </a:p>
      </dgm:t>
    </dgm:pt>
    <dgm:pt modelId="{8EDD383F-CA22-429B-938D-23A11B8F2221}" type="pres">
      <dgm:prSet presAssocID="{612AF5CC-CDA4-4F8A-AC84-5A0701705F28}" presName="hierRoot3" presStyleCnt="0"/>
      <dgm:spPr/>
    </dgm:pt>
    <dgm:pt modelId="{B12D8D64-8ECF-4302-8488-D98AD02A5A29}" type="pres">
      <dgm:prSet presAssocID="{612AF5CC-CDA4-4F8A-AC84-5A0701705F28}" presName="composite3" presStyleCnt="0"/>
      <dgm:spPr/>
    </dgm:pt>
    <dgm:pt modelId="{C231D6C0-9D51-4635-BBCD-D7E493B7D153}" type="pres">
      <dgm:prSet presAssocID="{612AF5CC-CDA4-4F8A-AC84-5A0701705F28}" presName="background3" presStyleLbl="node3" presStyleIdx="0" presStyleCnt="4"/>
      <dgm:spPr/>
    </dgm:pt>
    <dgm:pt modelId="{6FC95B37-84ED-4A07-9711-8800F0AFC584}" type="pres">
      <dgm:prSet presAssocID="{612AF5CC-CDA4-4F8A-AC84-5A0701705F28}" presName="text3" presStyleLbl="fgAcc3" presStyleIdx="0" presStyleCnt="4" custScaleX="130999">
        <dgm:presLayoutVars>
          <dgm:chPref val="3"/>
        </dgm:presLayoutVars>
      </dgm:prSet>
      <dgm:spPr/>
      <dgm:t>
        <a:bodyPr/>
        <a:lstStyle/>
        <a:p>
          <a:endParaRPr lang="en-US"/>
        </a:p>
      </dgm:t>
    </dgm:pt>
    <dgm:pt modelId="{AEC0B5B8-65B5-43B9-8991-609E674A155B}" type="pres">
      <dgm:prSet presAssocID="{612AF5CC-CDA4-4F8A-AC84-5A0701705F28}" presName="hierChild4" presStyleCnt="0"/>
      <dgm:spPr/>
    </dgm:pt>
    <dgm:pt modelId="{467B88B3-1109-4080-AB7F-812CB4430831}" type="pres">
      <dgm:prSet presAssocID="{C212928B-2458-42B9-8221-812072950B66}" presName="Name17" presStyleLbl="parChTrans1D3" presStyleIdx="1" presStyleCnt="4"/>
      <dgm:spPr/>
      <dgm:t>
        <a:bodyPr/>
        <a:lstStyle/>
        <a:p>
          <a:endParaRPr lang="en-US"/>
        </a:p>
      </dgm:t>
    </dgm:pt>
    <dgm:pt modelId="{8D227BDA-F35A-482D-8B20-2290A7DA1FE3}" type="pres">
      <dgm:prSet presAssocID="{83E0C0A2-6FF7-4A7F-A7BB-6032D6226131}" presName="hierRoot3" presStyleCnt="0"/>
      <dgm:spPr/>
    </dgm:pt>
    <dgm:pt modelId="{5DB8671D-A1FD-49F7-BAE9-E016D7551C10}" type="pres">
      <dgm:prSet presAssocID="{83E0C0A2-6FF7-4A7F-A7BB-6032D6226131}" presName="composite3" presStyleCnt="0"/>
      <dgm:spPr/>
    </dgm:pt>
    <dgm:pt modelId="{15E0BDFC-C16E-47D1-8F91-7528A829F6C2}" type="pres">
      <dgm:prSet presAssocID="{83E0C0A2-6FF7-4A7F-A7BB-6032D6226131}" presName="background3" presStyleLbl="node3" presStyleIdx="1" presStyleCnt="4"/>
      <dgm:spPr/>
    </dgm:pt>
    <dgm:pt modelId="{1C60FCEA-7172-4601-B8DD-D7AA62432069}" type="pres">
      <dgm:prSet presAssocID="{83E0C0A2-6FF7-4A7F-A7BB-6032D6226131}" presName="text3" presStyleLbl="fgAcc3" presStyleIdx="1" presStyleCnt="4">
        <dgm:presLayoutVars>
          <dgm:chPref val="3"/>
        </dgm:presLayoutVars>
      </dgm:prSet>
      <dgm:spPr/>
      <dgm:t>
        <a:bodyPr/>
        <a:lstStyle/>
        <a:p>
          <a:endParaRPr lang="en-US"/>
        </a:p>
      </dgm:t>
    </dgm:pt>
    <dgm:pt modelId="{C5B3DC1A-35FA-4200-BC2D-8EC30E12A29F}" type="pres">
      <dgm:prSet presAssocID="{83E0C0A2-6FF7-4A7F-A7BB-6032D6226131}" presName="hierChild4" presStyleCnt="0"/>
      <dgm:spPr/>
    </dgm:pt>
    <dgm:pt modelId="{E16A3621-3195-4279-ADA0-62E65B0DB825}" type="pres">
      <dgm:prSet presAssocID="{60AC774E-315D-4F00-AA0B-1F2ADC9F9BA1}" presName="Name17" presStyleLbl="parChTrans1D3" presStyleIdx="2" presStyleCnt="4"/>
      <dgm:spPr/>
      <dgm:t>
        <a:bodyPr/>
        <a:lstStyle/>
        <a:p>
          <a:endParaRPr lang="en-US"/>
        </a:p>
      </dgm:t>
    </dgm:pt>
    <dgm:pt modelId="{02F42699-6A79-4FDE-A83A-C263CFEB958C}" type="pres">
      <dgm:prSet presAssocID="{553EDEB9-9C6D-480F-9CEA-4CE03704F3D5}" presName="hierRoot3" presStyleCnt="0"/>
      <dgm:spPr/>
    </dgm:pt>
    <dgm:pt modelId="{78C40F78-97AB-492E-843D-9AAC9112367B}" type="pres">
      <dgm:prSet presAssocID="{553EDEB9-9C6D-480F-9CEA-4CE03704F3D5}" presName="composite3" presStyleCnt="0"/>
      <dgm:spPr/>
    </dgm:pt>
    <dgm:pt modelId="{C614245B-5EB5-4E7B-89C1-A76F38B35040}" type="pres">
      <dgm:prSet presAssocID="{553EDEB9-9C6D-480F-9CEA-4CE03704F3D5}" presName="background3" presStyleLbl="node3" presStyleIdx="2" presStyleCnt="4"/>
      <dgm:spPr/>
    </dgm:pt>
    <dgm:pt modelId="{C0112700-8F52-4FB0-B68A-9E123C44A423}" type="pres">
      <dgm:prSet presAssocID="{553EDEB9-9C6D-480F-9CEA-4CE03704F3D5}" presName="text3" presStyleLbl="fgAcc3" presStyleIdx="2" presStyleCnt="4">
        <dgm:presLayoutVars>
          <dgm:chPref val="3"/>
        </dgm:presLayoutVars>
      </dgm:prSet>
      <dgm:spPr/>
      <dgm:t>
        <a:bodyPr/>
        <a:lstStyle/>
        <a:p>
          <a:endParaRPr lang="en-US"/>
        </a:p>
      </dgm:t>
    </dgm:pt>
    <dgm:pt modelId="{59DEAD6F-D4ED-4AD9-BCBE-57E9EE39498E}" type="pres">
      <dgm:prSet presAssocID="{553EDEB9-9C6D-480F-9CEA-4CE03704F3D5}" presName="hierChild4" presStyleCnt="0"/>
      <dgm:spPr/>
    </dgm:pt>
    <dgm:pt modelId="{35EF4817-99A8-4769-ADC2-351F2998784C}" type="pres">
      <dgm:prSet presAssocID="{3B2D4BD6-833A-4C19-BCE1-43453F708A63}" presName="Name17" presStyleLbl="parChTrans1D3" presStyleIdx="3" presStyleCnt="4"/>
      <dgm:spPr/>
      <dgm:t>
        <a:bodyPr/>
        <a:lstStyle/>
        <a:p>
          <a:endParaRPr lang="en-US"/>
        </a:p>
      </dgm:t>
    </dgm:pt>
    <dgm:pt modelId="{4609C77E-C377-43D0-9B94-445F5A869FF7}" type="pres">
      <dgm:prSet presAssocID="{DDA80C58-93EF-44C3-BBFB-0E8D4558EEDC}" presName="hierRoot3" presStyleCnt="0"/>
      <dgm:spPr/>
    </dgm:pt>
    <dgm:pt modelId="{568BE5F4-4DA8-4D7E-95A4-76D9B6BCCFB8}" type="pres">
      <dgm:prSet presAssocID="{DDA80C58-93EF-44C3-BBFB-0E8D4558EEDC}" presName="composite3" presStyleCnt="0"/>
      <dgm:spPr/>
    </dgm:pt>
    <dgm:pt modelId="{7613D0DC-1F00-422A-9A61-21ACB72C61AB}" type="pres">
      <dgm:prSet presAssocID="{DDA80C58-93EF-44C3-BBFB-0E8D4558EEDC}" presName="background3" presStyleLbl="node3" presStyleIdx="3" presStyleCnt="4"/>
      <dgm:spPr/>
    </dgm:pt>
    <dgm:pt modelId="{36F0C698-44E0-47D1-8364-A3B2B4F076AD}" type="pres">
      <dgm:prSet presAssocID="{DDA80C58-93EF-44C3-BBFB-0E8D4558EEDC}" presName="text3" presStyleLbl="fgAcc3" presStyleIdx="3" presStyleCnt="4" custScaleX="163561" custLinFactNeighborX="2128">
        <dgm:presLayoutVars>
          <dgm:chPref val="3"/>
        </dgm:presLayoutVars>
      </dgm:prSet>
      <dgm:spPr/>
      <dgm:t>
        <a:bodyPr/>
        <a:lstStyle/>
        <a:p>
          <a:endParaRPr lang="en-US"/>
        </a:p>
      </dgm:t>
    </dgm:pt>
    <dgm:pt modelId="{B77571C9-BF3B-4DE0-81F7-1515B7670A53}" type="pres">
      <dgm:prSet presAssocID="{DDA80C58-93EF-44C3-BBFB-0E8D4558EEDC}" presName="hierChild4" presStyleCnt="0"/>
      <dgm:spPr/>
    </dgm:pt>
    <dgm:pt modelId="{D96C27E5-4A22-444E-9B25-494F622879B6}" type="pres">
      <dgm:prSet presAssocID="{FC1E3654-BC9A-4C75-B536-6E916105775B}" presName="Name23" presStyleLbl="parChTrans1D4" presStyleIdx="0" presStyleCnt="2"/>
      <dgm:spPr/>
      <dgm:t>
        <a:bodyPr/>
        <a:lstStyle/>
        <a:p>
          <a:endParaRPr lang="en-US"/>
        </a:p>
      </dgm:t>
    </dgm:pt>
    <dgm:pt modelId="{AFFE329B-D8CA-4CB1-86C2-C782C4CD3338}" type="pres">
      <dgm:prSet presAssocID="{B09B1458-12CD-4282-9410-5C3EE4659ABE}" presName="hierRoot4" presStyleCnt="0"/>
      <dgm:spPr/>
    </dgm:pt>
    <dgm:pt modelId="{C622EA2A-DE58-4961-B309-279435B479DE}" type="pres">
      <dgm:prSet presAssocID="{B09B1458-12CD-4282-9410-5C3EE4659ABE}" presName="composite4" presStyleCnt="0"/>
      <dgm:spPr/>
    </dgm:pt>
    <dgm:pt modelId="{D261C8EA-2759-43C9-A348-5C9EA44F4034}" type="pres">
      <dgm:prSet presAssocID="{B09B1458-12CD-4282-9410-5C3EE4659ABE}" presName="background4" presStyleLbl="node4" presStyleIdx="0" presStyleCnt="2"/>
      <dgm:spPr/>
    </dgm:pt>
    <dgm:pt modelId="{15924C03-2C54-4E4D-84FD-EE293BDA31E2}" type="pres">
      <dgm:prSet presAssocID="{B09B1458-12CD-4282-9410-5C3EE4659ABE}" presName="text4" presStyleLbl="fgAcc4" presStyleIdx="0" presStyleCnt="2">
        <dgm:presLayoutVars>
          <dgm:chPref val="3"/>
        </dgm:presLayoutVars>
      </dgm:prSet>
      <dgm:spPr/>
      <dgm:t>
        <a:bodyPr/>
        <a:lstStyle/>
        <a:p>
          <a:endParaRPr lang="en-US"/>
        </a:p>
      </dgm:t>
    </dgm:pt>
    <dgm:pt modelId="{B0A46EFE-6414-4331-BAF1-B6294C6789A6}" type="pres">
      <dgm:prSet presAssocID="{B09B1458-12CD-4282-9410-5C3EE4659ABE}" presName="hierChild5" presStyleCnt="0"/>
      <dgm:spPr/>
    </dgm:pt>
    <dgm:pt modelId="{81160A53-885D-496E-B832-A9B125BA4033}" type="pres">
      <dgm:prSet presAssocID="{420E7195-94BA-4F5F-98E7-D9B45B11B2A1}" presName="Name23" presStyleLbl="parChTrans1D4" presStyleIdx="1" presStyleCnt="2"/>
      <dgm:spPr/>
      <dgm:t>
        <a:bodyPr/>
        <a:lstStyle/>
        <a:p>
          <a:endParaRPr lang="en-US"/>
        </a:p>
      </dgm:t>
    </dgm:pt>
    <dgm:pt modelId="{BBF757DF-78A8-4E36-BF41-073AF0726A43}" type="pres">
      <dgm:prSet presAssocID="{D39242D5-EA5E-4BB0-A724-5E45D0565A73}" presName="hierRoot4" presStyleCnt="0"/>
      <dgm:spPr/>
    </dgm:pt>
    <dgm:pt modelId="{5F467362-747C-476C-9930-DC72627177E8}" type="pres">
      <dgm:prSet presAssocID="{D39242D5-EA5E-4BB0-A724-5E45D0565A73}" presName="composite4" presStyleCnt="0"/>
      <dgm:spPr/>
    </dgm:pt>
    <dgm:pt modelId="{0A75A18C-F61C-4884-9506-7F827EB0CE84}" type="pres">
      <dgm:prSet presAssocID="{D39242D5-EA5E-4BB0-A724-5E45D0565A73}" presName="background4" presStyleLbl="node4" presStyleIdx="1" presStyleCnt="2"/>
      <dgm:spPr/>
    </dgm:pt>
    <dgm:pt modelId="{80D96CEE-A94B-47B3-82B3-64A5C9240FFA}" type="pres">
      <dgm:prSet presAssocID="{D39242D5-EA5E-4BB0-A724-5E45D0565A73}" presName="text4" presStyleLbl="fgAcc4" presStyleIdx="1" presStyleCnt="2" custScaleX="142020">
        <dgm:presLayoutVars>
          <dgm:chPref val="3"/>
        </dgm:presLayoutVars>
      </dgm:prSet>
      <dgm:spPr/>
      <dgm:t>
        <a:bodyPr/>
        <a:lstStyle/>
        <a:p>
          <a:endParaRPr lang="en-US"/>
        </a:p>
      </dgm:t>
    </dgm:pt>
    <dgm:pt modelId="{CF8374E6-F0E2-402A-901C-2BAAA99E3C36}" type="pres">
      <dgm:prSet presAssocID="{D39242D5-EA5E-4BB0-A724-5E45D0565A73}" presName="hierChild5" presStyleCnt="0"/>
      <dgm:spPr/>
    </dgm:pt>
  </dgm:ptLst>
  <dgm:cxnLst>
    <dgm:cxn modelId="{492C7048-14C1-4245-A021-F791DC84443A}" type="presOf" srcId="{59D63A86-2339-45E8-AEAF-193A13E43574}" destId="{05E654C3-8204-4244-A573-33579128BCF7}" srcOrd="0" destOrd="0" presId="urn:microsoft.com/office/officeart/2005/8/layout/hierarchy1"/>
    <dgm:cxn modelId="{75452C78-D933-4FAA-9A43-6C4537C9D78B}" type="presOf" srcId="{C212928B-2458-42B9-8221-812072950B66}" destId="{467B88B3-1109-4080-AB7F-812CB4430831}" srcOrd="0" destOrd="0" presId="urn:microsoft.com/office/officeart/2005/8/layout/hierarchy1"/>
    <dgm:cxn modelId="{A6424B25-5E92-448A-AFC4-FA55F99F75B9}" type="presOf" srcId="{DBB41B76-3367-49D8-965B-A45C6060FBF5}" destId="{EA48F838-EF9A-4616-8BC4-0DE382B67872}" srcOrd="0" destOrd="0" presId="urn:microsoft.com/office/officeart/2005/8/layout/hierarchy1"/>
    <dgm:cxn modelId="{90C224A0-0369-4248-AD74-2B7814DE5E0D}" type="presOf" srcId="{D39242D5-EA5E-4BB0-A724-5E45D0565A73}" destId="{80D96CEE-A94B-47B3-82B3-64A5C9240FFA}" srcOrd="0" destOrd="0" presId="urn:microsoft.com/office/officeart/2005/8/layout/hierarchy1"/>
    <dgm:cxn modelId="{3BB40E5F-42CF-45B8-B1BC-95E4E0EB5BEE}" type="presOf" srcId="{391AC3A1-1406-4CD1-9074-1DF6717D4C32}" destId="{34E1231C-912D-4480-A6CC-B2DB17C4353D}" srcOrd="0" destOrd="0" presId="urn:microsoft.com/office/officeart/2005/8/layout/hierarchy1"/>
    <dgm:cxn modelId="{697166D6-3B11-472D-8568-69217B5A350F}" type="presOf" srcId="{612AF5CC-CDA4-4F8A-AC84-5A0701705F28}" destId="{6FC95B37-84ED-4A07-9711-8800F0AFC584}" srcOrd="0" destOrd="0" presId="urn:microsoft.com/office/officeart/2005/8/layout/hierarchy1"/>
    <dgm:cxn modelId="{E4532AA7-44FF-49CF-A5C7-4A00EB33A913}" srcId="{59D63A86-2339-45E8-AEAF-193A13E43574}" destId="{83E0C0A2-6FF7-4A7F-A7BB-6032D6226131}" srcOrd="1" destOrd="0" parTransId="{C212928B-2458-42B9-8221-812072950B66}" sibTransId="{B33C0CFD-2816-4D45-9E55-A0E8BF992AD9}"/>
    <dgm:cxn modelId="{54B5398B-C46A-4802-BA30-7C0B1028E48F}" type="presOf" srcId="{553EDEB9-9C6D-480F-9CEA-4CE03704F3D5}" destId="{C0112700-8F52-4FB0-B68A-9E123C44A423}" srcOrd="0" destOrd="0" presId="urn:microsoft.com/office/officeart/2005/8/layout/hierarchy1"/>
    <dgm:cxn modelId="{4D4F8712-7E43-4B81-B979-EA32A49287AA}" type="presOf" srcId="{83E0C0A2-6FF7-4A7F-A7BB-6032D6226131}" destId="{1C60FCEA-7172-4601-B8DD-D7AA62432069}" srcOrd="0" destOrd="0" presId="urn:microsoft.com/office/officeart/2005/8/layout/hierarchy1"/>
    <dgm:cxn modelId="{B14F855B-D769-4E1B-AAFE-E0340D7C4F0C}" type="presOf" srcId="{40CC0E51-0A23-412F-8BA1-FE6424424F0E}" destId="{8F839F7E-A823-4864-A773-FF0C450B5693}" srcOrd="0" destOrd="0" presId="urn:microsoft.com/office/officeart/2005/8/layout/hierarchy1"/>
    <dgm:cxn modelId="{119656B1-1065-462E-A57E-31DE769561CD}" type="presOf" srcId="{DDA80C58-93EF-44C3-BBFB-0E8D4558EEDC}" destId="{36F0C698-44E0-47D1-8364-A3B2B4F076AD}" srcOrd="0" destOrd="0" presId="urn:microsoft.com/office/officeart/2005/8/layout/hierarchy1"/>
    <dgm:cxn modelId="{276C25F3-E4FA-438D-96D2-024B4F5AF27E}" srcId="{59D63A86-2339-45E8-AEAF-193A13E43574}" destId="{612AF5CC-CDA4-4F8A-AC84-5A0701705F28}" srcOrd="0" destOrd="0" parTransId="{DBB41B76-3367-49D8-965B-A45C6060FBF5}" sibTransId="{178180D1-F209-430B-B788-C2CA354865F6}"/>
    <dgm:cxn modelId="{BE7692A5-F62D-4D94-8CEB-B5332C067F1B}" srcId="{40CC0E51-0A23-412F-8BA1-FE6424424F0E}" destId="{59D63A86-2339-45E8-AEAF-193A13E43574}" srcOrd="1" destOrd="0" parTransId="{9CD84E5F-154D-4575-AEB5-C3D1D89F9AE1}" sibTransId="{21210086-D005-43B6-93C2-751BEEA67873}"/>
    <dgm:cxn modelId="{2B91058A-15CB-4ED1-B4C3-E64AF9188BDF}" type="presOf" srcId="{420E7195-94BA-4F5F-98E7-D9B45B11B2A1}" destId="{81160A53-885D-496E-B832-A9B125BA4033}" srcOrd="0" destOrd="0" presId="urn:microsoft.com/office/officeart/2005/8/layout/hierarchy1"/>
    <dgm:cxn modelId="{1049D9F3-D6E4-4F53-B6EF-53B06FEE790A}" type="presOf" srcId="{B7392FC3-0DF7-4DB1-9A63-6F5E01CBB0D2}" destId="{26C561E9-76A8-49D7-AA92-ED6A044C11C3}" srcOrd="0" destOrd="0" presId="urn:microsoft.com/office/officeart/2005/8/layout/hierarchy1"/>
    <dgm:cxn modelId="{AB9B5ED7-06C8-4E8F-A5B1-4F706A333CE3}" srcId="{59D63A86-2339-45E8-AEAF-193A13E43574}" destId="{DDA80C58-93EF-44C3-BBFB-0E8D4558EEDC}" srcOrd="3" destOrd="0" parTransId="{3B2D4BD6-833A-4C19-BCE1-43453F708A63}" sibTransId="{940D2B3A-2791-457E-B2E1-F608A9DB17ED}"/>
    <dgm:cxn modelId="{30287AAB-2998-43D2-8F6C-5326FF380021}" type="presOf" srcId="{FC1E3654-BC9A-4C75-B536-6E916105775B}" destId="{D96C27E5-4A22-444E-9B25-494F622879B6}" srcOrd="0" destOrd="0" presId="urn:microsoft.com/office/officeart/2005/8/layout/hierarchy1"/>
    <dgm:cxn modelId="{D9D3F97E-59E4-4A96-BD4D-D8A0796D1717}" type="presOf" srcId="{EE36F5F6-786F-49D2-959F-7D85E4AB0F86}" destId="{3485822C-C530-4A7C-9C4A-0E5E8ACCD083}" srcOrd="0" destOrd="0" presId="urn:microsoft.com/office/officeart/2005/8/layout/hierarchy1"/>
    <dgm:cxn modelId="{6BE1D62F-C624-4091-BA3A-774C681C8086}" srcId="{391AC3A1-1406-4CD1-9074-1DF6717D4C32}" destId="{40CC0E51-0A23-412F-8BA1-FE6424424F0E}" srcOrd="0" destOrd="0" parTransId="{9FF8AA7A-A79E-4ED2-AF14-F56CA019713A}" sibTransId="{82A68F17-10C1-4862-BDC3-922329AF36DA}"/>
    <dgm:cxn modelId="{CBB061B6-396A-426B-91D5-3B341FA3AA14}" srcId="{40CC0E51-0A23-412F-8BA1-FE6424424F0E}" destId="{B7392FC3-0DF7-4DB1-9A63-6F5E01CBB0D2}" srcOrd="0" destOrd="0" parTransId="{EE36F5F6-786F-49D2-959F-7D85E4AB0F86}" sibTransId="{257E759E-4D2E-4A5E-8EC0-EB53ACD2F94F}"/>
    <dgm:cxn modelId="{F7BE0564-301C-447A-A698-9EFF36358060}" srcId="{59D63A86-2339-45E8-AEAF-193A13E43574}" destId="{553EDEB9-9C6D-480F-9CEA-4CE03704F3D5}" srcOrd="2" destOrd="0" parTransId="{60AC774E-315D-4F00-AA0B-1F2ADC9F9BA1}" sibTransId="{9DA531D7-6A12-4843-BB99-CD058E352624}"/>
    <dgm:cxn modelId="{8AC94F27-89D2-498B-8E0E-9E6A94A95A05}" srcId="{DDA80C58-93EF-44C3-BBFB-0E8D4558EEDC}" destId="{D39242D5-EA5E-4BB0-A724-5E45D0565A73}" srcOrd="1" destOrd="0" parTransId="{420E7195-94BA-4F5F-98E7-D9B45B11B2A1}" sibTransId="{4C1D8A8F-63C6-4A87-A4AB-E6BB780738E3}"/>
    <dgm:cxn modelId="{889461CC-71B5-496F-9D24-E4E251DFABCD}" type="presOf" srcId="{B09B1458-12CD-4282-9410-5C3EE4659ABE}" destId="{15924C03-2C54-4E4D-84FD-EE293BDA31E2}" srcOrd="0" destOrd="0" presId="urn:microsoft.com/office/officeart/2005/8/layout/hierarchy1"/>
    <dgm:cxn modelId="{47116630-4921-4BBC-88E1-C71E687AF80A}" type="presOf" srcId="{60AC774E-315D-4F00-AA0B-1F2ADC9F9BA1}" destId="{E16A3621-3195-4279-ADA0-62E65B0DB825}" srcOrd="0" destOrd="0" presId="urn:microsoft.com/office/officeart/2005/8/layout/hierarchy1"/>
    <dgm:cxn modelId="{02222508-3CAB-4E97-8423-B5153A0C702F}" srcId="{DDA80C58-93EF-44C3-BBFB-0E8D4558EEDC}" destId="{B09B1458-12CD-4282-9410-5C3EE4659ABE}" srcOrd="0" destOrd="0" parTransId="{FC1E3654-BC9A-4C75-B536-6E916105775B}" sibTransId="{00826E31-887E-474B-916C-098C99F7E412}"/>
    <dgm:cxn modelId="{9F4E23D1-739C-4381-B4EF-40E69817B891}" type="presOf" srcId="{9CD84E5F-154D-4575-AEB5-C3D1D89F9AE1}" destId="{2DF7535C-8A10-48A1-A3D1-03C0DAF6D04A}" srcOrd="0" destOrd="0" presId="urn:microsoft.com/office/officeart/2005/8/layout/hierarchy1"/>
    <dgm:cxn modelId="{8A62AF63-8AAB-4A7F-9C88-0C9A6ED0E696}" type="presOf" srcId="{3B2D4BD6-833A-4C19-BCE1-43453F708A63}" destId="{35EF4817-99A8-4769-ADC2-351F2998784C}" srcOrd="0" destOrd="0" presId="urn:microsoft.com/office/officeart/2005/8/layout/hierarchy1"/>
    <dgm:cxn modelId="{8C912FB3-D094-4F4A-BDEF-54FF9559F0AF}" type="presParOf" srcId="{34E1231C-912D-4480-A6CC-B2DB17C4353D}" destId="{1FF06EE3-77D6-4567-B54F-5D227641D88C}" srcOrd="0" destOrd="0" presId="urn:microsoft.com/office/officeart/2005/8/layout/hierarchy1"/>
    <dgm:cxn modelId="{06E7E416-8EC7-4B83-9CA8-5D6676967532}" type="presParOf" srcId="{1FF06EE3-77D6-4567-B54F-5D227641D88C}" destId="{260F5DA8-F595-4618-BB07-FF973903C516}" srcOrd="0" destOrd="0" presId="urn:microsoft.com/office/officeart/2005/8/layout/hierarchy1"/>
    <dgm:cxn modelId="{CB8F82FD-5346-419A-834F-B2CE0B8CEE37}" type="presParOf" srcId="{260F5DA8-F595-4618-BB07-FF973903C516}" destId="{19ACA8B1-9241-46EC-9A3E-A1F06982A979}" srcOrd="0" destOrd="0" presId="urn:microsoft.com/office/officeart/2005/8/layout/hierarchy1"/>
    <dgm:cxn modelId="{033E0352-1381-44D3-8687-37645C07A1A7}" type="presParOf" srcId="{260F5DA8-F595-4618-BB07-FF973903C516}" destId="{8F839F7E-A823-4864-A773-FF0C450B5693}" srcOrd="1" destOrd="0" presId="urn:microsoft.com/office/officeart/2005/8/layout/hierarchy1"/>
    <dgm:cxn modelId="{E6D08D6E-5F03-4CCB-B5D1-4D4100CBB98D}" type="presParOf" srcId="{1FF06EE3-77D6-4567-B54F-5D227641D88C}" destId="{B33078B7-ACC0-4250-8196-53C750A07625}" srcOrd="1" destOrd="0" presId="urn:microsoft.com/office/officeart/2005/8/layout/hierarchy1"/>
    <dgm:cxn modelId="{4FCB6A4A-669A-48E0-A05D-2DDC0FF0D082}" type="presParOf" srcId="{B33078B7-ACC0-4250-8196-53C750A07625}" destId="{3485822C-C530-4A7C-9C4A-0E5E8ACCD083}" srcOrd="0" destOrd="0" presId="urn:microsoft.com/office/officeart/2005/8/layout/hierarchy1"/>
    <dgm:cxn modelId="{C838147E-B0C4-4EA4-9714-F6D05177F936}" type="presParOf" srcId="{B33078B7-ACC0-4250-8196-53C750A07625}" destId="{73DFF3A6-42B4-4A99-9502-FC656595B056}" srcOrd="1" destOrd="0" presId="urn:microsoft.com/office/officeart/2005/8/layout/hierarchy1"/>
    <dgm:cxn modelId="{621BF57D-3765-46A1-9BC4-CD401E1939B2}" type="presParOf" srcId="{73DFF3A6-42B4-4A99-9502-FC656595B056}" destId="{20A08BB5-E7EB-47EE-90CD-325ECE7607E1}" srcOrd="0" destOrd="0" presId="urn:microsoft.com/office/officeart/2005/8/layout/hierarchy1"/>
    <dgm:cxn modelId="{A31DE5CF-B822-4280-A884-0A8C64FB2FB1}" type="presParOf" srcId="{20A08BB5-E7EB-47EE-90CD-325ECE7607E1}" destId="{57D83D23-39E0-4737-A323-B492E3525959}" srcOrd="0" destOrd="0" presId="urn:microsoft.com/office/officeart/2005/8/layout/hierarchy1"/>
    <dgm:cxn modelId="{2374491B-7B2B-40EE-84DA-8B54D66FABEC}" type="presParOf" srcId="{20A08BB5-E7EB-47EE-90CD-325ECE7607E1}" destId="{26C561E9-76A8-49D7-AA92-ED6A044C11C3}" srcOrd="1" destOrd="0" presId="urn:microsoft.com/office/officeart/2005/8/layout/hierarchy1"/>
    <dgm:cxn modelId="{7A46DED8-939B-4631-8871-EE3D22572316}" type="presParOf" srcId="{73DFF3A6-42B4-4A99-9502-FC656595B056}" destId="{B273F31E-B289-4E15-824C-A0F21A1A9F94}" srcOrd="1" destOrd="0" presId="urn:microsoft.com/office/officeart/2005/8/layout/hierarchy1"/>
    <dgm:cxn modelId="{0D3DF9D8-C5F7-4A31-B104-63FB2800BE3B}" type="presParOf" srcId="{B33078B7-ACC0-4250-8196-53C750A07625}" destId="{2DF7535C-8A10-48A1-A3D1-03C0DAF6D04A}" srcOrd="2" destOrd="0" presId="urn:microsoft.com/office/officeart/2005/8/layout/hierarchy1"/>
    <dgm:cxn modelId="{DCC7EE7B-5112-4EDE-AE13-69CAD6F7CA22}" type="presParOf" srcId="{B33078B7-ACC0-4250-8196-53C750A07625}" destId="{3E45D626-0E3E-4328-8D97-308839E90E22}" srcOrd="3" destOrd="0" presId="urn:microsoft.com/office/officeart/2005/8/layout/hierarchy1"/>
    <dgm:cxn modelId="{ACC62806-4700-4F7F-9F2B-8F511BF26980}" type="presParOf" srcId="{3E45D626-0E3E-4328-8D97-308839E90E22}" destId="{C97CEDE6-FADA-43DA-990B-007A7616AA6C}" srcOrd="0" destOrd="0" presId="urn:microsoft.com/office/officeart/2005/8/layout/hierarchy1"/>
    <dgm:cxn modelId="{DCB61470-E47D-4FCA-9141-59E660DABC97}" type="presParOf" srcId="{C97CEDE6-FADA-43DA-990B-007A7616AA6C}" destId="{E34F729A-F554-49B0-B407-98C2319DF7BC}" srcOrd="0" destOrd="0" presId="urn:microsoft.com/office/officeart/2005/8/layout/hierarchy1"/>
    <dgm:cxn modelId="{16885197-3766-4EDC-92EA-44F561B900BF}" type="presParOf" srcId="{C97CEDE6-FADA-43DA-990B-007A7616AA6C}" destId="{05E654C3-8204-4244-A573-33579128BCF7}" srcOrd="1" destOrd="0" presId="urn:microsoft.com/office/officeart/2005/8/layout/hierarchy1"/>
    <dgm:cxn modelId="{0F50A79C-2DD8-4879-B1CE-FE7C1FAA5BA0}" type="presParOf" srcId="{3E45D626-0E3E-4328-8D97-308839E90E22}" destId="{65C8DF39-B5E2-49D1-A6A3-0E680C1EE0FA}" srcOrd="1" destOrd="0" presId="urn:microsoft.com/office/officeart/2005/8/layout/hierarchy1"/>
    <dgm:cxn modelId="{871ACD49-7682-447C-8936-4969EDDD0970}" type="presParOf" srcId="{65C8DF39-B5E2-49D1-A6A3-0E680C1EE0FA}" destId="{EA48F838-EF9A-4616-8BC4-0DE382B67872}" srcOrd="0" destOrd="0" presId="urn:microsoft.com/office/officeart/2005/8/layout/hierarchy1"/>
    <dgm:cxn modelId="{70C11F90-2C83-4E7C-A438-7BEE1F0C3EE8}" type="presParOf" srcId="{65C8DF39-B5E2-49D1-A6A3-0E680C1EE0FA}" destId="{8EDD383F-CA22-429B-938D-23A11B8F2221}" srcOrd="1" destOrd="0" presId="urn:microsoft.com/office/officeart/2005/8/layout/hierarchy1"/>
    <dgm:cxn modelId="{8F0D5713-244E-468F-BDBD-371D3F9FFCCE}" type="presParOf" srcId="{8EDD383F-CA22-429B-938D-23A11B8F2221}" destId="{B12D8D64-8ECF-4302-8488-D98AD02A5A29}" srcOrd="0" destOrd="0" presId="urn:microsoft.com/office/officeart/2005/8/layout/hierarchy1"/>
    <dgm:cxn modelId="{A71849BC-2721-40A4-B807-F1C1A891AACB}" type="presParOf" srcId="{B12D8D64-8ECF-4302-8488-D98AD02A5A29}" destId="{C231D6C0-9D51-4635-BBCD-D7E493B7D153}" srcOrd="0" destOrd="0" presId="urn:microsoft.com/office/officeart/2005/8/layout/hierarchy1"/>
    <dgm:cxn modelId="{8485D35F-AF59-4134-8695-F8C32EDA6DD3}" type="presParOf" srcId="{B12D8D64-8ECF-4302-8488-D98AD02A5A29}" destId="{6FC95B37-84ED-4A07-9711-8800F0AFC584}" srcOrd="1" destOrd="0" presId="urn:microsoft.com/office/officeart/2005/8/layout/hierarchy1"/>
    <dgm:cxn modelId="{6B0EFA3C-FB4D-4BBC-B920-F7D8F4A2BDCF}" type="presParOf" srcId="{8EDD383F-CA22-429B-938D-23A11B8F2221}" destId="{AEC0B5B8-65B5-43B9-8991-609E674A155B}" srcOrd="1" destOrd="0" presId="urn:microsoft.com/office/officeart/2005/8/layout/hierarchy1"/>
    <dgm:cxn modelId="{99329B55-32F1-48DD-9BAD-A12579941CC8}" type="presParOf" srcId="{65C8DF39-B5E2-49D1-A6A3-0E680C1EE0FA}" destId="{467B88B3-1109-4080-AB7F-812CB4430831}" srcOrd="2" destOrd="0" presId="urn:microsoft.com/office/officeart/2005/8/layout/hierarchy1"/>
    <dgm:cxn modelId="{1BD97B3F-5B37-4505-9A31-D25074622229}" type="presParOf" srcId="{65C8DF39-B5E2-49D1-A6A3-0E680C1EE0FA}" destId="{8D227BDA-F35A-482D-8B20-2290A7DA1FE3}" srcOrd="3" destOrd="0" presId="urn:microsoft.com/office/officeart/2005/8/layout/hierarchy1"/>
    <dgm:cxn modelId="{06ADD9D3-2383-4FCB-888D-7E388C560121}" type="presParOf" srcId="{8D227BDA-F35A-482D-8B20-2290A7DA1FE3}" destId="{5DB8671D-A1FD-49F7-BAE9-E016D7551C10}" srcOrd="0" destOrd="0" presId="urn:microsoft.com/office/officeart/2005/8/layout/hierarchy1"/>
    <dgm:cxn modelId="{FE2A70E3-750D-425D-A89D-B0154796C2FA}" type="presParOf" srcId="{5DB8671D-A1FD-49F7-BAE9-E016D7551C10}" destId="{15E0BDFC-C16E-47D1-8F91-7528A829F6C2}" srcOrd="0" destOrd="0" presId="urn:microsoft.com/office/officeart/2005/8/layout/hierarchy1"/>
    <dgm:cxn modelId="{CB015856-9F72-4298-B334-484F6DC3AC37}" type="presParOf" srcId="{5DB8671D-A1FD-49F7-BAE9-E016D7551C10}" destId="{1C60FCEA-7172-4601-B8DD-D7AA62432069}" srcOrd="1" destOrd="0" presId="urn:microsoft.com/office/officeart/2005/8/layout/hierarchy1"/>
    <dgm:cxn modelId="{D1ACF790-0115-4CF3-9CC9-2FE597B8845A}" type="presParOf" srcId="{8D227BDA-F35A-482D-8B20-2290A7DA1FE3}" destId="{C5B3DC1A-35FA-4200-BC2D-8EC30E12A29F}" srcOrd="1" destOrd="0" presId="urn:microsoft.com/office/officeart/2005/8/layout/hierarchy1"/>
    <dgm:cxn modelId="{6B997756-12F9-4008-A689-4AD68C458CED}" type="presParOf" srcId="{65C8DF39-B5E2-49D1-A6A3-0E680C1EE0FA}" destId="{E16A3621-3195-4279-ADA0-62E65B0DB825}" srcOrd="4" destOrd="0" presId="urn:microsoft.com/office/officeart/2005/8/layout/hierarchy1"/>
    <dgm:cxn modelId="{288EF9A0-4C36-4F69-99BB-BF60C4043D18}" type="presParOf" srcId="{65C8DF39-B5E2-49D1-A6A3-0E680C1EE0FA}" destId="{02F42699-6A79-4FDE-A83A-C263CFEB958C}" srcOrd="5" destOrd="0" presId="urn:microsoft.com/office/officeart/2005/8/layout/hierarchy1"/>
    <dgm:cxn modelId="{C225271B-DDDE-4D1C-89E1-5DD7345FD9FA}" type="presParOf" srcId="{02F42699-6A79-4FDE-A83A-C263CFEB958C}" destId="{78C40F78-97AB-492E-843D-9AAC9112367B}" srcOrd="0" destOrd="0" presId="urn:microsoft.com/office/officeart/2005/8/layout/hierarchy1"/>
    <dgm:cxn modelId="{451B9D19-AA78-4C36-8297-5F7C0E95BC28}" type="presParOf" srcId="{78C40F78-97AB-492E-843D-9AAC9112367B}" destId="{C614245B-5EB5-4E7B-89C1-A76F38B35040}" srcOrd="0" destOrd="0" presId="urn:microsoft.com/office/officeart/2005/8/layout/hierarchy1"/>
    <dgm:cxn modelId="{F4746152-60F8-4ECF-AFB6-632E9D910963}" type="presParOf" srcId="{78C40F78-97AB-492E-843D-9AAC9112367B}" destId="{C0112700-8F52-4FB0-B68A-9E123C44A423}" srcOrd="1" destOrd="0" presId="urn:microsoft.com/office/officeart/2005/8/layout/hierarchy1"/>
    <dgm:cxn modelId="{97627906-191B-441C-9A2E-07A9B1358E67}" type="presParOf" srcId="{02F42699-6A79-4FDE-A83A-C263CFEB958C}" destId="{59DEAD6F-D4ED-4AD9-BCBE-57E9EE39498E}" srcOrd="1" destOrd="0" presId="urn:microsoft.com/office/officeart/2005/8/layout/hierarchy1"/>
    <dgm:cxn modelId="{D58DC93A-933F-42D6-9FB9-2368E483F277}" type="presParOf" srcId="{65C8DF39-B5E2-49D1-A6A3-0E680C1EE0FA}" destId="{35EF4817-99A8-4769-ADC2-351F2998784C}" srcOrd="6" destOrd="0" presId="urn:microsoft.com/office/officeart/2005/8/layout/hierarchy1"/>
    <dgm:cxn modelId="{75459BD0-2329-46BC-85EE-CE42552A9290}" type="presParOf" srcId="{65C8DF39-B5E2-49D1-A6A3-0E680C1EE0FA}" destId="{4609C77E-C377-43D0-9B94-445F5A869FF7}" srcOrd="7" destOrd="0" presId="urn:microsoft.com/office/officeart/2005/8/layout/hierarchy1"/>
    <dgm:cxn modelId="{CD72EEA1-455E-42E8-B3F9-B10096480C09}" type="presParOf" srcId="{4609C77E-C377-43D0-9B94-445F5A869FF7}" destId="{568BE5F4-4DA8-4D7E-95A4-76D9B6BCCFB8}" srcOrd="0" destOrd="0" presId="urn:microsoft.com/office/officeart/2005/8/layout/hierarchy1"/>
    <dgm:cxn modelId="{FB8C251F-9A57-42DA-8757-F3CDAA6D1F8F}" type="presParOf" srcId="{568BE5F4-4DA8-4D7E-95A4-76D9B6BCCFB8}" destId="{7613D0DC-1F00-422A-9A61-21ACB72C61AB}" srcOrd="0" destOrd="0" presId="urn:microsoft.com/office/officeart/2005/8/layout/hierarchy1"/>
    <dgm:cxn modelId="{481C5C3F-A544-44DC-912F-FC53933D9282}" type="presParOf" srcId="{568BE5F4-4DA8-4D7E-95A4-76D9B6BCCFB8}" destId="{36F0C698-44E0-47D1-8364-A3B2B4F076AD}" srcOrd="1" destOrd="0" presId="urn:microsoft.com/office/officeart/2005/8/layout/hierarchy1"/>
    <dgm:cxn modelId="{A20C39EA-4957-465D-B1C4-B87EDC95BFE6}" type="presParOf" srcId="{4609C77E-C377-43D0-9B94-445F5A869FF7}" destId="{B77571C9-BF3B-4DE0-81F7-1515B7670A53}" srcOrd="1" destOrd="0" presId="urn:microsoft.com/office/officeart/2005/8/layout/hierarchy1"/>
    <dgm:cxn modelId="{74D97E65-41DC-4D01-A60D-B91E68D668CF}" type="presParOf" srcId="{B77571C9-BF3B-4DE0-81F7-1515B7670A53}" destId="{D96C27E5-4A22-444E-9B25-494F622879B6}" srcOrd="0" destOrd="0" presId="urn:microsoft.com/office/officeart/2005/8/layout/hierarchy1"/>
    <dgm:cxn modelId="{88A118E9-4A9A-41C3-9170-04CA2BE113F1}" type="presParOf" srcId="{B77571C9-BF3B-4DE0-81F7-1515B7670A53}" destId="{AFFE329B-D8CA-4CB1-86C2-C782C4CD3338}" srcOrd="1" destOrd="0" presId="urn:microsoft.com/office/officeart/2005/8/layout/hierarchy1"/>
    <dgm:cxn modelId="{F514CBB5-2143-4423-AAA5-6F5AF0CDAAFB}" type="presParOf" srcId="{AFFE329B-D8CA-4CB1-86C2-C782C4CD3338}" destId="{C622EA2A-DE58-4961-B309-279435B479DE}" srcOrd="0" destOrd="0" presId="urn:microsoft.com/office/officeart/2005/8/layout/hierarchy1"/>
    <dgm:cxn modelId="{005026D8-B34F-43B0-9039-928D7B385708}" type="presParOf" srcId="{C622EA2A-DE58-4961-B309-279435B479DE}" destId="{D261C8EA-2759-43C9-A348-5C9EA44F4034}" srcOrd="0" destOrd="0" presId="urn:microsoft.com/office/officeart/2005/8/layout/hierarchy1"/>
    <dgm:cxn modelId="{C6E7642F-80CD-4E04-B9D0-FF222D849A87}" type="presParOf" srcId="{C622EA2A-DE58-4961-B309-279435B479DE}" destId="{15924C03-2C54-4E4D-84FD-EE293BDA31E2}" srcOrd="1" destOrd="0" presId="urn:microsoft.com/office/officeart/2005/8/layout/hierarchy1"/>
    <dgm:cxn modelId="{77F4C937-9716-47F8-94A1-5B7519C96706}" type="presParOf" srcId="{AFFE329B-D8CA-4CB1-86C2-C782C4CD3338}" destId="{B0A46EFE-6414-4331-BAF1-B6294C6789A6}" srcOrd="1" destOrd="0" presId="urn:microsoft.com/office/officeart/2005/8/layout/hierarchy1"/>
    <dgm:cxn modelId="{898AA2E9-65DC-4B6E-B822-D940F3E22267}" type="presParOf" srcId="{B77571C9-BF3B-4DE0-81F7-1515B7670A53}" destId="{81160A53-885D-496E-B832-A9B125BA4033}" srcOrd="2" destOrd="0" presId="urn:microsoft.com/office/officeart/2005/8/layout/hierarchy1"/>
    <dgm:cxn modelId="{8BB67172-5A0B-4938-BA0A-3EAA6D525DAD}" type="presParOf" srcId="{B77571C9-BF3B-4DE0-81F7-1515B7670A53}" destId="{BBF757DF-78A8-4E36-BF41-073AF0726A43}" srcOrd="3" destOrd="0" presId="urn:microsoft.com/office/officeart/2005/8/layout/hierarchy1"/>
    <dgm:cxn modelId="{BDD3F4D5-4186-44D3-85A8-0A8228839D22}" type="presParOf" srcId="{BBF757DF-78A8-4E36-BF41-073AF0726A43}" destId="{5F467362-747C-476C-9930-DC72627177E8}" srcOrd="0" destOrd="0" presId="urn:microsoft.com/office/officeart/2005/8/layout/hierarchy1"/>
    <dgm:cxn modelId="{69B8E281-60D5-4209-974B-1E3EFFBCAE2B}" type="presParOf" srcId="{5F467362-747C-476C-9930-DC72627177E8}" destId="{0A75A18C-F61C-4884-9506-7F827EB0CE84}" srcOrd="0" destOrd="0" presId="urn:microsoft.com/office/officeart/2005/8/layout/hierarchy1"/>
    <dgm:cxn modelId="{1B39755C-E99F-4AEE-BA1D-A688EDB2A32D}" type="presParOf" srcId="{5F467362-747C-476C-9930-DC72627177E8}" destId="{80D96CEE-A94B-47B3-82B3-64A5C9240FFA}" srcOrd="1" destOrd="0" presId="urn:microsoft.com/office/officeart/2005/8/layout/hierarchy1"/>
    <dgm:cxn modelId="{A5532734-1946-4038-9657-7DDE3306185A}" type="presParOf" srcId="{BBF757DF-78A8-4E36-BF41-073AF0726A43}" destId="{CF8374E6-F0E2-402A-901C-2BAAA99E3C3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160A53-885D-496E-B832-A9B125BA4033}">
      <dsp:nvSpPr>
        <dsp:cNvPr id="0" name=""/>
        <dsp:cNvSpPr/>
      </dsp:nvSpPr>
      <dsp:spPr>
        <a:xfrm>
          <a:off x="6891976" y="4231272"/>
          <a:ext cx="817702" cy="403192"/>
        </a:xfrm>
        <a:custGeom>
          <a:avLst/>
          <a:gdLst/>
          <a:ahLst/>
          <a:cxnLst/>
          <a:rect l="0" t="0" r="0" b="0"/>
          <a:pathLst>
            <a:path>
              <a:moveTo>
                <a:pt x="0" y="0"/>
              </a:moveTo>
              <a:lnTo>
                <a:pt x="0" y="274763"/>
              </a:lnTo>
              <a:lnTo>
                <a:pt x="817702" y="274763"/>
              </a:lnTo>
              <a:lnTo>
                <a:pt x="817702" y="403192"/>
              </a:lnTo>
            </a:path>
          </a:pathLst>
        </a:custGeom>
        <a:noFill/>
        <a:ln w="285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6C27E5-4A22-444E-9B25-494F622879B6}">
      <dsp:nvSpPr>
        <dsp:cNvPr id="0" name=""/>
        <dsp:cNvSpPr/>
      </dsp:nvSpPr>
      <dsp:spPr>
        <a:xfrm>
          <a:off x="5724002" y="4231272"/>
          <a:ext cx="1167973" cy="403192"/>
        </a:xfrm>
        <a:custGeom>
          <a:avLst/>
          <a:gdLst/>
          <a:ahLst/>
          <a:cxnLst/>
          <a:rect l="0" t="0" r="0" b="0"/>
          <a:pathLst>
            <a:path>
              <a:moveTo>
                <a:pt x="1167973" y="0"/>
              </a:moveTo>
              <a:lnTo>
                <a:pt x="1167973" y="274763"/>
              </a:lnTo>
              <a:lnTo>
                <a:pt x="0" y="274763"/>
              </a:lnTo>
              <a:lnTo>
                <a:pt x="0" y="403192"/>
              </a:lnTo>
            </a:path>
          </a:pathLst>
        </a:custGeom>
        <a:noFill/>
        <a:ln w="285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EF4817-99A8-4769-ADC2-351F2998784C}">
      <dsp:nvSpPr>
        <dsp:cNvPr id="0" name=""/>
        <dsp:cNvSpPr/>
      </dsp:nvSpPr>
      <dsp:spPr>
        <a:xfrm>
          <a:off x="5577041" y="2947758"/>
          <a:ext cx="1314935" cy="403192"/>
        </a:xfrm>
        <a:custGeom>
          <a:avLst/>
          <a:gdLst/>
          <a:ahLst/>
          <a:cxnLst/>
          <a:rect l="0" t="0" r="0" b="0"/>
          <a:pathLst>
            <a:path>
              <a:moveTo>
                <a:pt x="0" y="0"/>
              </a:moveTo>
              <a:lnTo>
                <a:pt x="0" y="274763"/>
              </a:lnTo>
              <a:lnTo>
                <a:pt x="1314935" y="274763"/>
              </a:lnTo>
              <a:lnTo>
                <a:pt x="1314935" y="403192"/>
              </a:lnTo>
            </a:path>
          </a:pathLst>
        </a:custGeom>
        <a:noFill/>
        <a:ln w="285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6A3621-3195-4279-ADA0-62E65B0DB825}">
      <dsp:nvSpPr>
        <dsp:cNvPr id="0" name=""/>
        <dsp:cNvSpPr/>
      </dsp:nvSpPr>
      <dsp:spPr>
        <a:xfrm>
          <a:off x="4727483" y="2947758"/>
          <a:ext cx="849557" cy="403192"/>
        </a:xfrm>
        <a:custGeom>
          <a:avLst/>
          <a:gdLst/>
          <a:ahLst/>
          <a:cxnLst/>
          <a:rect l="0" t="0" r="0" b="0"/>
          <a:pathLst>
            <a:path>
              <a:moveTo>
                <a:pt x="849557" y="0"/>
              </a:moveTo>
              <a:lnTo>
                <a:pt x="849557" y="274763"/>
              </a:lnTo>
              <a:lnTo>
                <a:pt x="0" y="274763"/>
              </a:lnTo>
              <a:lnTo>
                <a:pt x="0" y="403192"/>
              </a:lnTo>
            </a:path>
          </a:pathLst>
        </a:custGeom>
        <a:noFill/>
        <a:ln w="285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67B88B3-1109-4080-AB7F-812CB4430831}">
      <dsp:nvSpPr>
        <dsp:cNvPr id="0" name=""/>
        <dsp:cNvSpPr/>
      </dsp:nvSpPr>
      <dsp:spPr>
        <a:xfrm>
          <a:off x="3033075" y="2947758"/>
          <a:ext cx="2543965" cy="403192"/>
        </a:xfrm>
        <a:custGeom>
          <a:avLst/>
          <a:gdLst/>
          <a:ahLst/>
          <a:cxnLst/>
          <a:rect l="0" t="0" r="0" b="0"/>
          <a:pathLst>
            <a:path>
              <a:moveTo>
                <a:pt x="2543965" y="0"/>
              </a:moveTo>
              <a:lnTo>
                <a:pt x="2543965" y="274763"/>
              </a:lnTo>
              <a:lnTo>
                <a:pt x="0" y="274763"/>
              </a:lnTo>
              <a:lnTo>
                <a:pt x="0" y="403192"/>
              </a:lnTo>
            </a:path>
          </a:pathLst>
        </a:custGeom>
        <a:noFill/>
        <a:ln w="285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A48F838-EF9A-4616-8BC4-0DE382B67872}">
      <dsp:nvSpPr>
        <dsp:cNvPr id="0" name=""/>
        <dsp:cNvSpPr/>
      </dsp:nvSpPr>
      <dsp:spPr>
        <a:xfrm>
          <a:off x="1123793" y="2947758"/>
          <a:ext cx="4453247" cy="403192"/>
        </a:xfrm>
        <a:custGeom>
          <a:avLst/>
          <a:gdLst/>
          <a:ahLst/>
          <a:cxnLst/>
          <a:rect l="0" t="0" r="0" b="0"/>
          <a:pathLst>
            <a:path>
              <a:moveTo>
                <a:pt x="4453247" y="0"/>
              </a:moveTo>
              <a:lnTo>
                <a:pt x="4453247" y="274763"/>
              </a:lnTo>
              <a:lnTo>
                <a:pt x="0" y="274763"/>
              </a:lnTo>
              <a:lnTo>
                <a:pt x="0" y="403192"/>
              </a:lnTo>
            </a:path>
          </a:pathLst>
        </a:custGeom>
        <a:noFill/>
        <a:ln w="28575"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7535C-8A10-48A1-A3D1-03C0DAF6D04A}">
      <dsp:nvSpPr>
        <dsp:cNvPr id="0" name=""/>
        <dsp:cNvSpPr/>
      </dsp:nvSpPr>
      <dsp:spPr>
        <a:xfrm>
          <a:off x="4610744" y="1601460"/>
          <a:ext cx="966296" cy="465976"/>
        </a:xfrm>
        <a:custGeom>
          <a:avLst/>
          <a:gdLst/>
          <a:ahLst/>
          <a:cxnLst/>
          <a:rect l="0" t="0" r="0" b="0"/>
          <a:pathLst>
            <a:path>
              <a:moveTo>
                <a:pt x="0" y="0"/>
              </a:moveTo>
              <a:lnTo>
                <a:pt x="0" y="337548"/>
              </a:lnTo>
              <a:lnTo>
                <a:pt x="966296" y="337548"/>
              </a:lnTo>
              <a:lnTo>
                <a:pt x="966296" y="465976"/>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85822C-C530-4A7C-9C4A-0E5E8ACCD083}">
      <dsp:nvSpPr>
        <dsp:cNvPr id="0" name=""/>
        <dsp:cNvSpPr/>
      </dsp:nvSpPr>
      <dsp:spPr>
        <a:xfrm>
          <a:off x="788718" y="1601460"/>
          <a:ext cx="3822025" cy="465976"/>
        </a:xfrm>
        <a:custGeom>
          <a:avLst/>
          <a:gdLst/>
          <a:ahLst/>
          <a:cxnLst/>
          <a:rect l="0" t="0" r="0" b="0"/>
          <a:pathLst>
            <a:path>
              <a:moveTo>
                <a:pt x="3822025" y="0"/>
              </a:moveTo>
              <a:lnTo>
                <a:pt x="3822025" y="337548"/>
              </a:lnTo>
              <a:lnTo>
                <a:pt x="0" y="337548"/>
              </a:lnTo>
              <a:lnTo>
                <a:pt x="0" y="465976"/>
              </a:lnTo>
            </a:path>
          </a:pathLst>
        </a:custGeom>
        <a:noFill/>
        <a:ln w="2857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ACA8B1-9241-46EC-9A3E-A1F06982A979}">
      <dsp:nvSpPr>
        <dsp:cNvPr id="0" name=""/>
        <dsp:cNvSpPr/>
      </dsp:nvSpPr>
      <dsp:spPr>
        <a:xfrm>
          <a:off x="2869377" y="721138"/>
          <a:ext cx="3482733"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F839F7E-A823-4864-A773-FF0C450B5693}">
      <dsp:nvSpPr>
        <dsp:cNvPr id="0" name=""/>
        <dsp:cNvSpPr/>
      </dsp:nvSpPr>
      <dsp:spPr>
        <a:xfrm>
          <a:off x="3023414" y="867473"/>
          <a:ext cx="34827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err="1" smtClean="0">
              <a:latin typeface="Arial" pitchFamily="34" charset="0"/>
              <a:cs typeface="Arial" pitchFamily="34" charset="0"/>
            </a:rPr>
            <a:t>Kurikulum</a:t>
          </a:r>
          <a:r>
            <a:rPr lang="en-US" sz="2800" b="1" kern="1200" dirty="0" smtClean="0">
              <a:latin typeface="Arial" pitchFamily="34" charset="0"/>
              <a:cs typeface="Arial" pitchFamily="34" charset="0"/>
            </a:rPr>
            <a:t> 2013</a:t>
          </a:r>
          <a:endParaRPr lang="en-US" sz="2800" b="1" kern="1200" dirty="0">
            <a:latin typeface="Arial" pitchFamily="34" charset="0"/>
            <a:cs typeface="Arial" pitchFamily="34" charset="0"/>
          </a:endParaRPr>
        </a:p>
      </dsp:txBody>
      <dsp:txXfrm>
        <a:off x="3049198" y="893257"/>
        <a:ext cx="3431165" cy="828753"/>
      </dsp:txXfrm>
    </dsp:sp>
    <dsp:sp modelId="{57D83D23-39E0-4737-A323-B492E3525959}">
      <dsp:nvSpPr>
        <dsp:cNvPr id="0" name=""/>
        <dsp:cNvSpPr/>
      </dsp:nvSpPr>
      <dsp:spPr>
        <a:xfrm>
          <a:off x="-154037" y="2067437"/>
          <a:ext cx="1885510"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26C561E9-76A8-49D7-AA92-ED6A044C11C3}">
      <dsp:nvSpPr>
        <dsp:cNvPr id="0" name=""/>
        <dsp:cNvSpPr/>
      </dsp:nvSpPr>
      <dsp:spPr>
        <a:xfrm>
          <a:off x="0" y="2213772"/>
          <a:ext cx="1885510"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Tantangan</a:t>
          </a:r>
          <a:r>
            <a:rPr lang="en-US" sz="2400" kern="1200" dirty="0" smtClean="0">
              <a:latin typeface="Arial" pitchFamily="34" charset="0"/>
              <a:cs typeface="Arial" pitchFamily="34" charset="0"/>
            </a:rPr>
            <a:t> Internal</a:t>
          </a:r>
          <a:endParaRPr lang="en-US" sz="2400" kern="1200" dirty="0">
            <a:latin typeface="Arial" pitchFamily="34" charset="0"/>
            <a:cs typeface="Arial" pitchFamily="34" charset="0"/>
          </a:endParaRPr>
        </a:p>
      </dsp:txBody>
      <dsp:txXfrm>
        <a:off x="25784" y="2239556"/>
        <a:ext cx="1833942" cy="828753"/>
      </dsp:txXfrm>
    </dsp:sp>
    <dsp:sp modelId="{E34F729A-F554-49B0-B407-98C2319DF7BC}">
      <dsp:nvSpPr>
        <dsp:cNvPr id="0" name=""/>
        <dsp:cNvSpPr/>
      </dsp:nvSpPr>
      <dsp:spPr>
        <a:xfrm>
          <a:off x="3665515" y="2067437"/>
          <a:ext cx="3823050"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05E654C3-8204-4244-A573-33579128BCF7}">
      <dsp:nvSpPr>
        <dsp:cNvPr id="0" name=""/>
        <dsp:cNvSpPr/>
      </dsp:nvSpPr>
      <dsp:spPr>
        <a:xfrm>
          <a:off x="3819552" y="2213772"/>
          <a:ext cx="3823050"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Tantangan</a:t>
          </a:r>
          <a:r>
            <a:rPr lang="en-US" sz="2400" kern="1200" dirty="0" smtClean="0">
              <a:latin typeface="Arial" pitchFamily="34" charset="0"/>
              <a:cs typeface="Arial" pitchFamily="34" charset="0"/>
            </a:rPr>
            <a:t> </a:t>
          </a:r>
          <a:r>
            <a:rPr lang="en-US" sz="2400" kern="1200" dirty="0" err="1" smtClean="0">
              <a:latin typeface="Arial" pitchFamily="34" charset="0"/>
              <a:cs typeface="Arial" pitchFamily="34" charset="0"/>
            </a:rPr>
            <a:t>Eksternal</a:t>
          </a:r>
          <a:endParaRPr lang="en-US" sz="2400" kern="1200" dirty="0" smtClean="0">
            <a:latin typeface="Arial" pitchFamily="34" charset="0"/>
            <a:cs typeface="Arial" pitchFamily="34" charset="0"/>
          </a:endParaRPr>
        </a:p>
        <a:p>
          <a:pPr lvl="0" algn="ctr" defTabSz="1066800">
            <a:lnSpc>
              <a:spcPct val="90000"/>
            </a:lnSpc>
            <a:spcBef>
              <a:spcPct val="0"/>
            </a:spcBef>
            <a:spcAft>
              <a:spcPct val="35000"/>
            </a:spcAft>
          </a:pPr>
          <a:r>
            <a:rPr lang="en-US" sz="2400" kern="1200" dirty="0" smtClean="0">
              <a:latin typeface="Arial" pitchFamily="34" charset="0"/>
              <a:cs typeface="Arial" pitchFamily="34" charset="0"/>
            </a:rPr>
            <a:t>(</a:t>
          </a:r>
          <a:r>
            <a:rPr lang="en-US" sz="2400" kern="1200" dirty="0" err="1" smtClean="0">
              <a:latin typeface="Arial" pitchFamily="34" charset="0"/>
              <a:cs typeface="Arial" pitchFamily="34" charset="0"/>
            </a:rPr>
            <a:t>Globalisasi</a:t>
          </a:r>
          <a:r>
            <a:rPr lang="en-US" sz="2400" kern="1200" dirty="0" smtClean="0">
              <a:latin typeface="Arial" pitchFamily="34" charset="0"/>
              <a:cs typeface="Arial" pitchFamily="34" charset="0"/>
            </a:rPr>
            <a:t>)</a:t>
          </a:r>
          <a:endParaRPr lang="en-US" sz="2400" kern="1200" dirty="0">
            <a:latin typeface="Arial" pitchFamily="34" charset="0"/>
            <a:cs typeface="Arial" pitchFamily="34" charset="0"/>
          </a:endParaRPr>
        </a:p>
      </dsp:txBody>
      <dsp:txXfrm>
        <a:off x="3845336" y="2239556"/>
        <a:ext cx="3771482" cy="828753"/>
      </dsp:txXfrm>
    </dsp:sp>
    <dsp:sp modelId="{C231D6C0-9D51-4635-BBCD-D7E493B7D153}">
      <dsp:nvSpPr>
        <dsp:cNvPr id="0" name=""/>
        <dsp:cNvSpPr/>
      </dsp:nvSpPr>
      <dsp:spPr>
        <a:xfrm>
          <a:off x="215751" y="3350950"/>
          <a:ext cx="1816083"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6FC95B37-84ED-4A07-9711-8800F0AFC584}">
      <dsp:nvSpPr>
        <dsp:cNvPr id="0" name=""/>
        <dsp:cNvSpPr/>
      </dsp:nvSpPr>
      <dsp:spPr>
        <a:xfrm>
          <a:off x="369788" y="3497286"/>
          <a:ext cx="181608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Lingkungan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Hidup</a:t>
          </a:r>
          <a:endParaRPr lang="en-US" sz="2000" kern="1200" dirty="0">
            <a:latin typeface="Arial" pitchFamily="34" charset="0"/>
            <a:cs typeface="Arial" pitchFamily="34" charset="0"/>
          </a:endParaRPr>
        </a:p>
      </dsp:txBody>
      <dsp:txXfrm>
        <a:off x="395572" y="3523070"/>
        <a:ext cx="1764515" cy="828753"/>
      </dsp:txXfrm>
    </dsp:sp>
    <dsp:sp modelId="{15E0BDFC-C16E-47D1-8F91-7528A829F6C2}">
      <dsp:nvSpPr>
        <dsp:cNvPr id="0" name=""/>
        <dsp:cNvSpPr/>
      </dsp:nvSpPr>
      <dsp:spPr>
        <a:xfrm>
          <a:off x="2339908" y="3350950"/>
          <a:ext cx="1386333"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C60FCEA-7172-4601-B8DD-D7AA62432069}">
      <dsp:nvSpPr>
        <dsp:cNvPr id="0" name=""/>
        <dsp:cNvSpPr/>
      </dsp:nvSpPr>
      <dsp:spPr>
        <a:xfrm>
          <a:off x="2493946" y="3497286"/>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Kemajuan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Teknologi</a:t>
          </a:r>
          <a:endParaRPr lang="en-US" sz="2000" kern="1200" dirty="0">
            <a:latin typeface="Arial" pitchFamily="34" charset="0"/>
            <a:cs typeface="Arial" pitchFamily="34" charset="0"/>
          </a:endParaRPr>
        </a:p>
      </dsp:txBody>
      <dsp:txXfrm>
        <a:off x="2519730" y="3523070"/>
        <a:ext cx="1334765" cy="828753"/>
      </dsp:txXfrm>
    </dsp:sp>
    <dsp:sp modelId="{C614245B-5EB5-4E7B-89C1-A76F38B35040}">
      <dsp:nvSpPr>
        <dsp:cNvPr id="0" name=""/>
        <dsp:cNvSpPr/>
      </dsp:nvSpPr>
      <dsp:spPr>
        <a:xfrm>
          <a:off x="4034316" y="3350950"/>
          <a:ext cx="1386333"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0112700-8F52-4FB0-B68A-9E123C44A423}">
      <dsp:nvSpPr>
        <dsp:cNvPr id="0" name=""/>
        <dsp:cNvSpPr/>
      </dsp:nvSpPr>
      <dsp:spPr>
        <a:xfrm>
          <a:off x="4188353" y="3497286"/>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Industri</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Kreatif</a:t>
          </a:r>
          <a:endParaRPr lang="en-US" sz="2000" kern="1200" dirty="0">
            <a:latin typeface="Arial" pitchFamily="34" charset="0"/>
            <a:cs typeface="Arial" pitchFamily="34" charset="0"/>
          </a:endParaRPr>
        </a:p>
      </dsp:txBody>
      <dsp:txXfrm>
        <a:off x="4214137" y="3523070"/>
        <a:ext cx="1334765" cy="828753"/>
      </dsp:txXfrm>
    </dsp:sp>
    <dsp:sp modelId="{7613D0DC-1F00-422A-9A61-21ACB72C61AB}">
      <dsp:nvSpPr>
        <dsp:cNvPr id="0" name=""/>
        <dsp:cNvSpPr/>
      </dsp:nvSpPr>
      <dsp:spPr>
        <a:xfrm>
          <a:off x="5758225" y="3350950"/>
          <a:ext cx="2267501"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36F0C698-44E0-47D1-8364-A3B2B4F076AD}">
      <dsp:nvSpPr>
        <dsp:cNvPr id="0" name=""/>
        <dsp:cNvSpPr/>
      </dsp:nvSpPr>
      <dsp:spPr>
        <a:xfrm>
          <a:off x="5912262" y="3497286"/>
          <a:ext cx="2267501"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n-US" sz="2000" kern="1200" dirty="0" err="1" smtClean="0">
              <a:latin typeface="Arial" pitchFamily="34" charset="0"/>
              <a:cs typeface="Arial" pitchFamily="34" charset="0"/>
            </a:rPr>
            <a:t>Kemajuan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Pendidikan</a:t>
          </a:r>
          <a:r>
            <a:rPr lang="en-US" sz="2000" kern="1200" dirty="0" smtClean="0">
              <a:latin typeface="Arial" pitchFamily="34" charset="0"/>
              <a:cs typeface="Arial" pitchFamily="34" charset="0"/>
            </a:rPr>
            <a:t> </a:t>
          </a:r>
          <a:r>
            <a:rPr lang="en-US" sz="2000" kern="1200" dirty="0" err="1" smtClean="0">
              <a:latin typeface="Arial" pitchFamily="34" charset="0"/>
              <a:cs typeface="Arial" pitchFamily="34" charset="0"/>
            </a:rPr>
            <a:t>Internasional</a:t>
          </a:r>
          <a:endParaRPr lang="en-US" sz="2000" kern="1200" dirty="0">
            <a:latin typeface="Arial" pitchFamily="34" charset="0"/>
            <a:cs typeface="Arial" pitchFamily="34" charset="0"/>
          </a:endParaRPr>
        </a:p>
      </dsp:txBody>
      <dsp:txXfrm>
        <a:off x="5938046" y="3523070"/>
        <a:ext cx="2215933" cy="828753"/>
      </dsp:txXfrm>
    </dsp:sp>
    <dsp:sp modelId="{D261C8EA-2759-43C9-A348-5C9EA44F4034}">
      <dsp:nvSpPr>
        <dsp:cNvPr id="0" name=""/>
        <dsp:cNvSpPr/>
      </dsp:nvSpPr>
      <dsp:spPr>
        <a:xfrm>
          <a:off x="5030835" y="4634464"/>
          <a:ext cx="1386333"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5924C03-2C54-4E4D-84FD-EE293BDA31E2}">
      <dsp:nvSpPr>
        <dsp:cNvPr id="0" name=""/>
        <dsp:cNvSpPr/>
      </dsp:nvSpPr>
      <dsp:spPr>
        <a:xfrm>
          <a:off x="5184872" y="4780800"/>
          <a:ext cx="1386333" cy="880321"/>
        </a:xfrm>
        <a:prstGeom prst="roundRect">
          <a:avLst>
            <a:gd name="adj" fmla="val 10000"/>
          </a:avLst>
        </a:prstGeom>
        <a:solidFill>
          <a:schemeClr val="lt1">
            <a:alpha val="90000"/>
            <a:hueOff val="0"/>
            <a:satOff val="0"/>
            <a:lumOff val="0"/>
            <a:alphaOff val="0"/>
          </a:scheme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Konten</a:t>
          </a:r>
          <a:r>
            <a:rPr lang="en-US" sz="2400" kern="1200" dirty="0" smtClean="0">
              <a:latin typeface="Arial" pitchFamily="34" charset="0"/>
              <a:cs typeface="Arial" pitchFamily="34" charset="0"/>
            </a:rPr>
            <a:t> </a:t>
          </a:r>
          <a:endParaRPr lang="en-US" sz="2400" kern="1200" dirty="0">
            <a:latin typeface="Arial" pitchFamily="34" charset="0"/>
            <a:cs typeface="Arial" pitchFamily="34" charset="0"/>
          </a:endParaRPr>
        </a:p>
      </dsp:txBody>
      <dsp:txXfrm>
        <a:off x="5210656" y="4806584"/>
        <a:ext cx="1334765" cy="828753"/>
      </dsp:txXfrm>
    </dsp:sp>
    <dsp:sp modelId="{0A75A18C-F61C-4884-9506-7F827EB0CE84}">
      <dsp:nvSpPr>
        <dsp:cNvPr id="0" name=""/>
        <dsp:cNvSpPr/>
      </dsp:nvSpPr>
      <dsp:spPr>
        <a:xfrm>
          <a:off x="6725243" y="4634464"/>
          <a:ext cx="1968871" cy="880321"/>
        </a:xfrm>
        <a:prstGeom prst="roundRect">
          <a:avLst>
            <a:gd name="adj" fmla="val 10000"/>
          </a:avLst>
        </a:prstGeom>
        <a:gradFill rotWithShape="0">
          <a:gsLst>
            <a:gs pos="0">
              <a:schemeClr val="accent1">
                <a:hueOff val="0"/>
                <a:satOff val="0"/>
                <a:lumOff val="0"/>
                <a:alphaOff val="0"/>
                <a:tint val="60000"/>
                <a:satMod val="250000"/>
              </a:schemeClr>
            </a:gs>
            <a:gs pos="35000">
              <a:schemeClr val="accent1">
                <a:hueOff val="0"/>
                <a:satOff val="0"/>
                <a:lumOff val="0"/>
                <a:alphaOff val="0"/>
                <a:tint val="47000"/>
                <a:satMod val="275000"/>
              </a:schemeClr>
            </a:gs>
            <a:gs pos="100000">
              <a:schemeClr val="accent1">
                <a:hueOff val="0"/>
                <a:satOff val="0"/>
                <a:lumOff val="0"/>
                <a:alphaOff val="0"/>
                <a:tint val="25000"/>
                <a:satMod val="30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80D96CEE-A94B-47B3-82B3-64A5C9240FFA}">
      <dsp:nvSpPr>
        <dsp:cNvPr id="0" name=""/>
        <dsp:cNvSpPr/>
      </dsp:nvSpPr>
      <dsp:spPr>
        <a:xfrm>
          <a:off x="6879280" y="4780800"/>
          <a:ext cx="1968871" cy="880321"/>
        </a:xfrm>
        <a:prstGeom prst="roundRect">
          <a:avLst>
            <a:gd name="adj" fmla="val 10000"/>
          </a:avLst>
        </a:prstGeom>
        <a:solidFill>
          <a:srgbClr val="FF0000">
            <a:alpha val="90000"/>
          </a:srgbClr>
        </a:solidFill>
        <a:ln w="19050" cap="flat" cmpd="sng" algn="ctr">
          <a:solidFill>
            <a:scrgbClr r="0" g="0" b="0">
              <a:shade val="95000"/>
              <a:satMod val="105000"/>
            </a:scrgb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latin typeface="Arial" pitchFamily="34" charset="0"/>
              <a:cs typeface="Arial" pitchFamily="34" charset="0"/>
            </a:rPr>
            <a:t>Sistem</a:t>
          </a:r>
          <a:r>
            <a:rPr lang="en-US" sz="2400" kern="1200" dirty="0" smtClean="0">
              <a:latin typeface="Arial" pitchFamily="34" charset="0"/>
              <a:cs typeface="Arial" pitchFamily="34" charset="0"/>
            </a:rPr>
            <a:t> </a:t>
          </a:r>
          <a:r>
            <a:rPr lang="en-US" sz="2400" kern="1200" dirty="0" err="1" smtClean="0">
              <a:latin typeface="Arial" pitchFamily="34" charset="0"/>
              <a:cs typeface="Arial" pitchFamily="34" charset="0"/>
            </a:rPr>
            <a:t>Evaluasi</a:t>
          </a:r>
          <a:endParaRPr lang="en-US" sz="2400" kern="1200" dirty="0">
            <a:latin typeface="Arial" pitchFamily="34" charset="0"/>
            <a:cs typeface="Arial" pitchFamily="34" charset="0"/>
          </a:endParaRPr>
        </a:p>
      </dsp:txBody>
      <dsp:txXfrm>
        <a:off x="6905064" y="4806584"/>
        <a:ext cx="1917303" cy="82875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2"/>
          <p:cNvSpPr>
            <a:spLocks noGrp="1"/>
          </p:cNvSpPr>
          <p:nvPr>
            <p:ph type="hdr" sz="quarter"/>
          </p:nvPr>
        </p:nvSpPr>
        <p:spPr>
          <a:xfrm>
            <a:off x="0" y="0"/>
            <a:ext cx="2971800" cy="457200"/>
          </a:xfrm>
          <a:prstGeom prst="rect">
            <a:avLst/>
          </a:prstGeom>
        </p:spPr>
        <p:txBody>
          <a:bodyPr/>
          <a:lstStyle/>
          <a:p>
            <a:endParaRPr lang="en-US" smtClean="0"/>
          </a:p>
        </p:txBody>
      </p:sp>
      <p:sp>
        <p:nvSpPr>
          <p:cNvPr id="24" name="Rectangle 24"/>
          <p:cNvSpPr>
            <a:spLocks noGrp="1"/>
          </p:cNvSpPr>
          <p:nvPr>
            <p:ph type="dt" sz="quarter" idx="1"/>
          </p:nvPr>
        </p:nvSpPr>
        <p:spPr>
          <a:xfrm>
            <a:off x="3884613" y="0"/>
            <a:ext cx="2971800" cy="457200"/>
          </a:xfrm>
          <a:prstGeom prst="rect">
            <a:avLst/>
          </a:prstGeom>
        </p:spPr>
        <p:txBody>
          <a:bodyPr/>
          <a:lstStyle/>
          <a:p>
            <a:fld id="{A849C5AD-4428-4E9C-9C84-11B72C9365FB}" type="datetimeFigureOut">
              <a:rPr lang="en-US" smtClean="0"/>
              <a:pPr/>
              <a:t>9/6/2017</a:t>
            </a:fld>
            <a:endParaRPr lang="en-US" smtClean="0"/>
          </a:p>
        </p:txBody>
      </p:sp>
      <p:sp>
        <p:nvSpPr>
          <p:cNvPr id="30" name="Rectangle 30"/>
          <p:cNvSpPr>
            <a:spLocks noGrp="1"/>
          </p:cNvSpPr>
          <p:nvPr>
            <p:ph type="ftr" sz="quarter" idx="2"/>
          </p:nvPr>
        </p:nvSpPr>
        <p:spPr>
          <a:xfrm>
            <a:off x="0" y="8685213"/>
            <a:ext cx="2971800" cy="457200"/>
          </a:xfrm>
          <a:prstGeom prst="rect">
            <a:avLst/>
          </a:prstGeom>
        </p:spPr>
        <p:txBody>
          <a:bodyPr/>
          <a:lstStyle/>
          <a:p>
            <a:endParaRPr lang="en-US" smtClean="0"/>
          </a:p>
        </p:txBody>
      </p:sp>
      <p:sp>
        <p:nvSpPr>
          <p:cNvPr id="18" name="Rectangle 18"/>
          <p:cNvSpPr>
            <a:spLocks noGrp="1"/>
          </p:cNvSpPr>
          <p:nvPr>
            <p:ph type="sldNum" sz="quarter" idx="3"/>
          </p:nvPr>
        </p:nvSpPr>
        <p:spPr>
          <a:xfrm>
            <a:off x="3884613" y="8685213"/>
            <a:ext cx="2971800" cy="457200"/>
          </a:xfrm>
          <a:prstGeom prst="rect">
            <a:avLst/>
          </a:prstGeom>
        </p:spPr>
        <p:txBody>
          <a:bodyPr/>
          <a:lstStyle/>
          <a:p>
            <a:fld id="{8C596567-A38F-4CEF-B37F-9B9D120D62CE}" type="slidenum">
              <a:rPr lang="en-US" smtClean="0"/>
              <a:pPr/>
              <a:t>‹#›</a:t>
            </a:fld>
            <a:endParaRPr lang="en-US" smtClean="0"/>
          </a:p>
        </p:txBody>
      </p:sp>
    </p:spTree>
    <p:extLst>
      <p:ext uri="{BB962C8B-B14F-4D97-AF65-F5344CB8AC3E}">
        <p14:creationId xmlns:p14="http://schemas.microsoft.com/office/powerpoint/2010/main" val="271351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4"/>
          <p:cNvSpPr>
            <a:spLocks noGrp="1"/>
          </p:cNvSpPr>
          <p:nvPr>
            <p:ph type="hdr" sz="quarter"/>
          </p:nvPr>
        </p:nvSpPr>
        <p:spPr>
          <a:xfrm>
            <a:off x="0" y="0"/>
            <a:ext cx="2971800" cy="457200"/>
          </a:xfrm>
          <a:prstGeom prst="rect">
            <a:avLst/>
          </a:prstGeom>
        </p:spPr>
        <p:txBody>
          <a:bodyPr/>
          <a:lstStyle/>
          <a:p>
            <a:endParaRPr lang="en-US" smtClean="0"/>
          </a:p>
        </p:txBody>
      </p:sp>
      <p:sp>
        <p:nvSpPr>
          <p:cNvPr id="15" name="Rectangle 15"/>
          <p:cNvSpPr>
            <a:spLocks noGrp="1"/>
          </p:cNvSpPr>
          <p:nvPr>
            <p:ph type="dt" idx="1"/>
          </p:nvPr>
        </p:nvSpPr>
        <p:spPr>
          <a:xfrm>
            <a:off x="3884613" y="0"/>
            <a:ext cx="2971800" cy="457200"/>
          </a:xfrm>
          <a:prstGeom prst="rect">
            <a:avLst/>
          </a:prstGeom>
        </p:spPr>
        <p:txBody>
          <a:bodyPr/>
          <a:lstStyle/>
          <a:p>
            <a:fld id="{D7547E60-4BE7-4E4E-9AAA-5EE35AEC995C}" type="datetimeFigureOut">
              <a:rPr lang="en-US" smtClean="0"/>
              <a:pPr/>
              <a:t>9/6/2017</a:t>
            </a:fld>
            <a:endParaRPr lang="en-US" smtClean="0"/>
          </a:p>
        </p:txBody>
      </p:sp>
      <p:sp>
        <p:nvSpPr>
          <p:cNvPr id="23" name="Rectangle 2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anchor="ctr"/>
          <a:lstStyle/>
          <a:p>
            <a:endParaRPr lang="en-US"/>
          </a:p>
        </p:txBody>
      </p:sp>
      <p:sp>
        <p:nvSpPr>
          <p:cNvPr id="5" name="Rectangle 5"/>
          <p:cNvSpPr>
            <a:spLocks noGrp="1"/>
          </p:cNvSpPr>
          <p:nvPr>
            <p:ph type="body" sz="quarter" idx="3"/>
          </p:nvPr>
        </p:nvSpPr>
        <p:spPr>
          <a:xfrm>
            <a:off x="685800" y="4343400"/>
            <a:ext cx="5486400" cy="4114800"/>
          </a:xfrm>
          <a:prstGeom prst="rect">
            <a:avLst/>
          </a:prstGeom>
        </p:spPr>
        <p:txBody>
          <a:bodyPr/>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8" name="Rectangle 18"/>
          <p:cNvSpPr>
            <a:spLocks noGrp="1"/>
          </p:cNvSpPr>
          <p:nvPr>
            <p:ph type="ftr" sz="quarter" idx="4"/>
          </p:nvPr>
        </p:nvSpPr>
        <p:spPr>
          <a:xfrm>
            <a:off x="0" y="8685213"/>
            <a:ext cx="2971800" cy="457200"/>
          </a:xfrm>
          <a:prstGeom prst="rect">
            <a:avLst/>
          </a:prstGeom>
        </p:spPr>
        <p:txBody>
          <a:bodyPr/>
          <a:lstStyle/>
          <a:p>
            <a:endParaRPr lang="en-US" smtClean="0"/>
          </a:p>
        </p:txBody>
      </p:sp>
      <p:sp>
        <p:nvSpPr>
          <p:cNvPr id="28" name="Rectangle 28"/>
          <p:cNvSpPr>
            <a:spLocks noGrp="1"/>
          </p:cNvSpPr>
          <p:nvPr>
            <p:ph type="sldNum" sz="quarter" idx="5"/>
          </p:nvPr>
        </p:nvSpPr>
        <p:spPr>
          <a:xfrm>
            <a:off x="3884613" y="8685213"/>
            <a:ext cx="2971800" cy="457200"/>
          </a:xfrm>
          <a:prstGeom prst="rect">
            <a:avLst/>
          </a:prstGeom>
        </p:spPr>
        <p:txBody>
          <a:bodyPr/>
          <a:lstStyle/>
          <a:p>
            <a:fld id="{CA077768-21C8-4125-A345-258E48D2EED0}" type="slidenum">
              <a:rPr lang="en-US" smtClean="0"/>
              <a:pPr/>
              <a:t>‹#›</a:t>
            </a:fld>
            <a:endParaRPr lang="en-US" smtClean="0"/>
          </a:p>
        </p:txBody>
      </p:sp>
    </p:spTree>
    <p:extLst>
      <p:ext uri="{BB962C8B-B14F-4D97-AF65-F5344CB8AC3E}">
        <p14:creationId xmlns:p14="http://schemas.microsoft.com/office/powerpoint/2010/main" val="3685532929"/>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NZ" dirty="0" smtClean="0">
              <a:latin typeface="Arial" pitchFamily="34" charset="0"/>
              <a:ea typeface="ＭＳ Ｐゴシック" pitchFamily="34" charset="-128"/>
            </a:endParaRPr>
          </a:p>
        </p:txBody>
      </p:sp>
      <p:sp>
        <p:nvSpPr>
          <p:cNvPr id="43012" name="Slide Number Placeholder 3"/>
          <p:cNvSpPr>
            <a:spLocks noGrp="1"/>
          </p:cNvSpPr>
          <p:nvPr>
            <p:ph type="sldNum" sz="quarter" idx="5"/>
          </p:nvPr>
        </p:nvSpPr>
        <p:spPr>
          <a:noFill/>
        </p:spPr>
        <p:txBody>
          <a:bodyPr/>
          <a:lstStyle/>
          <a:p>
            <a:fld id="{35A8D127-1E65-4131-BB5B-8AF54BDBDCC3}" type="slidenum">
              <a:rPr lang="en-NZ" smtClean="0">
                <a:latin typeface="Arial" pitchFamily="34" charset="0"/>
                <a:ea typeface="ＭＳ Ｐゴシック" pitchFamily="34" charset="-128"/>
              </a:rPr>
              <a:pPr/>
              <a:t>17</a:t>
            </a:fld>
            <a:endParaRPr lang="en-NZ" smtClean="0">
              <a:latin typeface="Arial" pitchFamily="34"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p:spPr>
        <p:txBody>
          <a:bodyPr/>
          <a:lstStyle/>
          <a:p>
            <a:pPr eaLnBrk="1" hangingPunct="1"/>
            <a:endParaRPr lang="en-NZ" dirty="0" smtClean="0">
              <a:latin typeface="Arial" pitchFamily="34" charset="0"/>
              <a:ea typeface="ＭＳ Ｐゴシック" pitchFamily="34" charset="-128"/>
            </a:endParaRPr>
          </a:p>
        </p:txBody>
      </p:sp>
      <p:sp>
        <p:nvSpPr>
          <p:cNvPr id="43012" name="Slide Number Placeholder 3"/>
          <p:cNvSpPr>
            <a:spLocks noGrp="1"/>
          </p:cNvSpPr>
          <p:nvPr>
            <p:ph type="sldNum" sz="quarter" idx="5"/>
          </p:nvPr>
        </p:nvSpPr>
        <p:spPr>
          <a:noFill/>
        </p:spPr>
        <p:txBody>
          <a:bodyPr/>
          <a:lstStyle/>
          <a:p>
            <a:fld id="{35A8D127-1E65-4131-BB5B-8AF54BDBDCC3}" type="slidenum">
              <a:rPr lang="en-NZ" smtClean="0">
                <a:latin typeface="Arial" pitchFamily="34" charset="0"/>
                <a:ea typeface="ＭＳ Ｐゴシック" pitchFamily="34" charset="-128"/>
              </a:rPr>
              <a:pPr/>
              <a:t>18</a:t>
            </a:fld>
            <a:endParaRPr lang="en-NZ" smtClean="0">
              <a:latin typeface="Arial" pitchFamily="34"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87C0E2-2433-4970-A0E5-D1014B339D27}" type="slidenum">
              <a:rPr lang="en-US" smtClean="0"/>
              <a:pPr/>
              <a:t>24</a:t>
            </a:fld>
            <a:endParaRPr lang="en-US"/>
          </a:p>
        </p:txBody>
      </p:sp>
    </p:spTree>
    <p:extLst>
      <p:ext uri="{BB962C8B-B14F-4D97-AF65-F5344CB8AC3E}">
        <p14:creationId xmlns:p14="http://schemas.microsoft.com/office/powerpoint/2010/main" val="3337254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77768-21C8-4125-A345-258E48D2EED0}" type="slidenum">
              <a:rPr lang="en-US" smtClean="0"/>
              <a:pPr/>
              <a:t>27</a:t>
            </a:fld>
            <a:endParaRPr lang="en-US" smtClean="0"/>
          </a:p>
        </p:txBody>
      </p:sp>
    </p:spTree>
    <p:extLst>
      <p:ext uri="{BB962C8B-B14F-4D97-AF65-F5344CB8AC3E}">
        <p14:creationId xmlns:p14="http://schemas.microsoft.com/office/powerpoint/2010/main" val="3546424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077768-21C8-4125-A345-258E48D2EED0}" type="slidenum">
              <a:rPr lang="en-US" smtClean="0"/>
              <a:pPr/>
              <a:t>47</a:t>
            </a:fld>
            <a:endParaRPr lang="en-US" smtClean="0"/>
          </a:p>
        </p:txBody>
      </p:sp>
    </p:spTree>
    <p:extLst>
      <p:ext uri="{BB962C8B-B14F-4D97-AF65-F5344CB8AC3E}">
        <p14:creationId xmlns:p14="http://schemas.microsoft.com/office/powerpoint/2010/main" val="1901574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87</a:t>
            </a:fld>
            <a:endParaRPr lang="id-ID"/>
          </a:p>
        </p:txBody>
      </p:sp>
    </p:spTree>
    <p:extLst>
      <p:ext uri="{BB962C8B-B14F-4D97-AF65-F5344CB8AC3E}">
        <p14:creationId xmlns:p14="http://schemas.microsoft.com/office/powerpoint/2010/main" val="1368316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613E28F-70D0-49E3-BED1-5312AC4E27B7}" type="datetime1">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pPr algn="r"/>
            <a:fld id="{D4C49B74-5DB2-4B03-B1D2-7F6A3C51C318}" type="slidenum">
              <a:rPr lang="en-US" smtClean="0"/>
              <a:pPr algn="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85DC583-4A64-45D6-B9A4-14EE33389D5E}" type="datetime1">
              <a:rPr lang="en-US" smtClean="0"/>
              <a:pPr/>
              <a:t>9/6/2017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8" name="Slide Number Placeholder 7"/>
          <p:cNvSpPr>
            <a:spLocks noGrp="1"/>
          </p:cNvSpPr>
          <p:nvPr>
            <p:ph type="sldNum" sz="quarter" idx="11"/>
          </p:nvPr>
        </p:nvSpPr>
        <p:spPr/>
        <p:txBody>
          <a:bodyPr/>
          <a:lstStyle/>
          <a:p>
            <a:pPr algn="r"/>
            <a:fld id="{D4C49B74-5DB2-4B03-B1D2-7F6A3C51C318}" type="slidenum">
              <a:rPr lang="en-US" smtClean="0"/>
              <a:pPr algn="r"/>
              <a:t>‹#›</a:t>
            </a:fld>
            <a:endParaRPr lang="en-US" sz="1000" dirty="0" smtClean="0"/>
          </a:p>
        </p:txBody>
      </p:sp>
      <p:sp>
        <p:nvSpPr>
          <p:cNvPr id="9" name="Footer Placeholder 8"/>
          <p:cNvSpPr>
            <a:spLocks noGrp="1"/>
          </p:cNvSpPr>
          <p:nvPr>
            <p:ph type="ftr" sz="quarter" idx="12"/>
          </p:nvPr>
        </p:nvSpPr>
        <p:spPr/>
        <p:txBody>
          <a:bodyPr/>
          <a:lstStyle/>
          <a:p>
            <a:pPr algn="ctr"/>
            <a:endParaRPr lang="en-US" sz="1000" smtClean="0"/>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6" name="Footer Placeholder 5"/>
          <p:cNvSpPr>
            <a:spLocks noGrp="1"/>
          </p:cNvSpPr>
          <p:nvPr>
            <p:ph type="ftr" sz="quarter" idx="11"/>
          </p:nvPr>
        </p:nvSpPr>
        <p:spPr/>
        <p:txBody>
          <a:bodyPr/>
          <a:lstStyle/>
          <a:p>
            <a:pPr algn="ctr"/>
            <a:endParaRPr lang="en-US" sz="1000" smtClean="0"/>
          </a:p>
        </p:txBody>
      </p:sp>
      <p:sp>
        <p:nvSpPr>
          <p:cNvPr id="7" name="Slide Number Placeholder 6"/>
          <p:cNvSpPr>
            <a:spLocks noGrp="1"/>
          </p:cNvSpPr>
          <p:nvPr>
            <p:ph type="sldNum" sz="quarter" idx="12"/>
          </p:nvPr>
        </p:nvSpPr>
        <p:spPr/>
        <p:txBody>
          <a:bodyPr/>
          <a:lstStyle/>
          <a:p>
            <a:pPr algn="r"/>
            <a:fld id="{D4C49B74-5DB2-4B03-B1D2-7F6A3C51C318}" type="slidenum">
              <a:rPr lang="en-US" smtClean="0"/>
              <a:pPr algn="r"/>
              <a:t>‹#›</a:t>
            </a:fld>
            <a:endParaRPr lang="en-US" sz="1000" dirty="0" smtClean="0"/>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8" name="Footer Placeholder 7"/>
          <p:cNvSpPr>
            <a:spLocks noGrp="1"/>
          </p:cNvSpPr>
          <p:nvPr>
            <p:ph type="ftr" sz="quarter" idx="11"/>
          </p:nvPr>
        </p:nvSpPr>
        <p:spPr/>
        <p:txBody>
          <a:bodyPr/>
          <a:lstStyle/>
          <a:p>
            <a:pPr algn="ctr"/>
            <a:endParaRPr lang="en-US" sz="1000" smtClean="0"/>
          </a:p>
        </p:txBody>
      </p:sp>
      <p:sp>
        <p:nvSpPr>
          <p:cNvPr id="9" name="Slide Number Placeholder 8"/>
          <p:cNvSpPr>
            <a:spLocks noGrp="1"/>
          </p:cNvSpPr>
          <p:nvPr>
            <p:ph type="sldNum" sz="quarter" idx="12"/>
          </p:nvPr>
        </p:nvSpPr>
        <p:spPr/>
        <p:txBody>
          <a:bodyPr/>
          <a:lstStyle/>
          <a:p>
            <a:pPr algn="r"/>
            <a:fld id="{D4C49B74-5DB2-4B03-B1D2-7F6A3C51C318}" type="slidenum">
              <a:rPr lang="en-US" smtClean="0"/>
              <a:pPr algn="r"/>
              <a:t>‹#›</a:t>
            </a:fld>
            <a:endParaRPr lang="en-US" sz="1000" dirty="0" smtClean="0"/>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8AB883-CF0E-4904-9EF1-B2D398FC1369}" type="datetime1">
              <a:rPr lang="en-US" smtClean="0"/>
              <a:pPr/>
              <a:t>9/6/2017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algn="r"/>
            <a:fld id="{D4C49B74-5DB2-4B03-B1D2-7F6A3C51C318}" type="slidenum">
              <a:rPr lang="en-US" smtClean="0"/>
              <a:pPr algn="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2A0A48-CC05-415D-96D0-26C2E5C38293}" type="datetime1">
              <a:rPr lang="en-US" smtClean="0"/>
              <a:pPr/>
              <a:t>9/6/2017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6" name="Footer Placeholder 5"/>
          <p:cNvSpPr>
            <a:spLocks noGrp="1"/>
          </p:cNvSpPr>
          <p:nvPr>
            <p:ph type="ftr" sz="quarter" idx="11"/>
          </p:nvPr>
        </p:nvSpPr>
        <p:spPr/>
        <p:txBody>
          <a:bodyPr/>
          <a:lstStyle/>
          <a:p>
            <a:pPr algn="ctr"/>
            <a:endParaRPr lang="en-US" sz="1000" smtClean="0"/>
          </a:p>
        </p:txBody>
      </p:sp>
      <p:sp>
        <p:nvSpPr>
          <p:cNvPr id="7" name="Slide Number Placeholder 6"/>
          <p:cNvSpPr>
            <a:spLocks noGrp="1"/>
          </p:cNvSpPr>
          <p:nvPr>
            <p:ph type="sldNum" sz="quarter" idx="12"/>
          </p:nvPr>
        </p:nvSpPr>
        <p:spPr/>
        <p:txBody>
          <a:bodyPr/>
          <a:lstStyle/>
          <a:p>
            <a:pPr algn="r"/>
            <a:fld id="{D4C49B74-5DB2-4B03-B1D2-7F6A3C51C318}" type="slidenum">
              <a:rPr lang="en-US" smtClean="0"/>
              <a:pPr algn="r"/>
              <a:t>‹#›</a:t>
            </a:fld>
            <a:endParaRPr lang="en-US" sz="1000" dirty="0" smtClean="0"/>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6" name="Footer Placeholder 5"/>
          <p:cNvSpPr>
            <a:spLocks noGrp="1"/>
          </p:cNvSpPr>
          <p:nvPr>
            <p:ph type="ftr" sz="quarter" idx="11"/>
          </p:nvPr>
        </p:nvSpPr>
        <p:spPr/>
        <p:txBody>
          <a:bodyPr/>
          <a:lstStyle/>
          <a:p>
            <a:pPr algn="ctr"/>
            <a:endParaRPr lang="en-US" sz="1000" smtClean="0"/>
          </a:p>
        </p:txBody>
      </p:sp>
      <p:sp>
        <p:nvSpPr>
          <p:cNvPr id="7" name="Slide Number Placeholder 6"/>
          <p:cNvSpPr>
            <a:spLocks noGrp="1"/>
          </p:cNvSpPr>
          <p:nvPr>
            <p:ph type="sldNum" sz="quarter" idx="12"/>
          </p:nvPr>
        </p:nvSpPr>
        <p:spPr/>
        <p:txBody>
          <a:bodyPr/>
          <a:lstStyle>
            <a:lvl1pPr>
              <a:defRPr>
                <a:solidFill>
                  <a:schemeClr val="tx1"/>
                </a:solidFill>
              </a:defRPr>
            </a:lvl1pPr>
          </a:lstStyle>
          <a:p>
            <a:pPr algn="r"/>
            <a:fld id="{D4C49B74-5DB2-4B03-B1D2-7F6A3C51C318}" type="slidenum">
              <a:rPr lang="en-US" smtClean="0"/>
              <a:pPr algn="r"/>
              <a:t>‹#›</a:t>
            </a:fld>
            <a:endParaRPr lang="en-US" sz="1000" dirty="0" smtClean="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5" name="Footer Placeholder 4"/>
          <p:cNvSpPr>
            <a:spLocks noGrp="1"/>
          </p:cNvSpPr>
          <p:nvPr>
            <p:ph type="ftr" sz="quarter" idx="11"/>
          </p:nvPr>
        </p:nvSpPr>
        <p:spPr/>
        <p:txBody>
          <a:bodyPr/>
          <a:lstStyle/>
          <a:p>
            <a:pPr algn="ctr"/>
            <a:endParaRPr lang="en-US" sz="1000" smtClean="0"/>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a:t>
            </a:fld>
            <a:endParaRPr lang="en-US" sz="1000" dirty="0" smtClean="0"/>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00EAB6-CBB3-4227-A129-C34B0080B3D8}" type="datetime1">
              <a:rPr lang="en-US" smtClean="0"/>
              <a:pPr/>
              <a:t>9/6/2017</a:t>
            </a:fld>
            <a:endParaRPr lang="en-US" sz="1000" dirty="0" smtClean="0"/>
          </a:p>
        </p:txBody>
      </p:sp>
      <p:sp>
        <p:nvSpPr>
          <p:cNvPr id="5" name="Footer Placeholder 4"/>
          <p:cNvSpPr>
            <a:spLocks noGrp="1"/>
          </p:cNvSpPr>
          <p:nvPr>
            <p:ph type="ftr" sz="quarter" idx="11"/>
          </p:nvPr>
        </p:nvSpPr>
        <p:spPr/>
        <p:txBody>
          <a:bodyPr/>
          <a:lstStyle/>
          <a:p>
            <a:pPr algn="ctr"/>
            <a:endParaRPr lang="en-US" sz="1000" smtClean="0"/>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a:t>
            </a:fld>
            <a:endParaRPr lang="en-US" sz="1000" dirty="0" smtClean="0"/>
          </a:p>
        </p:txBody>
      </p:sp>
    </p:spTree>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Text">
    <p:spTree>
      <p:nvGrpSpPr>
        <p:cNvPr id="1" name=""/>
        <p:cNvGrpSpPr/>
        <p:nvPr/>
      </p:nvGrpSpPr>
      <p:grpSpPr>
        <a:xfrm>
          <a:off x="0" y="0"/>
          <a:ext cx="0" cy="0"/>
          <a:chOff x="0" y="0"/>
          <a:chExt cx="0" cy="0"/>
        </a:xfrm>
      </p:grpSpPr>
      <p:sp>
        <p:nvSpPr>
          <p:cNvPr id="7" name="Rectangle 7"/>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Title 8"/>
          <p:cNvSpPr>
            <a:spLocks noGrp="1"/>
          </p:cNvSpPr>
          <p:nvPr>
            <p:ph type="title"/>
          </p:nvPr>
        </p:nvSpPr>
        <p:spPr>
          <a:xfrm>
            <a:off x="457200" y="359465"/>
            <a:ext cx="8229600" cy="1143000"/>
          </a:xfrm>
          <a:prstGeom prst="rect">
            <a:avLst/>
          </a:prstGeom>
        </p:spPr>
        <p:txBody>
          <a:bodyPr anchor="b" anchorCtr="0">
            <a:normAutofit/>
          </a:bodyPr>
          <a:lstStyle/>
          <a:p>
            <a:pPr algn="l"/>
            <a:r>
              <a:rPr lang="en-US" smtClean="0"/>
              <a:t>Click to edit Master title style</a:t>
            </a:r>
            <a:endParaRPr lang="en-US"/>
          </a:p>
        </p:txBody>
      </p:sp>
      <p:sp>
        <p:nvSpPr>
          <p:cNvPr id="8" name="Date Placeholder 7"/>
          <p:cNvSpPr>
            <a:spLocks noGrp="1"/>
          </p:cNvSpPr>
          <p:nvPr>
            <p:ph type="dt" sz="half" idx="10"/>
          </p:nvPr>
        </p:nvSpPr>
        <p:spPr/>
        <p:txBody>
          <a:bodyPr/>
          <a:lstStyle/>
          <a:p>
            <a:fld id="{554BE8E3-0FB2-4208-B280-E506230EE131}" type="datetime1">
              <a:rPr lang="en-US" smtClean="0"/>
              <a:pPr/>
              <a:t>9/6/2017</a:t>
            </a:fld>
            <a:endParaRPr lang="en-US"/>
          </a:p>
        </p:txBody>
      </p:sp>
      <p:sp>
        <p:nvSpPr>
          <p:cNvPr id="10" name="Slide Number Placeholder 9"/>
          <p:cNvSpPr>
            <a:spLocks noGrp="1"/>
          </p:cNvSpPr>
          <p:nvPr>
            <p:ph type="sldNum" sz="quarter" idx="11"/>
          </p:nvPr>
        </p:nvSpPr>
        <p:spPr/>
        <p:txBody>
          <a:bodyPr/>
          <a:lstStyle/>
          <a:p>
            <a:pPr algn="r"/>
            <a:fld id="{D4C49B74-5DB2-4B03-B1D2-7F6A3C51C318}" type="slidenum">
              <a:rPr lang="en-US" smtClean="0"/>
              <a:pPr algn="r"/>
              <a:t>‹#›</a:t>
            </a:fld>
            <a:endParaRPr lang="en-US"/>
          </a:p>
        </p:txBody>
      </p:sp>
      <p:sp>
        <p:nvSpPr>
          <p:cNvPr id="11" name="Footer Placeholder 10"/>
          <p:cNvSpPr>
            <a:spLocks noGrp="1"/>
          </p:cNvSpPr>
          <p:nvPr>
            <p:ph type="ftr" sz="quarter" idx="12"/>
          </p:nvPr>
        </p:nvSpPr>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6900EAB6-CBB3-4227-A129-C34B0080B3D8}" type="datetime1">
              <a:rPr lang="en-US" smtClean="0"/>
              <a:pPr/>
              <a:t>9/6/2017</a:t>
            </a:fld>
            <a:endParaRPr lang="en-US" sz="1000" dirty="0" smtClean="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pPr algn="ctr"/>
            <a:endParaRPr lang="en-US" sz="1000" smtClean="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pPr algn="r"/>
            <a:fld id="{D4C49B74-5DB2-4B03-B1D2-7F6A3C51C318}" type="slidenum">
              <a:rPr lang="en-US" smtClean="0"/>
              <a:pPr algn="r"/>
              <a:t>‹#›</a:t>
            </a:fld>
            <a:endParaRPr lang="en-US" sz="1000" dirty="0" smtClean="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Lst>
  <p:hf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slide" Target="slide14.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7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slide" Target="slide72.xml"/><Relationship Id="rId4" Type="http://schemas.openxmlformats.org/officeDocument/2006/relationships/image" Target="../media/image19.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package" Target="../embeddings/Microsoft_Word_Document3.docx"/><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image" Target="../media/image22.emf"/></Relationships>
</file>

<file path=ppt/slides/_rels/slide4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package" Target="../embeddings/Microsoft_Word_Document4.docx"/><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image" Target="../media/image30.emf"/></Relationships>
</file>

<file path=ppt/slides/_rels/slide62.xml.rels><?xml version="1.0" encoding="UTF-8" standalone="yes"?>
<Relationships xmlns="http://schemas.openxmlformats.org/package/2006/relationships"><Relationship Id="rId3" Type="http://schemas.openxmlformats.org/officeDocument/2006/relationships/package" Target="../embeddings/Microsoft_Word_Document5.docx"/><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31.emf"/></Relationships>
</file>

<file path=ppt/slides/_rels/slide6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3" Type="http://schemas.openxmlformats.org/officeDocument/2006/relationships/package" Target="../embeddings/Microsoft_Word_Document6.docx"/><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image" Target="../media/image38.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package" Target="../embeddings/Microsoft_Word_Document7.docx"/><Relationship Id="rId2" Type="http://schemas.openxmlformats.org/officeDocument/2006/relationships/slideLayout" Target="../slideLayouts/slideLayout1.xml"/><Relationship Id="rId1" Type="http://schemas.openxmlformats.org/officeDocument/2006/relationships/vmlDrawing" Target="../drawings/vmlDrawing7.vml"/><Relationship Id="rId4" Type="http://schemas.openxmlformats.org/officeDocument/2006/relationships/image" Target="../media/image40.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66800" y="1295400"/>
            <a:ext cx="7620000" cy="2155825"/>
          </a:xfrm>
        </p:spPr>
        <p:txBody>
          <a:bodyPr>
            <a:noAutofit/>
          </a:bodyPr>
          <a:lstStyle/>
          <a:p>
            <a:r>
              <a:rPr lang="en-US" sz="4400" i="1" dirty="0">
                <a:latin typeface="Copperplate Gothic Bold" pitchFamily="34" charset="0"/>
              </a:rPr>
              <a:t>Higher Order </a:t>
            </a:r>
            <a:r>
              <a:rPr lang="en-US" sz="4400" i="1" dirty="0" smtClean="0">
                <a:latin typeface="Copperplate Gothic Bold" pitchFamily="34" charset="0"/>
              </a:rPr>
              <a:t>Thinking Skills (HOTS)</a:t>
            </a:r>
            <a:br>
              <a:rPr lang="en-US" sz="4400" i="1" dirty="0" smtClean="0">
                <a:latin typeface="Copperplate Gothic Bold" pitchFamily="34" charset="0"/>
              </a:rPr>
            </a:br>
            <a:r>
              <a:rPr lang="en-US" sz="4400" i="1" dirty="0" smtClean="0">
                <a:latin typeface="Copperplate Gothic Bold" pitchFamily="34" charset="0"/>
              </a:rPr>
              <a:t/>
            </a:r>
            <a:br>
              <a:rPr lang="en-US" sz="4400" i="1" dirty="0" smtClean="0">
                <a:latin typeface="Copperplate Gothic Bold" pitchFamily="34" charset="0"/>
              </a:rPr>
            </a:br>
            <a:endParaRPr lang="en-US" sz="4400" dirty="0"/>
          </a:p>
        </p:txBody>
      </p:sp>
      <p:sp>
        <p:nvSpPr>
          <p:cNvPr id="5" name="Subtitle 2"/>
          <p:cNvSpPr txBox="1">
            <a:spLocks/>
          </p:cNvSpPr>
          <p:nvPr/>
        </p:nvSpPr>
        <p:spPr>
          <a:xfrm>
            <a:off x="1219200" y="3886200"/>
            <a:ext cx="6781800" cy="2057400"/>
          </a:xfrm>
          <a:prstGeom prst="rect">
            <a:avLst/>
          </a:prstGeom>
        </p:spPr>
        <p:txBody>
          <a:bodyPr>
            <a:noAutofit/>
          </a:bodyPr>
          <a:lstStyle/>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SMA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Negeri</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1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Ngamprah</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Bandung, </a:t>
            </a:r>
            <a:r>
              <a:rPr kumimoji="0" lang="en-US" sz="2800" b="0" i="0" u="none" strike="noStrike" kern="1200" cap="none" spc="0" normalizeH="0" baseline="0" noProof="0" smtClean="0">
                <a:ln>
                  <a:noFill/>
                </a:ln>
                <a:solidFill>
                  <a:schemeClr val="tx1"/>
                </a:solidFill>
                <a:effectLst/>
                <a:uLnTx/>
                <a:uFillTx/>
                <a:latin typeface="+mn-lt"/>
                <a:ea typeface="+mn-ea"/>
                <a:cs typeface="+mn-cs"/>
              </a:rPr>
              <a:t>7 September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2017</a:t>
            </a:r>
          </a:p>
          <a:p>
            <a:pPr marL="342900" marR="0" lvl="0" indent="-342900" algn="ctr"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ctr" defTabSz="914400" rtl="0" eaLnBrk="1" fontAlgn="auto" latinLnBrk="0" hangingPunct="1">
              <a:lnSpc>
                <a:spcPct val="100000"/>
              </a:lnSpc>
              <a:spcBef>
                <a:spcPct val="20000"/>
              </a:spcBef>
              <a:spcAft>
                <a:spcPts val="0"/>
              </a:spcAft>
              <a:buClrTx/>
              <a:buSzTx/>
              <a:tabLst/>
              <a:defRPr/>
            </a:pP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Bersama</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Agus</a:t>
            </a: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err="1" smtClean="0">
                <a:ln>
                  <a:noFill/>
                </a:ln>
                <a:solidFill>
                  <a:schemeClr val="tx1"/>
                </a:solidFill>
                <a:effectLst/>
                <a:uLnTx/>
                <a:uFillTx/>
                <a:latin typeface="+mn-lt"/>
                <a:ea typeface="+mn-ea"/>
                <a:cs typeface="+mn-cs"/>
              </a:rPr>
              <a:t>Hermawan</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7169292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96200" cy="914400"/>
          </a:xfrm>
        </p:spPr>
        <p:txBody>
          <a:bodyPr/>
          <a:lstStyle/>
          <a:p>
            <a:r>
              <a:rPr lang="en-US" sz="4000" dirty="0" err="1" smtClean="0"/>
              <a:t>Refleksi</a:t>
            </a:r>
            <a:r>
              <a:rPr lang="en-US" dirty="0" smtClean="0"/>
              <a:t> </a:t>
            </a:r>
            <a:endParaRPr lang="en-US" dirty="0"/>
          </a:p>
        </p:txBody>
      </p:sp>
      <p:sp>
        <p:nvSpPr>
          <p:cNvPr id="3" name="Content Placeholder 2"/>
          <p:cNvSpPr>
            <a:spLocks noGrp="1"/>
          </p:cNvSpPr>
          <p:nvPr>
            <p:ph idx="1"/>
          </p:nvPr>
        </p:nvSpPr>
        <p:spPr>
          <a:xfrm>
            <a:off x="990600" y="1524000"/>
            <a:ext cx="7696200" cy="4419600"/>
          </a:xfrm>
        </p:spPr>
        <p:txBody>
          <a:bodyPr>
            <a:noAutofit/>
          </a:bodyPr>
          <a:lstStyle/>
          <a:p>
            <a:pPr marL="514350" indent="-514350">
              <a:buAutoNum type="arabicPeriod"/>
            </a:pPr>
            <a:r>
              <a:rPr lang="en-US" sz="2400" b="0" dirty="0" err="1" smtClean="0">
                <a:hlinkClick r:id="rId2" action="ppaction://hlinksldjump"/>
              </a:rPr>
              <a:t>Bagaimana</a:t>
            </a:r>
            <a:r>
              <a:rPr lang="en-US" sz="2400" b="0" dirty="0" smtClean="0">
                <a:hlinkClick r:id="rId2" action="ppaction://hlinksldjump"/>
              </a:rPr>
              <a:t> </a:t>
            </a:r>
            <a:r>
              <a:rPr lang="en-US" sz="2400" b="0" dirty="0" err="1" smtClean="0">
                <a:hlinkClick r:id="rId2" action="ppaction://hlinksldjump"/>
              </a:rPr>
              <a:t>perasaan</a:t>
            </a:r>
            <a:r>
              <a:rPr lang="en-US" sz="2400" b="0" dirty="0" smtClean="0">
                <a:hlinkClick r:id="rId2" action="ppaction://hlinksldjump"/>
              </a:rPr>
              <a:t> </a:t>
            </a:r>
            <a:r>
              <a:rPr lang="en-US" sz="2400" b="0" dirty="0" err="1" smtClean="0">
                <a:hlinkClick r:id="rId2" action="ppaction://hlinksldjump"/>
              </a:rPr>
              <a:t>Bapak</a:t>
            </a:r>
            <a:r>
              <a:rPr lang="en-US" sz="2400" b="0" dirty="0" smtClean="0">
                <a:hlinkClick r:id="rId2" action="ppaction://hlinksldjump"/>
              </a:rPr>
              <a:t>/</a:t>
            </a:r>
            <a:r>
              <a:rPr lang="en-US" sz="2400" b="0" dirty="0" err="1" smtClean="0">
                <a:hlinkClick r:id="rId2" action="ppaction://hlinksldjump"/>
              </a:rPr>
              <a:t>Ibu</a:t>
            </a:r>
            <a:r>
              <a:rPr lang="en-US" sz="2400" b="0" dirty="0" smtClean="0">
                <a:hlinkClick r:id="rId2" action="ppaction://hlinksldjump"/>
              </a:rPr>
              <a:t> </a:t>
            </a:r>
            <a:r>
              <a:rPr lang="en-US" sz="2400" b="0" dirty="0" err="1" smtClean="0">
                <a:hlinkClick r:id="rId2" action="ppaction://hlinksldjump"/>
              </a:rPr>
              <a:t>setelah</a:t>
            </a:r>
            <a:r>
              <a:rPr lang="en-US" sz="2400" b="0" dirty="0" smtClean="0">
                <a:hlinkClick r:id="rId2" action="ppaction://hlinksldjump"/>
              </a:rPr>
              <a:t> </a:t>
            </a:r>
            <a:r>
              <a:rPr lang="en-US" sz="2400" b="0" dirty="0" err="1" smtClean="0">
                <a:hlinkClick r:id="rId2" action="ppaction://hlinksldjump"/>
              </a:rPr>
              <a:t>mengerjakan</a:t>
            </a:r>
            <a:r>
              <a:rPr lang="en-US" sz="2400" b="0" dirty="0" smtClean="0">
                <a:hlinkClick r:id="rId2" action="ppaction://hlinksldjump"/>
              </a:rPr>
              <a:t> </a:t>
            </a:r>
            <a:r>
              <a:rPr lang="en-US" sz="2400" b="0" dirty="0" err="1" smtClean="0">
                <a:hlinkClick r:id="rId2" action="ppaction://hlinksldjump"/>
              </a:rPr>
              <a:t>soal</a:t>
            </a:r>
            <a:r>
              <a:rPr lang="en-US" sz="2400" b="0" dirty="0" smtClean="0">
                <a:hlinkClick r:id="rId2" action="ppaction://hlinksldjump"/>
              </a:rPr>
              <a:t> </a:t>
            </a:r>
            <a:r>
              <a:rPr lang="en-US" sz="2400" b="0" i="1" dirty="0" err="1" smtClean="0">
                <a:hlinkClick r:id="rId2" action="ppaction://hlinksldjump"/>
              </a:rPr>
              <a:t>Programme</a:t>
            </a:r>
            <a:r>
              <a:rPr lang="en-US" sz="2400" b="0" i="1" dirty="0" smtClean="0">
                <a:hlinkClick r:id="rId2" action="ppaction://hlinksldjump"/>
              </a:rPr>
              <a:t> for International Student Assessment (PISA)</a:t>
            </a:r>
            <a:r>
              <a:rPr lang="en-US" sz="2400" b="0" dirty="0" smtClean="0">
                <a:hlinkClick r:id="rId2" action="ppaction://hlinksldjump"/>
              </a:rPr>
              <a:t>?</a:t>
            </a:r>
            <a:endParaRPr lang="en-US" sz="2400" b="0" dirty="0" smtClean="0"/>
          </a:p>
          <a:p>
            <a:pPr marL="514350" indent="-514350">
              <a:buAutoNum type="arabicPeriod"/>
            </a:pPr>
            <a:r>
              <a:rPr lang="en-US" sz="2400" b="0" dirty="0" err="1" smtClean="0"/>
              <a:t>Tahukah</a:t>
            </a:r>
            <a:r>
              <a:rPr lang="en-US" sz="2400" b="0" dirty="0" smtClean="0"/>
              <a:t> </a:t>
            </a:r>
            <a:r>
              <a:rPr lang="en-US" sz="2400" b="0" dirty="0" err="1" smtClean="0"/>
              <a:t>Bapak</a:t>
            </a:r>
            <a:r>
              <a:rPr lang="en-US" sz="2400" b="0" dirty="0" smtClean="0"/>
              <a:t>/</a:t>
            </a:r>
            <a:r>
              <a:rPr lang="en-US" sz="2400" b="0" dirty="0" err="1" smtClean="0"/>
              <a:t>Ibu</a:t>
            </a:r>
            <a:r>
              <a:rPr lang="en-US" sz="2400" b="0" dirty="0" smtClean="0"/>
              <a:t> </a:t>
            </a:r>
            <a:r>
              <a:rPr lang="en-US" sz="2400" b="0" dirty="0" err="1" smtClean="0"/>
              <a:t>bahwa</a:t>
            </a:r>
            <a:r>
              <a:rPr lang="en-US" sz="2400" b="0" dirty="0" smtClean="0"/>
              <a:t> </a:t>
            </a:r>
            <a:r>
              <a:rPr lang="en-US" sz="2400" b="0" dirty="0" err="1" smtClean="0"/>
              <a:t>soal</a:t>
            </a:r>
            <a:r>
              <a:rPr lang="en-US" sz="2400" b="0" dirty="0" smtClean="0"/>
              <a:t> </a:t>
            </a:r>
            <a:r>
              <a:rPr lang="en-US" sz="2400" b="0" dirty="0" err="1" smtClean="0"/>
              <a:t>tersebut</a:t>
            </a:r>
            <a:r>
              <a:rPr lang="en-US" sz="2400" b="0" dirty="0" smtClean="0"/>
              <a:t> </a:t>
            </a:r>
            <a:r>
              <a:rPr lang="en-US" sz="2400" b="0" dirty="0" err="1" smtClean="0"/>
              <a:t>diujikan</a:t>
            </a:r>
            <a:r>
              <a:rPr lang="en-US" sz="2400" b="0" dirty="0" smtClean="0"/>
              <a:t> </a:t>
            </a:r>
            <a:r>
              <a:rPr lang="en-US" sz="2400" b="0" dirty="0" err="1" smtClean="0"/>
              <a:t>bagi</a:t>
            </a:r>
            <a:r>
              <a:rPr lang="en-US" sz="2400" b="0" dirty="0" smtClean="0"/>
              <a:t> </a:t>
            </a:r>
            <a:r>
              <a:rPr lang="en-US" sz="2400" b="0" dirty="0" err="1" smtClean="0"/>
              <a:t>siswa</a:t>
            </a:r>
            <a:r>
              <a:rPr lang="en-US" sz="2400" b="0" dirty="0" smtClean="0"/>
              <a:t> </a:t>
            </a:r>
            <a:r>
              <a:rPr lang="en-US" sz="2400" b="0" dirty="0" err="1" smtClean="0"/>
              <a:t>usia</a:t>
            </a:r>
            <a:r>
              <a:rPr lang="en-US" sz="2400" b="0" dirty="0" smtClean="0"/>
              <a:t> </a:t>
            </a:r>
            <a:r>
              <a:rPr lang="en-US" sz="2400" b="0" dirty="0" err="1" smtClean="0"/>
              <a:t>maksimum</a:t>
            </a:r>
            <a:r>
              <a:rPr lang="en-US" sz="2400" b="0" dirty="0" smtClean="0"/>
              <a:t> 15 </a:t>
            </a:r>
            <a:r>
              <a:rPr lang="en-US" sz="2400" b="0" dirty="0" err="1" smtClean="0"/>
              <a:t>tahun</a:t>
            </a:r>
            <a:r>
              <a:rPr lang="en-US" sz="2400" b="0" dirty="0" smtClean="0"/>
              <a:t>?</a:t>
            </a:r>
          </a:p>
          <a:p>
            <a:pPr marL="514350" indent="-514350">
              <a:buAutoNum type="arabicPeriod"/>
            </a:pPr>
            <a:r>
              <a:rPr lang="en-US" sz="2400" b="0" dirty="0" err="1" smtClean="0"/>
              <a:t>Ungkapkan</a:t>
            </a:r>
            <a:r>
              <a:rPr lang="en-US" sz="2400" b="0" dirty="0" smtClean="0"/>
              <a:t> </a:t>
            </a:r>
            <a:r>
              <a:rPr lang="en-US" sz="2400" b="0" dirty="0" err="1" smtClean="0"/>
              <a:t>pendapat</a:t>
            </a:r>
            <a:r>
              <a:rPr lang="en-US" sz="2400" b="0" dirty="0" smtClean="0"/>
              <a:t> </a:t>
            </a:r>
            <a:r>
              <a:rPr lang="en-US" sz="2400" b="0" dirty="0" err="1" smtClean="0"/>
              <a:t>Bapak</a:t>
            </a:r>
            <a:r>
              <a:rPr lang="en-US" sz="2400" b="0" dirty="0" smtClean="0"/>
              <a:t>/</a:t>
            </a:r>
            <a:r>
              <a:rPr lang="en-US" sz="2400" b="0" dirty="0" err="1" smtClean="0"/>
              <a:t>Ibu</a:t>
            </a:r>
            <a:r>
              <a:rPr lang="en-US" sz="2400" b="0" dirty="0" smtClean="0"/>
              <a:t> </a:t>
            </a:r>
            <a:r>
              <a:rPr lang="en-US" sz="2400" b="0" dirty="0" err="1" smtClean="0"/>
              <a:t>perihal</a:t>
            </a:r>
            <a:r>
              <a:rPr lang="en-US" sz="2400" b="0" dirty="0" smtClean="0"/>
              <a:t> “</a:t>
            </a:r>
            <a:r>
              <a:rPr lang="en-US" sz="2400" b="0" dirty="0" err="1" smtClean="0"/>
              <a:t>standar</a:t>
            </a:r>
            <a:r>
              <a:rPr lang="en-US" sz="2400" b="0" dirty="0" smtClean="0"/>
              <a:t>” </a:t>
            </a:r>
            <a:r>
              <a:rPr lang="en-US" sz="2400" b="0" dirty="0" err="1" smtClean="0"/>
              <a:t>soal-soal</a:t>
            </a:r>
            <a:r>
              <a:rPr lang="en-US" sz="2400" b="0" dirty="0" smtClean="0"/>
              <a:t> </a:t>
            </a:r>
            <a:r>
              <a:rPr lang="en-US" sz="2400" b="0" dirty="0" err="1" smtClean="0"/>
              <a:t>tersebut</a:t>
            </a:r>
            <a:r>
              <a:rPr lang="en-US" sz="2400" b="0" dirty="0" smtClean="0"/>
              <a:t>.</a:t>
            </a:r>
          </a:p>
          <a:p>
            <a:pPr marL="514350" indent="-514350">
              <a:buAutoNum type="arabicPeriod"/>
            </a:pPr>
            <a:r>
              <a:rPr lang="en-US" sz="2400" b="0" dirty="0" err="1" smtClean="0"/>
              <a:t>Dapatkah</a:t>
            </a:r>
            <a:r>
              <a:rPr lang="en-US" sz="2400" b="0" dirty="0" smtClean="0"/>
              <a:t> </a:t>
            </a:r>
            <a:r>
              <a:rPr lang="en-US" sz="2400" b="0" dirty="0" err="1" smtClean="0"/>
              <a:t>Bapak</a:t>
            </a:r>
            <a:r>
              <a:rPr lang="en-US" sz="2400" b="0" dirty="0" smtClean="0"/>
              <a:t>/</a:t>
            </a:r>
            <a:r>
              <a:rPr lang="en-US" sz="2400" b="0" dirty="0" err="1" smtClean="0"/>
              <a:t>Ibu</a:t>
            </a:r>
            <a:r>
              <a:rPr lang="en-US" sz="2400" b="0" dirty="0" smtClean="0"/>
              <a:t> </a:t>
            </a:r>
            <a:r>
              <a:rPr lang="en-US" sz="2400" b="0" dirty="0" err="1" smtClean="0"/>
              <a:t>menyusun</a:t>
            </a:r>
            <a:r>
              <a:rPr lang="en-US" sz="2400" b="0" dirty="0" smtClean="0"/>
              <a:t> </a:t>
            </a:r>
            <a:r>
              <a:rPr lang="en-US" sz="2400" b="0" dirty="0" err="1" smtClean="0"/>
              <a:t>soal</a:t>
            </a:r>
            <a:r>
              <a:rPr lang="en-US" sz="2400" b="0" dirty="0" smtClean="0"/>
              <a:t> </a:t>
            </a:r>
            <a:r>
              <a:rPr lang="en-US" sz="2400" b="0" dirty="0" err="1" smtClean="0"/>
              <a:t>seperti</a:t>
            </a:r>
            <a:r>
              <a:rPr lang="en-US" sz="2400" b="0" dirty="0" smtClean="0"/>
              <a:t> </a:t>
            </a:r>
            <a:r>
              <a:rPr lang="en-US" sz="2400" b="0" dirty="0" err="1" smtClean="0"/>
              <a:t>paket</a:t>
            </a:r>
            <a:r>
              <a:rPr lang="en-US" sz="2400" b="0" dirty="0" smtClean="0"/>
              <a:t> </a:t>
            </a:r>
            <a:r>
              <a:rPr lang="en-US" sz="2400" b="0" dirty="0" err="1" smtClean="0"/>
              <a:t>tersebut</a:t>
            </a:r>
            <a:r>
              <a:rPr lang="en-US" sz="2400" b="0" dirty="0" smtClean="0"/>
              <a:t>?</a:t>
            </a:r>
          </a:p>
          <a:p>
            <a:pPr marL="514350" indent="-514350">
              <a:buAutoNum type="arabicPeriod"/>
            </a:pPr>
            <a:r>
              <a:rPr lang="en-US" sz="2400" b="0" dirty="0" err="1" smtClean="0">
                <a:hlinkClick r:id="rId3" action="ppaction://hlinksldjump"/>
              </a:rPr>
              <a:t>Perhatikan</a:t>
            </a:r>
            <a:r>
              <a:rPr lang="en-US" sz="2400" b="0" dirty="0" smtClean="0">
                <a:hlinkClick r:id="rId3" action="ppaction://hlinksldjump"/>
              </a:rPr>
              <a:t> </a:t>
            </a:r>
            <a:r>
              <a:rPr lang="en-US" sz="2400" b="0" dirty="0" err="1" smtClean="0">
                <a:hlinkClick r:id="rId3" action="ppaction://hlinksldjump"/>
              </a:rPr>
              <a:t>dan</a:t>
            </a:r>
            <a:r>
              <a:rPr lang="en-US" sz="2400" b="0" dirty="0" smtClean="0">
                <a:hlinkClick r:id="rId3" action="ppaction://hlinksldjump"/>
              </a:rPr>
              <a:t> </a:t>
            </a:r>
            <a:r>
              <a:rPr lang="en-US" sz="2400" b="0" dirty="0" err="1" smtClean="0">
                <a:hlinkClick r:id="rId3" action="ppaction://hlinksldjump"/>
              </a:rPr>
              <a:t>bacalah</a:t>
            </a:r>
            <a:r>
              <a:rPr lang="en-US" sz="2400" b="0" dirty="0" smtClean="0">
                <a:hlinkClick r:id="rId3" action="ppaction://hlinksldjump"/>
              </a:rPr>
              <a:t> </a:t>
            </a:r>
            <a:r>
              <a:rPr lang="en-US" sz="2400" b="0" dirty="0" err="1" smtClean="0">
                <a:hlinkClick r:id="rId3" action="ppaction://hlinksldjump"/>
              </a:rPr>
              <a:t>wacana</a:t>
            </a:r>
            <a:r>
              <a:rPr lang="en-US" sz="2400" b="0" dirty="0" smtClean="0">
                <a:hlinkClick r:id="rId3" action="ppaction://hlinksldjump"/>
              </a:rPr>
              <a:t> di </a:t>
            </a:r>
            <a:r>
              <a:rPr lang="en-US" sz="2400" b="0" dirty="0" err="1" smtClean="0">
                <a:hlinkClick r:id="rId3" action="ppaction://hlinksldjump"/>
              </a:rPr>
              <a:t>bawah</a:t>
            </a:r>
            <a:r>
              <a:rPr lang="en-US" sz="2400" b="0" dirty="0" smtClean="0">
                <a:hlinkClick r:id="rId3" action="ppaction://hlinksldjump"/>
              </a:rPr>
              <a:t> </a:t>
            </a:r>
            <a:r>
              <a:rPr lang="en-US" sz="2400" b="0" dirty="0" err="1" smtClean="0">
                <a:hlinkClick r:id="rId3" action="ppaction://hlinksldjump"/>
              </a:rPr>
              <a:t>ini</a:t>
            </a:r>
            <a:r>
              <a:rPr lang="en-US" sz="2400" b="0" dirty="0" smtClean="0">
                <a:hlinkClick r:id="rId3" action="ppaction://hlinksldjump"/>
              </a:rPr>
              <a:t>.</a:t>
            </a:r>
            <a:r>
              <a:rPr lang="en-US" sz="2400" b="0" dirty="0" smtClean="0"/>
              <a:t> </a:t>
            </a:r>
            <a:endParaRPr lang="en-US" sz="2400" b="0"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2</a:t>
            </a:fld>
            <a:endParaRPr lang="en-US" dirty="0"/>
          </a:p>
        </p:txBody>
      </p:sp>
    </p:spTree>
    <p:extLst>
      <p:ext uri="{BB962C8B-B14F-4D97-AF65-F5344CB8AC3E}">
        <p14:creationId xmlns:p14="http://schemas.microsoft.com/office/powerpoint/2010/main" val="102364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5" y="0"/>
            <a:ext cx="898184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3"/>
          <p:cNvSpPr>
            <a:spLocks noGrp="1"/>
          </p:cNvSpPr>
          <p:nvPr>
            <p:ph type="sldNum" sz="quarter" idx="12"/>
          </p:nvPr>
        </p:nvSpPr>
        <p:spPr>
          <a:xfrm rot="16200000">
            <a:off x="8227377" y="5885497"/>
            <a:ext cx="1315721" cy="365125"/>
          </a:xfrm>
        </p:spPr>
        <p:txBody>
          <a:bodyPr/>
          <a:lstStyle/>
          <a:p>
            <a:fld id="{3F0984B4-48A0-45AF-A6C4-F9BCB46CA756}" type="slidenum">
              <a:rPr lang="en-US" smtClean="0"/>
              <a:pPr/>
              <a:t>3</a:t>
            </a:fld>
            <a:endParaRPr lang="en-US" dirty="0"/>
          </a:p>
        </p:txBody>
      </p:sp>
    </p:spTree>
    <p:extLst>
      <p:ext uri="{BB962C8B-B14F-4D97-AF65-F5344CB8AC3E}">
        <p14:creationId xmlns:p14="http://schemas.microsoft.com/office/powerpoint/2010/main" val="5658564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0992" y="0"/>
            <a:ext cx="8286808" cy="1470025"/>
          </a:xfrm>
        </p:spPr>
        <p:txBody>
          <a:bodyPr>
            <a:noAutofit/>
          </a:bodyPr>
          <a:lstStyle/>
          <a:p>
            <a:pPr algn="l"/>
            <a:r>
              <a:rPr lang="id-ID" sz="3600" b="1" dirty="0" smtClean="0"/>
              <a:t>Sabar dan Bijak Ala Gandhi</a:t>
            </a:r>
            <a:br>
              <a:rPr lang="id-ID" sz="3600" b="1" dirty="0" smtClean="0"/>
            </a:br>
            <a:r>
              <a:rPr lang="id-ID" sz="3600" b="1" dirty="0" smtClean="0"/>
              <a:t> </a:t>
            </a:r>
            <a:r>
              <a:rPr lang="id-ID" sz="1400" dirty="0" smtClean="0"/>
              <a:t>http://www.andriewongso.com/articles/details/14525/Sabar-dan-Bijak-Ala-Gandhi</a:t>
            </a:r>
            <a:endParaRPr lang="id-ID" sz="1400" dirty="0"/>
          </a:p>
        </p:txBody>
      </p:sp>
      <p:pic>
        <p:nvPicPr>
          <p:cNvPr id="8" name="Picture 7" descr="_gandhi-jayanthi13-wallpaper.jpg"/>
          <p:cNvPicPr>
            <a:picLocks noChangeAspect="1"/>
          </p:cNvPicPr>
          <p:nvPr/>
        </p:nvPicPr>
        <p:blipFill>
          <a:blip r:embed="rId2" cstate="print"/>
          <a:srcRect l="48092" t="1747" r="6761"/>
          <a:stretch>
            <a:fillRect/>
          </a:stretch>
        </p:blipFill>
        <p:spPr>
          <a:xfrm>
            <a:off x="5500694" y="1544638"/>
            <a:ext cx="3286148" cy="4017962"/>
          </a:xfrm>
          <a:prstGeom prst="rect">
            <a:avLst/>
          </a:prstGeom>
        </p:spPr>
      </p:pic>
      <p:sp>
        <p:nvSpPr>
          <p:cNvPr id="9" name="TextBox 8"/>
          <p:cNvSpPr txBox="1"/>
          <p:nvPr/>
        </p:nvSpPr>
        <p:spPr>
          <a:xfrm>
            <a:off x="785786" y="1502688"/>
            <a:ext cx="4572032" cy="5262979"/>
          </a:xfrm>
          <a:prstGeom prst="rect">
            <a:avLst/>
          </a:prstGeom>
          <a:noFill/>
        </p:spPr>
        <p:txBody>
          <a:bodyPr wrap="square" rtlCol="0">
            <a:spAutoFit/>
          </a:bodyPr>
          <a:lstStyle/>
          <a:p>
            <a:r>
              <a:rPr lang="id-ID" sz="1600" b="1" dirty="0" smtClean="0"/>
              <a:t>Alkisah dahulu, ketika Mahatma Gandhi (1869-1948) sedang belajar Ilmu Hukum di University of College, London, Inggris, ada seorang profesor Bahasa Inggris bernama Peters, yang kurang menyukai Gandhi.</a:t>
            </a:r>
            <a:r>
              <a:rPr lang="id-ID" sz="1600" dirty="0" smtClean="0"/>
              <a:t/>
            </a:r>
            <a:br>
              <a:rPr lang="id-ID" sz="1600" dirty="0" smtClean="0"/>
            </a:br>
            <a:r>
              <a:rPr lang="id-ID" sz="1600" dirty="0" smtClean="0"/>
              <a:t/>
            </a:r>
            <a:br>
              <a:rPr lang="id-ID" sz="1600" dirty="0" smtClean="0"/>
            </a:br>
            <a:r>
              <a:rPr lang="id-ID" sz="1600" dirty="0" smtClean="0"/>
              <a:t>Suatu hari, ketika Prof. Peters sedang makan siang di kantin kampus, Gandhi muda datang dan duduk di sampingnya sambil membawa makan siangnya. Prof. Peters lantas berkata, "Gandhi, apakah Anda tidak mengerti bahwa seekor babi dengan seekor burung tidak duduk berdampingan untuk makan?"</a:t>
            </a:r>
            <a:br>
              <a:rPr lang="id-ID" sz="1600" dirty="0" smtClean="0"/>
            </a:br>
            <a:r>
              <a:rPr lang="id-ID" sz="1600" dirty="0" smtClean="0"/>
              <a:t/>
            </a:r>
            <a:br>
              <a:rPr lang="id-ID" sz="1600" dirty="0" smtClean="0"/>
            </a:br>
            <a:r>
              <a:rPr lang="id-ID" sz="1600" dirty="0" smtClean="0"/>
              <a:t>Gandhi bagai orang tua yang menatap anak nakal, menjawab dengan tenang, "Jangan khawatir, Prof. Saya akan segera ‘terbang’." Gandhi pun segera pergi untuk makan di meja lainnya. Muka Prof. Peters memerah penuh kemarahan. Ia memutuskan untuk balas dendam di kesempatan berikut.</a:t>
            </a:r>
            <a:br>
              <a:rPr lang="id-ID" sz="1600" dirty="0" smtClean="0"/>
            </a:br>
            <a:r>
              <a:rPr lang="id-ID" sz="1600" dirty="0" smtClean="0"/>
              <a:t/>
            </a:r>
            <a:br>
              <a:rPr lang="id-ID" sz="1600" dirty="0" smtClean="0"/>
            </a:br>
            <a:endParaRPr lang="id-ID" sz="1600" dirty="0"/>
          </a:p>
        </p:txBody>
      </p:sp>
      <p:sp>
        <p:nvSpPr>
          <p:cNvPr id="6" name="Slide Number Placeholder 5"/>
          <p:cNvSpPr txBox="1">
            <a:spLocks/>
          </p:cNvSpPr>
          <p:nvPr/>
        </p:nvSpPr>
        <p:spPr>
          <a:xfrm rot="16200000">
            <a:off x="8227377" y="5885497"/>
            <a:ext cx="1315721" cy="365125"/>
          </a:xfrm>
          <a:prstGeom prst="rect">
            <a:avLst/>
          </a:prstGeom>
        </p:spPr>
        <p:txBody>
          <a:bodyPr vert="horz" lIns="91440" tIns="45720" rIns="91440" bIns="45720" rtlCol="0" anchor="ctr"/>
          <a:lstStyle>
            <a:defPPr>
              <a:defRPr lang="en-US"/>
            </a:defPPr>
            <a:lvl1pPr marL="0" algn="l" defTabSz="914400" rtl="0" eaLnBrk="1" latinLnBrk="0" hangingPunct="1">
              <a:defRPr sz="2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4C49B74-5DB2-4B03-B1D2-7F6A3C51C318}" type="slidenum">
              <a:rPr lang="en-US" smtClean="0"/>
              <a:pPr algn="r"/>
              <a:t>4</a:t>
            </a:fld>
            <a:endParaRPr lang="en-US" dirty="0"/>
          </a:p>
        </p:txBody>
      </p:sp>
    </p:spTree>
    <p:extLst>
      <p:ext uri="{BB962C8B-B14F-4D97-AF65-F5344CB8AC3E}">
        <p14:creationId xmlns:p14="http://schemas.microsoft.com/office/powerpoint/2010/main" val="5513518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71472" y="0"/>
            <a:ext cx="8286808" cy="1470025"/>
          </a:xfrm>
        </p:spPr>
        <p:txBody>
          <a:bodyPr>
            <a:noAutofit/>
          </a:bodyPr>
          <a:lstStyle/>
          <a:p>
            <a:pPr algn="l"/>
            <a:r>
              <a:rPr lang="id-ID" sz="3600" b="1" dirty="0" smtClean="0"/>
              <a:t>Sabar dan Bijak Ala Gandhi</a:t>
            </a:r>
            <a:br>
              <a:rPr lang="id-ID" sz="3600" b="1" dirty="0" smtClean="0"/>
            </a:br>
            <a:r>
              <a:rPr lang="id-ID" sz="3600" b="1" dirty="0" smtClean="0"/>
              <a:t> </a:t>
            </a:r>
            <a:r>
              <a:rPr lang="id-ID" sz="1400" b="1" dirty="0" smtClean="0"/>
              <a:t>http://www.andriewongso.com/articles/details/14525/Sabar-dan-Bijak-Ala-Gandhi</a:t>
            </a:r>
            <a:endParaRPr lang="id-ID" sz="1400" b="1" dirty="0"/>
          </a:p>
        </p:txBody>
      </p:sp>
      <p:sp>
        <p:nvSpPr>
          <p:cNvPr id="5" name="Slide Number Placeholder 3"/>
          <p:cNvSpPr>
            <a:spLocks noGrp="1"/>
          </p:cNvSpPr>
          <p:nvPr>
            <p:ph type="sldNum" sz="quarter" idx="12"/>
          </p:nvPr>
        </p:nvSpPr>
        <p:spPr>
          <a:xfrm>
            <a:off x="5943600" y="6245225"/>
            <a:ext cx="2895600" cy="476250"/>
          </a:xfrm>
        </p:spPr>
        <p:txBody>
          <a:bodyPr/>
          <a:lstStyle/>
          <a:p>
            <a:pPr algn="r"/>
            <a:fld id="{3F0984B4-48A0-45AF-A6C4-F9BCB46CA756}" type="slidenum">
              <a:rPr lang="en-US" smtClean="0"/>
              <a:pPr algn="r"/>
              <a:t>5</a:t>
            </a:fld>
            <a:endParaRPr lang="en-US" dirty="0"/>
          </a:p>
        </p:txBody>
      </p:sp>
      <p:sp>
        <p:nvSpPr>
          <p:cNvPr id="9" name="TextBox 8"/>
          <p:cNvSpPr txBox="1"/>
          <p:nvPr/>
        </p:nvSpPr>
        <p:spPr>
          <a:xfrm>
            <a:off x="571472" y="1164134"/>
            <a:ext cx="8286808" cy="5693866"/>
          </a:xfrm>
          <a:prstGeom prst="rect">
            <a:avLst/>
          </a:prstGeom>
          <a:noFill/>
        </p:spPr>
        <p:txBody>
          <a:bodyPr wrap="square" rtlCol="0">
            <a:spAutoFit/>
          </a:bodyPr>
          <a:lstStyle/>
          <a:p>
            <a:r>
              <a:rPr lang="id-ID" sz="1100" dirty="0" smtClean="0"/>
              <a:t/>
            </a:r>
            <a:br>
              <a:rPr lang="id-ID" sz="1100" dirty="0" smtClean="0"/>
            </a:br>
            <a:r>
              <a:rPr lang="id-ID" dirty="0" smtClean="0"/>
              <a:t>Esoknya, di dalam kelas, Prof. Peters dengan sengaja mengajukan pertanyaan ke Gandhi, "Gandhi, andai kamu sedang berjalan, lalu tiba-tiba menemukan paket berisi 1 tas penuh uang serta 1 tas penuh dengan kebijaksanaan... mana yang kamu ambil?"</a:t>
            </a:r>
            <a:br>
              <a:rPr lang="id-ID" dirty="0" smtClean="0"/>
            </a:br>
            <a:r>
              <a:rPr lang="id-ID" dirty="0" smtClean="0"/>
              <a:t/>
            </a:r>
            <a:br>
              <a:rPr lang="id-ID" dirty="0" smtClean="0"/>
            </a:br>
            <a:r>
              <a:rPr lang="id-ID" dirty="0" smtClean="0"/>
              <a:t>Tanpa ragu Gandhi menjawab, "Yaaa, uang."</a:t>
            </a:r>
            <a:br>
              <a:rPr lang="id-ID" dirty="0" smtClean="0"/>
            </a:br>
            <a:r>
              <a:rPr lang="id-ID" dirty="0" smtClean="0"/>
              <a:t/>
            </a:r>
            <a:br>
              <a:rPr lang="id-ID" dirty="0" smtClean="0"/>
            </a:br>
            <a:r>
              <a:rPr lang="id-ID" dirty="0" smtClean="0"/>
              <a:t>Prof. Peters sambil tersenyum sinis berkata, "Jika itu aku... maka aku akan mengambil kebijaksanaan."</a:t>
            </a:r>
            <a:br>
              <a:rPr lang="id-ID" dirty="0" smtClean="0"/>
            </a:br>
            <a:r>
              <a:rPr lang="id-ID" dirty="0" smtClean="0"/>
              <a:t/>
            </a:r>
            <a:br>
              <a:rPr lang="id-ID" dirty="0" smtClean="0"/>
            </a:br>
            <a:r>
              <a:rPr lang="id-ID" dirty="0" smtClean="0"/>
              <a:t>Gandhi menjawab, “Seseorang akan mengambil apa yang tidak dia punya."</a:t>
            </a:r>
            <a:br>
              <a:rPr lang="id-ID" dirty="0" smtClean="0"/>
            </a:br>
            <a:r>
              <a:rPr lang="id-ID" dirty="0" smtClean="0"/>
              <a:t/>
            </a:r>
            <a:br>
              <a:rPr lang="id-ID" dirty="0" smtClean="0"/>
            </a:br>
            <a:r>
              <a:rPr lang="id-ID" dirty="0" smtClean="0"/>
              <a:t>Prof. Peters hilang akal, tidak bisa berkata apa-apa. Pada kesempatan berikut, dengan penuh kemarahan, dia menulis kata "idiot" pada lembar jawaban ujian Gandhi dan memberikannya ke Gandhi. Gandhi mengambil, duduk sambil berusaha keras tetap tenang.</a:t>
            </a:r>
            <a:br>
              <a:rPr lang="id-ID" dirty="0" smtClean="0"/>
            </a:br>
            <a:r>
              <a:rPr lang="id-ID" dirty="0" smtClean="0"/>
              <a:t/>
            </a:r>
            <a:br>
              <a:rPr lang="id-ID" dirty="0" smtClean="0"/>
            </a:br>
            <a:r>
              <a:rPr lang="id-ID" dirty="0" smtClean="0"/>
              <a:t>Beberapa menit kemudian Gandhi berdiri dan menghampiri sang profesor seraya berkata dengan sangat sopan, "Prof. Peters, Anda hanya menanda tangani lembar jawaban saya tapi belum memberi nilai..."</a:t>
            </a:r>
            <a:br>
              <a:rPr lang="id-ID" dirty="0" smtClean="0"/>
            </a:br>
            <a:endParaRPr lang="id-ID" sz="1100" dirty="0"/>
          </a:p>
        </p:txBody>
      </p:sp>
    </p:spTree>
    <p:extLst>
      <p:ext uri="{BB962C8B-B14F-4D97-AF65-F5344CB8AC3E}">
        <p14:creationId xmlns:p14="http://schemas.microsoft.com/office/powerpoint/2010/main" val="39050868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7696200" cy="914400"/>
          </a:xfrm>
        </p:spPr>
        <p:txBody>
          <a:bodyPr>
            <a:normAutofit/>
          </a:bodyPr>
          <a:lstStyle/>
          <a:p>
            <a:r>
              <a:rPr lang="en-US" sz="4000" dirty="0" err="1" smtClean="0"/>
              <a:t>Refleksi</a:t>
            </a:r>
            <a:r>
              <a:rPr lang="en-US" sz="4000" dirty="0" smtClean="0"/>
              <a:t> </a:t>
            </a:r>
            <a:endParaRPr lang="en-US" sz="4000" dirty="0"/>
          </a:p>
        </p:txBody>
      </p:sp>
      <p:sp>
        <p:nvSpPr>
          <p:cNvPr id="3" name="Content Placeholder 2"/>
          <p:cNvSpPr>
            <a:spLocks noGrp="1"/>
          </p:cNvSpPr>
          <p:nvPr>
            <p:ph idx="1"/>
          </p:nvPr>
        </p:nvSpPr>
        <p:spPr/>
        <p:txBody>
          <a:bodyPr>
            <a:normAutofit/>
          </a:bodyPr>
          <a:lstStyle/>
          <a:p>
            <a:pPr marL="514350" indent="-514350">
              <a:buAutoNum type="arabicPeriod" startAt="6"/>
            </a:pPr>
            <a:r>
              <a:rPr lang="en-US" sz="2400" b="0" dirty="0" err="1" smtClean="0"/>
              <a:t>Buatlah</a:t>
            </a:r>
            <a:r>
              <a:rPr lang="en-US" sz="2400" b="0" dirty="0" smtClean="0"/>
              <a:t> minimal </a:t>
            </a:r>
            <a:r>
              <a:rPr lang="en-US" sz="2400" b="0" dirty="0" err="1" smtClean="0"/>
              <a:t>dua</a:t>
            </a:r>
            <a:r>
              <a:rPr lang="en-US" sz="2400" b="0" dirty="0" smtClean="0"/>
              <a:t> </a:t>
            </a:r>
            <a:r>
              <a:rPr lang="en-US" sz="2400" b="0" dirty="0" err="1" smtClean="0"/>
              <a:t>soal</a:t>
            </a:r>
            <a:r>
              <a:rPr lang="en-US" sz="2400" b="0" dirty="0" smtClean="0"/>
              <a:t> </a:t>
            </a:r>
            <a:r>
              <a:rPr lang="en-US" sz="2400" b="0" dirty="0" err="1" smtClean="0"/>
              <a:t>dengan</a:t>
            </a:r>
            <a:r>
              <a:rPr lang="en-US" sz="2400" b="0" dirty="0" smtClean="0"/>
              <a:t> stimulus </a:t>
            </a:r>
            <a:r>
              <a:rPr lang="en-US" sz="2400" b="0" dirty="0" err="1" smtClean="0"/>
              <a:t>wacana</a:t>
            </a:r>
            <a:r>
              <a:rPr lang="en-US" sz="2400" b="0" dirty="0" smtClean="0"/>
              <a:t> di </a:t>
            </a:r>
            <a:r>
              <a:rPr lang="en-US" sz="2400" b="0" dirty="0" err="1" smtClean="0"/>
              <a:t>atas</a:t>
            </a:r>
            <a:r>
              <a:rPr lang="en-US" sz="2400" b="0" dirty="0" smtClean="0"/>
              <a:t>.</a:t>
            </a:r>
          </a:p>
          <a:p>
            <a:pPr marL="514350" indent="-514350">
              <a:buAutoNum type="arabicPeriod" startAt="6"/>
            </a:pPr>
            <a:r>
              <a:rPr lang="en-US" sz="2400" b="0" dirty="0" smtClean="0"/>
              <a:t>Mari </a:t>
            </a:r>
            <a:r>
              <a:rPr lang="en-US" sz="2400" b="0" dirty="0" err="1" smtClean="0"/>
              <a:t>kita</a:t>
            </a:r>
            <a:r>
              <a:rPr lang="en-US" sz="2400" b="0" dirty="0" smtClean="0"/>
              <a:t> </a:t>
            </a:r>
            <a:r>
              <a:rPr lang="en-US" sz="2400" b="0" dirty="0" err="1" smtClean="0"/>
              <a:t>cermati</a:t>
            </a:r>
            <a:r>
              <a:rPr lang="en-US" sz="2400" b="0" dirty="0" smtClean="0"/>
              <a:t> </a:t>
            </a:r>
            <a:r>
              <a:rPr lang="en-US" sz="2400" b="0" dirty="0" err="1" smtClean="0"/>
              <a:t>apakah</a:t>
            </a:r>
            <a:r>
              <a:rPr lang="en-US" sz="2400" b="0" dirty="0" smtClean="0"/>
              <a:t> </a:t>
            </a:r>
            <a:r>
              <a:rPr lang="en-US" sz="2400" b="0" dirty="0" err="1" smtClean="0"/>
              <a:t>soal-soal</a:t>
            </a:r>
            <a:r>
              <a:rPr lang="en-US" sz="2400" b="0" dirty="0" smtClean="0"/>
              <a:t> yang </a:t>
            </a:r>
            <a:r>
              <a:rPr lang="en-US" sz="2400" b="0" dirty="0" err="1" smtClean="0"/>
              <a:t>dibuat</a:t>
            </a:r>
            <a:r>
              <a:rPr lang="en-US" sz="2400" b="0" dirty="0" smtClean="0"/>
              <a:t> </a:t>
            </a:r>
            <a:r>
              <a:rPr lang="en-US" sz="2400" b="0" dirty="0" err="1" smtClean="0"/>
              <a:t>Bapak</a:t>
            </a:r>
            <a:r>
              <a:rPr lang="en-US" sz="2400" b="0" dirty="0" smtClean="0"/>
              <a:t>/</a:t>
            </a:r>
            <a:r>
              <a:rPr lang="en-US" sz="2400" b="0" dirty="0" err="1" smtClean="0"/>
              <a:t>Ibu</a:t>
            </a:r>
            <a:r>
              <a:rPr lang="en-US" sz="2400" b="0" dirty="0" smtClean="0"/>
              <a:t> </a:t>
            </a:r>
            <a:r>
              <a:rPr lang="en-US" sz="2400" b="0" dirty="0" err="1" smtClean="0"/>
              <a:t>termasuk</a:t>
            </a:r>
            <a:r>
              <a:rPr lang="en-US" sz="2400" b="0" dirty="0" smtClean="0"/>
              <a:t> </a:t>
            </a:r>
            <a:r>
              <a:rPr lang="en-US" sz="2400" b="0" dirty="0" err="1" smtClean="0"/>
              <a:t>soal</a:t>
            </a:r>
            <a:r>
              <a:rPr lang="en-US" sz="2400" b="0" dirty="0" smtClean="0"/>
              <a:t> yang </a:t>
            </a:r>
            <a:r>
              <a:rPr lang="en-US" sz="2400" b="0" dirty="0" err="1" smtClean="0"/>
              <a:t>hanya</a:t>
            </a:r>
            <a:r>
              <a:rPr lang="en-US" sz="2400" b="0" dirty="0" smtClean="0"/>
              <a:t>:</a:t>
            </a:r>
          </a:p>
          <a:p>
            <a:pPr lvl="1"/>
            <a:r>
              <a:rPr lang="id-ID" sz="2400" dirty="0" smtClean="0"/>
              <a:t>me-</a:t>
            </a:r>
            <a:r>
              <a:rPr lang="id-ID" sz="2400" i="1" dirty="0" smtClean="0"/>
              <a:t>RECITE</a:t>
            </a:r>
            <a:r>
              <a:rPr lang="id-ID" sz="2400" dirty="0" smtClean="0"/>
              <a:t> (merujuk)</a:t>
            </a:r>
          </a:p>
          <a:p>
            <a:pPr lvl="1"/>
            <a:r>
              <a:rPr lang="id-ID" sz="2400" dirty="0" smtClean="0"/>
              <a:t>me-</a:t>
            </a:r>
            <a:r>
              <a:rPr lang="id-ID" sz="2400" i="1" dirty="0" smtClean="0"/>
              <a:t>RESTATE</a:t>
            </a:r>
            <a:r>
              <a:rPr lang="id-ID" sz="2400" dirty="0" smtClean="0"/>
              <a:t> (menyatakan kembali) </a:t>
            </a:r>
          </a:p>
          <a:p>
            <a:pPr lvl="1"/>
            <a:r>
              <a:rPr lang="id-ID" sz="2400" dirty="0" smtClean="0"/>
              <a:t>me-</a:t>
            </a:r>
            <a:r>
              <a:rPr lang="id-ID" sz="2400" i="1" dirty="0" smtClean="0"/>
              <a:t>RECALL</a:t>
            </a:r>
            <a:r>
              <a:rPr lang="id-ID" sz="2400" dirty="0" smtClean="0"/>
              <a:t> (mengingat kembali)</a:t>
            </a:r>
          </a:p>
          <a:p>
            <a:pPr marL="0" indent="0">
              <a:buNone/>
            </a:pPr>
            <a:r>
              <a:rPr lang="en-US" sz="2400" b="0" dirty="0" smtClean="0"/>
              <a:t>      </a:t>
            </a:r>
            <a:r>
              <a:rPr lang="en-US" sz="2400" b="0" dirty="0" err="1" smtClean="0"/>
              <a:t>ataukah</a:t>
            </a:r>
            <a:r>
              <a:rPr lang="en-US" sz="2400" b="0" dirty="0" smtClean="0"/>
              <a:t> </a:t>
            </a:r>
            <a:r>
              <a:rPr lang="en-US" sz="2400" b="0" dirty="0" err="1" smtClean="0"/>
              <a:t>sudah</a:t>
            </a:r>
            <a:r>
              <a:rPr lang="en-US" sz="2400" b="0" dirty="0" smtClean="0"/>
              <a:t> </a:t>
            </a:r>
            <a:r>
              <a:rPr lang="en-US" sz="2400" b="0" i="1" dirty="0" smtClean="0"/>
              <a:t>higher order thinking (HOT)</a:t>
            </a:r>
            <a:r>
              <a:rPr lang="en-US" sz="2400" b="0" dirty="0" smtClean="0"/>
              <a:t>?	</a:t>
            </a:r>
            <a:endParaRPr lang="en-US" sz="2400" b="0"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6</a:t>
            </a:fld>
            <a:endParaRPr lang="en-US" dirty="0"/>
          </a:p>
        </p:txBody>
      </p:sp>
    </p:spTree>
    <p:extLst>
      <p:ext uri="{BB962C8B-B14F-4D97-AF65-F5344CB8AC3E}">
        <p14:creationId xmlns:p14="http://schemas.microsoft.com/office/powerpoint/2010/main" val="111934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414" y="857232"/>
            <a:ext cx="7500990" cy="3662541"/>
          </a:xfrm>
          <a:prstGeom prst="rect">
            <a:avLst/>
          </a:prstGeom>
          <a:noFill/>
        </p:spPr>
        <p:txBody>
          <a:bodyPr wrap="square" rtlCol="0">
            <a:spAutoFit/>
          </a:bodyPr>
          <a:lstStyle/>
          <a:p>
            <a:r>
              <a:rPr lang="id-ID" sz="2400" b="1" dirty="0" smtClean="0"/>
              <a:t>me-</a:t>
            </a:r>
            <a:r>
              <a:rPr lang="id-ID" sz="2400" b="1" i="1" dirty="0" smtClean="0"/>
              <a:t>RECITE</a:t>
            </a:r>
            <a:r>
              <a:rPr lang="id-ID" sz="2400" b="1" dirty="0" smtClean="0"/>
              <a:t> (merujuk)</a:t>
            </a:r>
          </a:p>
          <a:p>
            <a:pPr marL="457200" indent="-457200">
              <a:buFont typeface="Arial" pitchFamily="34" charset="0"/>
              <a:buChar char="•"/>
            </a:pPr>
            <a:r>
              <a:rPr lang="id-ID" sz="2800" i="1" dirty="0" smtClean="0">
                <a:sym typeface="Wingdings" pitchFamily="2" charset="2"/>
              </a:rPr>
              <a:t>Siapakah nama guru Gandhi?</a:t>
            </a:r>
            <a:endParaRPr lang="id-ID" sz="2400" i="1" dirty="0"/>
          </a:p>
          <a:p>
            <a:endParaRPr lang="id-ID" sz="2400" dirty="0" smtClean="0"/>
          </a:p>
          <a:p>
            <a:r>
              <a:rPr lang="id-ID" sz="2400" b="1" dirty="0" smtClean="0"/>
              <a:t>me-</a:t>
            </a:r>
            <a:r>
              <a:rPr lang="id-ID" sz="2400" b="1" i="1" dirty="0" smtClean="0"/>
              <a:t>RESTATE</a:t>
            </a:r>
            <a:r>
              <a:rPr lang="id-ID" sz="2400" b="1" dirty="0" smtClean="0"/>
              <a:t> (menyatakan kembali)</a:t>
            </a:r>
          </a:p>
          <a:p>
            <a:pPr marL="457200" indent="-457200">
              <a:buFont typeface="Arial" pitchFamily="34" charset="0"/>
              <a:buChar char="•"/>
            </a:pPr>
            <a:r>
              <a:rPr lang="id-ID" sz="2800" i="1" dirty="0" smtClean="0">
                <a:sym typeface="Wingdings" pitchFamily="2" charset="2"/>
              </a:rPr>
              <a:t>Apakah yang dikatakan Gandhi di ruang makan?</a:t>
            </a:r>
            <a:endParaRPr lang="id-ID" sz="2400" i="1" dirty="0"/>
          </a:p>
          <a:p>
            <a:r>
              <a:rPr lang="id-ID" sz="2400" dirty="0" smtClean="0"/>
              <a:t> </a:t>
            </a:r>
          </a:p>
          <a:p>
            <a:r>
              <a:rPr lang="id-ID" sz="2400" b="1" dirty="0" smtClean="0"/>
              <a:t>me-</a:t>
            </a:r>
            <a:r>
              <a:rPr lang="id-ID" sz="2400" b="1" i="1" dirty="0" smtClean="0"/>
              <a:t>RECALL</a:t>
            </a:r>
            <a:r>
              <a:rPr lang="id-ID" sz="2400" b="1" dirty="0" smtClean="0"/>
              <a:t> (mengingat kembali)</a:t>
            </a:r>
          </a:p>
          <a:p>
            <a:pPr marL="457200" indent="-457200">
              <a:buFont typeface="Arial" pitchFamily="34" charset="0"/>
              <a:buChar char="•"/>
            </a:pPr>
            <a:r>
              <a:rPr lang="id-ID" sz="2800" i="1" dirty="0" smtClean="0">
                <a:sym typeface="Wingdings" pitchFamily="2" charset="2"/>
              </a:rPr>
              <a:t>Dimanakah Gandhi saat itu bersekolah?</a:t>
            </a:r>
            <a:endParaRPr lang="id-ID" sz="2400" i="1" dirty="0"/>
          </a:p>
        </p:txBody>
      </p:sp>
      <p:sp>
        <p:nvSpPr>
          <p:cNvPr id="3" name="Slide Number Placeholder 3"/>
          <p:cNvSpPr>
            <a:spLocks noGrp="1"/>
          </p:cNvSpPr>
          <p:nvPr>
            <p:ph type="sldNum" sz="quarter" idx="12"/>
          </p:nvPr>
        </p:nvSpPr>
        <p:spPr/>
        <p:txBody>
          <a:bodyPr/>
          <a:lstStyle/>
          <a:p>
            <a:fld id="{3F0984B4-48A0-45AF-A6C4-F9BCB46CA756}" type="slidenum">
              <a:rPr lang="en-US" smtClean="0"/>
              <a:pPr/>
              <a:t>7</a:t>
            </a:fld>
            <a:endParaRPr lang="en-US" dirty="0"/>
          </a:p>
        </p:txBody>
      </p:sp>
    </p:spTree>
    <p:extLst>
      <p:ext uri="{BB962C8B-B14F-4D97-AF65-F5344CB8AC3E}">
        <p14:creationId xmlns:p14="http://schemas.microsoft.com/office/powerpoint/2010/main" val="4225715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14414" y="2143116"/>
            <a:ext cx="7500990" cy="1938992"/>
          </a:xfrm>
          <a:prstGeom prst="rect">
            <a:avLst/>
          </a:prstGeom>
          <a:noFill/>
        </p:spPr>
        <p:txBody>
          <a:bodyPr wrap="square" rtlCol="0">
            <a:spAutoFit/>
          </a:bodyPr>
          <a:lstStyle/>
          <a:p>
            <a:r>
              <a:rPr lang="id-ID" sz="3600" dirty="0" smtClean="0"/>
              <a:t>Bagaimanakah contoh soal yang </a:t>
            </a:r>
          </a:p>
          <a:p>
            <a:r>
              <a:rPr lang="id-ID" sz="4800" i="1" dirty="0" smtClean="0"/>
              <a:t>Higher Order Thinking</a:t>
            </a:r>
            <a:r>
              <a:rPr lang="id-ID" sz="3600" dirty="0" smtClean="0"/>
              <a:t> </a:t>
            </a:r>
          </a:p>
          <a:p>
            <a:r>
              <a:rPr lang="id-ID" sz="3600" dirty="0" smtClean="0"/>
              <a:t>berdasarkan wacana tersebut?</a:t>
            </a:r>
            <a:endParaRPr lang="id-ID" sz="3600" i="1" dirty="0"/>
          </a:p>
        </p:txBody>
      </p:sp>
      <p:sp>
        <p:nvSpPr>
          <p:cNvPr id="3" name="Slide Number Placeholder 3"/>
          <p:cNvSpPr>
            <a:spLocks noGrp="1"/>
          </p:cNvSpPr>
          <p:nvPr>
            <p:ph type="sldNum" sz="quarter" idx="12"/>
          </p:nvPr>
        </p:nvSpPr>
        <p:spPr/>
        <p:txBody>
          <a:bodyPr/>
          <a:lstStyle/>
          <a:p>
            <a:fld id="{3F0984B4-48A0-45AF-A6C4-F9BCB46CA756}" type="slidenum">
              <a:rPr lang="en-US" smtClean="0"/>
              <a:pPr/>
              <a:t>8</a:t>
            </a:fld>
            <a:endParaRPr lang="en-US" dirty="0"/>
          </a:p>
        </p:txBody>
      </p:sp>
    </p:spTree>
    <p:extLst>
      <p:ext uri="{BB962C8B-B14F-4D97-AF65-F5344CB8AC3E}">
        <p14:creationId xmlns:p14="http://schemas.microsoft.com/office/powerpoint/2010/main" val="23360736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F495AAC9-A0C1-4244-82BC-C938F7C453F0}" type="slidenum">
              <a:rPr lang="en-US" smtClean="0"/>
              <a:pPr/>
              <a:t>9</a:t>
            </a:fld>
            <a:endParaRPr lang="en-US"/>
          </a:p>
        </p:txBody>
      </p:sp>
      <p:sp>
        <p:nvSpPr>
          <p:cNvPr id="3" name="TextBox 2"/>
          <p:cNvSpPr txBox="1"/>
          <p:nvPr/>
        </p:nvSpPr>
        <p:spPr>
          <a:xfrm>
            <a:off x="914400" y="304800"/>
            <a:ext cx="7620000" cy="6250841"/>
          </a:xfrm>
          <a:prstGeom prst="rect">
            <a:avLst/>
          </a:prstGeom>
          <a:noFill/>
        </p:spPr>
        <p:txBody>
          <a:bodyPr wrap="square" rtlCol="0">
            <a:spAutoFit/>
          </a:bodyPr>
          <a:lstStyle/>
          <a:p>
            <a:pPr marL="457200" indent="-457200">
              <a:buFont typeface="Wingdings" pitchFamily="2" charset="2"/>
              <a:buChar char="§"/>
            </a:pPr>
            <a:r>
              <a:rPr lang="id-ID" sz="2800" dirty="0" smtClean="0"/>
              <a:t>Mengapa muka professor memerah ketika</a:t>
            </a:r>
            <a:r>
              <a:rPr lang="en-US" sz="2800" dirty="0" smtClean="0"/>
              <a:t> </a:t>
            </a:r>
            <a:r>
              <a:rPr lang="id-ID" sz="2800" dirty="0" smtClean="0"/>
              <a:t>Gandhi berkata ia akan terbang ke meja lain?</a:t>
            </a:r>
            <a:endParaRPr lang="en-US" sz="2800" dirty="0" smtClean="0"/>
          </a:p>
          <a:p>
            <a:pPr marL="457200" indent="-457200">
              <a:buFont typeface="Wingdings" pitchFamily="2" charset="2"/>
              <a:buChar char="§"/>
            </a:pPr>
            <a:endParaRPr lang="en-US" sz="2800" dirty="0" smtClean="0"/>
          </a:p>
          <a:p>
            <a:pPr marL="457200" indent="-457200">
              <a:buFont typeface="Wingdings" pitchFamily="2" charset="2"/>
              <a:buChar char="§"/>
            </a:pPr>
            <a:r>
              <a:rPr lang="id-ID" sz="2800" dirty="0" smtClean="0"/>
              <a:t>Apakah makna perkataan Gandhi bahwa professor tersebut baru menandatangani lembar jawabannya?</a:t>
            </a:r>
            <a:endParaRPr lang="en-US" sz="2800" dirty="0" smtClean="0"/>
          </a:p>
          <a:p>
            <a:pPr marL="457200" indent="-457200">
              <a:buFont typeface="Wingdings" pitchFamily="2" charset="2"/>
              <a:buChar char="§"/>
            </a:pPr>
            <a:endParaRPr lang="id-ID" sz="2800" dirty="0" smtClean="0"/>
          </a:p>
          <a:p>
            <a:pPr marL="457200" indent="-457200">
              <a:buFont typeface="Wingdings" pitchFamily="2" charset="2"/>
              <a:buChar char="§"/>
            </a:pPr>
            <a:r>
              <a:rPr lang="id-ID" sz="2800" dirty="0" smtClean="0"/>
              <a:t>Mengapa jawaban Gandhi , “Seseorang akan mengambil apa yang tidak dia punya,“ membuat marah sang professor?</a:t>
            </a:r>
            <a:endParaRPr lang="en-US" sz="2800" dirty="0" smtClean="0"/>
          </a:p>
          <a:p>
            <a:pPr marL="457200" indent="-457200">
              <a:buFont typeface="Wingdings" pitchFamily="2" charset="2"/>
              <a:buChar char="§"/>
            </a:pPr>
            <a:endParaRPr lang="id-ID" sz="2800" dirty="0" smtClean="0"/>
          </a:p>
          <a:p>
            <a:pPr marL="457200" indent="-457200">
              <a:buFont typeface="Wingdings" pitchFamily="2" charset="2"/>
              <a:buChar char="§"/>
            </a:pPr>
            <a:r>
              <a:rPr lang="id-ID" sz="2800" dirty="0" smtClean="0"/>
              <a:t>Jika judul wacana diubah menjadi </a:t>
            </a:r>
            <a:r>
              <a:rPr lang="en-US" sz="2800" dirty="0" smtClean="0"/>
              <a:t>“S</a:t>
            </a:r>
            <a:r>
              <a:rPr lang="id-ID" sz="2800" dirty="0" smtClean="0"/>
              <a:t>abar dan </a:t>
            </a:r>
            <a:r>
              <a:rPr lang="en-US" sz="2800" dirty="0" smtClean="0"/>
              <a:t>P</a:t>
            </a:r>
            <a:r>
              <a:rPr lang="id-ID" sz="2800" dirty="0" smtClean="0"/>
              <a:t>intar ala Gandhi</a:t>
            </a:r>
            <a:r>
              <a:rPr lang="en-US" sz="2800" dirty="0" smtClean="0"/>
              <a:t>”</a:t>
            </a:r>
            <a:r>
              <a:rPr lang="id-ID" sz="2800" dirty="0" smtClean="0"/>
              <a:t>, setujukah kamu? Jelaskan alasanmu</a:t>
            </a:r>
            <a:r>
              <a:rPr lang="en-US" sz="2800" dirty="0" smtClean="0"/>
              <a:t>.</a:t>
            </a:r>
            <a:endParaRPr lang="id-ID" sz="2800" dirty="0" smtClean="0"/>
          </a:p>
        </p:txBody>
      </p:sp>
      <p:sp>
        <p:nvSpPr>
          <p:cNvPr id="4" name="TextBox 3"/>
          <p:cNvSpPr txBox="1"/>
          <p:nvPr/>
        </p:nvSpPr>
        <p:spPr>
          <a:xfrm>
            <a:off x="1129381" y="1981200"/>
            <a:ext cx="7176419" cy="523220"/>
          </a:xfrm>
          <a:prstGeom prst="rect">
            <a:avLst/>
          </a:prstGeom>
          <a:noFill/>
        </p:spPr>
        <p:txBody>
          <a:bodyPr wrap="square" rtlCol="0">
            <a:spAutoFit/>
          </a:bodyPr>
          <a:lstStyle/>
          <a:p>
            <a:endParaRPr lang="en-US" sz="2800" dirty="0"/>
          </a:p>
        </p:txBody>
      </p:sp>
      <p:sp>
        <p:nvSpPr>
          <p:cNvPr id="6" name="TextBox 5"/>
          <p:cNvSpPr txBox="1"/>
          <p:nvPr/>
        </p:nvSpPr>
        <p:spPr>
          <a:xfrm>
            <a:off x="1205726" y="5257800"/>
            <a:ext cx="7100074" cy="523220"/>
          </a:xfrm>
          <a:prstGeom prst="rect">
            <a:avLst/>
          </a:prstGeom>
          <a:noFill/>
        </p:spPr>
        <p:txBody>
          <a:bodyPr wrap="square" rtlCol="0">
            <a:spAutoFit/>
          </a:bodyPr>
          <a:lstStyle/>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400" b="0" dirty="0" smtClean="0"/>
              <a:t>8. </a:t>
            </a:r>
            <a:r>
              <a:rPr lang="en-US" sz="2400" b="0" dirty="0" err="1" smtClean="0"/>
              <a:t>Dapatkah</a:t>
            </a:r>
            <a:r>
              <a:rPr lang="en-US" sz="2400" b="0" dirty="0" smtClean="0"/>
              <a:t> </a:t>
            </a:r>
            <a:r>
              <a:rPr lang="en-US" sz="2400" b="0" dirty="0" err="1" smtClean="0"/>
              <a:t>soal-soal</a:t>
            </a:r>
            <a:r>
              <a:rPr lang="en-US" sz="2400" b="0" dirty="0" smtClean="0"/>
              <a:t> </a:t>
            </a:r>
            <a:r>
              <a:rPr lang="en-US" sz="2400" b="0" dirty="0" err="1" smtClean="0"/>
              <a:t>seperti</a:t>
            </a:r>
            <a:r>
              <a:rPr lang="en-US" sz="2400" b="0" dirty="0" smtClean="0"/>
              <a:t> di </a:t>
            </a:r>
            <a:r>
              <a:rPr lang="en-US" sz="2400" b="0" dirty="0" err="1" smtClean="0"/>
              <a:t>atas</a:t>
            </a:r>
            <a:r>
              <a:rPr lang="en-US" sz="2400" b="0" dirty="0" smtClean="0"/>
              <a:t> </a:t>
            </a:r>
            <a:r>
              <a:rPr lang="en-US" sz="2400" b="0" dirty="0" err="1" smtClean="0"/>
              <a:t>diujikan</a:t>
            </a:r>
            <a:r>
              <a:rPr lang="en-US" sz="2400" b="0" dirty="0" smtClean="0"/>
              <a:t> </a:t>
            </a:r>
            <a:r>
              <a:rPr lang="en-US" sz="2400" b="0" dirty="0" err="1" smtClean="0"/>
              <a:t>sehari-hari</a:t>
            </a:r>
            <a:r>
              <a:rPr lang="en-US" sz="2400" b="0" dirty="0" smtClean="0"/>
              <a:t> </a:t>
            </a:r>
            <a:r>
              <a:rPr lang="en-US" sz="2400" b="0" dirty="0" err="1" smtClean="0"/>
              <a:t>kepada</a:t>
            </a:r>
            <a:r>
              <a:rPr lang="en-US" sz="2400" b="0" dirty="0" smtClean="0"/>
              <a:t> </a:t>
            </a:r>
            <a:r>
              <a:rPr lang="en-US" sz="2400" b="0" dirty="0" err="1" smtClean="0"/>
              <a:t>peserta</a:t>
            </a:r>
            <a:r>
              <a:rPr lang="en-US" sz="2400" b="0" dirty="0" smtClean="0"/>
              <a:t> </a:t>
            </a:r>
            <a:r>
              <a:rPr lang="en-US" sz="2400" b="0" dirty="0" err="1" smtClean="0"/>
              <a:t>didik</a:t>
            </a:r>
            <a:r>
              <a:rPr lang="en-US" sz="2400" b="0" dirty="0" smtClean="0"/>
              <a:t>?</a:t>
            </a:r>
          </a:p>
          <a:p>
            <a:r>
              <a:rPr lang="en-US" sz="2400" b="0" dirty="0" smtClean="0"/>
              <a:t>9. </a:t>
            </a:r>
            <a:r>
              <a:rPr lang="en-US" sz="2400" b="0" dirty="0" err="1" smtClean="0"/>
              <a:t>Kecakapan</a:t>
            </a:r>
            <a:r>
              <a:rPr lang="en-US" sz="2400" b="0" dirty="0" smtClean="0"/>
              <a:t> </a:t>
            </a:r>
            <a:r>
              <a:rPr lang="en-US" sz="2400" b="0" dirty="0" err="1" smtClean="0"/>
              <a:t>apa</a:t>
            </a:r>
            <a:r>
              <a:rPr lang="en-US" sz="2400" b="0" dirty="0" smtClean="0"/>
              <a:t> </a:t>
            </a:r>
            <a:r>
              <a:rPr lang="en-US" sz="2400" b="0" dirty="0" err="1" smtClean="0"/>
              <a:t>saja</a:t>
            </a:r>
            <a:r>
              <a:rPr lang="en-US" sz="2400" b="0" dirty="0" smtClean="0"/>
              <a:t> yang </a:t>
            </a:r>
            <a:r>
              <a:rPr lang="en-US" sz="2400" b="0" dirty="0" err="1" smtClean="0"/>
              <a:t>diperlukan</a:t>
            </a:r>
            <a:r>
              <a:rPr lang="en-US" sz="2400" b="0" dirty="0" smtClean="0"/>
              <a:t> </a:t>
            </a:r>
            <a:r>
              <a:rPr lang="en-US" sz="2400" b="0" dirty="0" err="1" smtClean="0"/>
              <a:t>Ibu</a:t>
            </a:r>
            <a:r>
              <a:rPr lang="en-US" sz="2400" b="0" dirty="0" smtClean="0"/>
              <a:t>/</a:t>
            </a:r>
            <a:r>
              <a:rPr lang="en-US" sz="2400" b="0" dirty="0" err="1" smtClean="0"/>
              <a:t>Bapak</a:t>
            </a:r>
            <a:r>
              <a:rPr lang="en-US" sz="2400" b="0" dirty="0" smtClean="0"/>
              <a:t> </a:t>
            </a:r>
            <a:r>
              <a:rPr lang="en-US" sz="2400" b="0" dirty="0" err="1" smtClean="0"/>
              <a:t>untuk</a:t>
            </a:r>
            <a:r>
              <a:rPr lang="en-US" sz="2400" b="0" dirty="0" smtClean="0"/>
              <a:t> </a:t>
            </a:r>
            <a:r>
              <a:rPr lang="en-US" sz="2400" b="0" dirty="0" err="1" smtClean="0"/>
              <a:t>menjawab</a:t>
            </a:r>
            <a:r>
              <a:rPr lang="en-US" sz="2400" b="0" dirty="0" smtClean="0"/>
              <a:t> </a:t>
            </a:r>
            <a:r>
              <a:rPr lang="en-US" sz="2400" b="0" dirty="0" err="1" smtClean="0"/>
              <a:t>soal-soal</a:t>
            </a:r>
            <a:r>
              <a:rPr lang="en-US" sz="2400" b="0" dirty="0" smtClean="0"/>
              <a:t> HOTS?</a:t>
            </a:r>
          </a:p>
          <a:p>
            <a:r>
              <a:rPr lang="en-US" sz="2400" b="0" dirty="0" smtClean="0"/>
              <a:t>10. </a:t>
            </a:r>
            <a:r>
              <a:rPr lang="en-US" sz="2400" b="0" dirty="0" err="1" smtClean="0"/>
              <a:t>Pembelajaran</a:t>
            </a:r>
            <a:r>
              <a:rPr lang="en-US" sz="2400" b="0" dirty="0" smtClean="0"/>
              <a:t> yang </a:t>
            </a:r>
            <a:r>
              <a:rPr lang="en-US" sz="2400" b="0" dirty="0" err="1" smtClean="0"/>
              <a:t>bagaimana</a:t>
            </a:r>
            <a:r>
              <a:rPr lang="en-US" sz="2400" b="0" dirty="0" smtClean="0"/>
              <a:t> agar </a:t>
            </a:r>
            <a:r>
              <a:rPr lang="en-US" sz="2400" b="0" dirty="0" err="1" smtClean="0"/>
              <a:t>peserta</a:t>
            </a:r>
            <a:r>
              <a:rPr lang="en-US" sz="2400" b="0" dirty="0" smtClean="0"/>
              <a:t> </a:t>
            </a:r>
            <a:r>
              <a:rPr lang="en-US" sz="2400" b="0" dirty="0" err="1" smtClean="0"/>
              <a:t>didik</a:t>
            </a:r>
            <a:r>
              <a:rPr lang="en-US" sz="2400" b="0" dirty="0" smtClean="0"/>
              <a:t> </a:t>
            </a:r>
            <a:r>
              <a:rPr lang="en-US" sz="2400" b="0" dirty="0" err="1" smtClean="0"/>
              <a:t>terbiasa</a:t>
            </a:r>
            <a:r>
              <a:rPr lang="en-US" sz="2400" b="0" dirty="0" smtClean="0"/>
              <a:t> </a:t>
            </a:r>
            <a:r>
              <a:rPr lang="en-US" sz="2400" b="0" dirty="0" err="1" smtClean="0"/>
              <a:t>mengerjakan</a:t>
            </a:r>
            <a:r>
              <a:rPr lang="en-US" sz="2400" b="0" dirty="0" smtClean="0"/>
              <a:t> </a:t>
            </a:r>
            <a:r>
              <a:rPr lang="en-US" sz="2400" b="0" dirty="0" err="1" smtClean="0"/>
              <a:t>soal-soal</a:t>
            </a:r>
            <a:r>
              <a:rPr lang="en-US" sz="2400" b="0" dirty="0" smtClean="0"/>
              <a:t> HOTS?</a:t>
            </a:r>
          </a:p>
          <a:p>
            <a:r>
              <a:rPr lang="en-US" sz="2400" b="0" dirty="0" smtClean="0"/>
              <a:t>11. Mari </a:t>
            </a:r>
            <a:r>
              <a:rPr lang="en-US" sz="2400" b="0" dirty="0" err="1" smtClean="0"/>
              <a:t>kita</a:t>
            </a:r>
            <a:r>
              <a:rPr lang="en-US" sz="2400" b="0" dirty="0" smtClean="0"/>
              <a:t> </a:t>
            </a:r>
            <a:r>
              <a:rPr lang="en-US" sz="2400" b="0" dirty="0" err="1" smtClean="0"/>
              <a:t>kembangkan</a:t>
            </a:r>
            <a:r>
              <a:rPr lang="en-US" sz="2400" b="0" dirty="0" smtClean="0"/>
              <a:t> </a:t>
            </a:r>
            <a:r>
              <a:rPr lang="en-US" sz="2400" b="0" dirty="0" err="1" smtClean="0"/>
              <a:t>soal-soal</a:t>
            </a:r>
            <a:r>
              <a:rPr lang="en-US" sz="2400" b="0" dirty="0" smtClean="0"/>
              <a:t> HOTS </a:t>
            </a:r>
            <a:r>
              <a:rPr lang="en-US" sz="2400" b="0" dirty="0" err="1" smtClean="0"/>
              <a:t>sesuai</a:t>
            </a:r>
            <a:r>
              <a:rPr lang="en-US" sz="2400" b="0" dirty="0" smtClean="0"/>
              <a:t> </a:t>
            </a:r>
            <a:r>
              <a:rPr lang="en-US" sz="2400" b="0" dirty="0" err="1" smtClean="0"/>
              <a:t>mata</a:t>
            </a:r>
            <a:r>
              <a:rPr lang="en-US" sz="2400" b="0" dirty="0" smtClean="0"/>
              <a:t> </a:t>
            </a:r>
            <a:r>
              <a:rPr lang="en-US" sz="2400" b="0" dirty="0" err="1" smtClean="0"/>
              <a:t>pelajaran</a:t>
            </a:r>
            <a:r>
              <a:rPr lang="en-US" sz="2400" b="0" dirty="0" smtClean="0"/>
              <a:t> </a:t>
            </a:r>
            <a:r>
              <a:rPr lang="en-US" sz="2400" b="0" dirty="0" err="1" smtClean="0"/>
              <a:t>masing-masing</a:t>
            </a:r>
            <a:r>
              <a:rPr lang="en-US" sz="2400" b="0" dirty="0" smtClean="0"/>
              <a:t>. </a:t>
            </a:r>
            <a:endParaRPr lang="en-US" sz="2400" b="0" dirty="0"/>
          </a:p>
        </p:txBody>
      </p:sp>
      <p:sp>
        <p:nvSpPr>
          <p:cNvPr id="4" name="Slide Number Placeholder 3"/>
          <p:cNvSpPr>
            <a:spLocks noGrp="1"/>
          </p:cNvSpPr>
          <p:nvPr>
            <p:ph type="sldNum" sz="quarter" idx="12"/>
          </p:nvPr>
        </p:nvSpPr>
        <p:spPr/>
        <p:txBody>
          <a:bodyPr/>
          <a:lstStyle/>
          <a:p>
            <a:fld id="{3F0984B4-48A0-45AF-A6C4-F9BCB46CA756}" type="slidenum">
              <a:rPr lang="en-US" smtClean="0"/>
              <a:pPr/>
              <a:t>10</a:t>
            </a:fld>
            <a:endParaRPr lang="en-US"/>
          </a:p>
        </p:txBody>
      </p:sp>
    </p:spTree>
    <p:extLst>
      <p:ext uri="{BB962C8B-B14F-4D97-AF65-F5344CB8AC3E}">
        <p14:creationId xmlns:p14="http://schemas.microsoft.com/office/powerpoint/2010/main" val="322251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id-ID" dirty="0" smtClean="0">
                <a:ln>
                  <a:solidFill>
                    <a:schemeClr val="tx1"/>
                  </a:solidFill>
                </a:ln>
                <a:latin typeface="Arial" pitchFamily="34" charset="0"/>
                <a:cs typeface="Arial" pitchFamily="34" charset="0"/>
              </a:rPr>
              <a:t>Latar Belakang</a:t>
            </a:r>
            <a:endParaRPr lang="id-ID" dirty="0">
              <a:ln>
                <a:solidFill>
                  <a:schemeClr val="tx1"/>
                </a:solidFill>
              </a:ln>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11</a:t>
            </a:fld>
            <a:endParaRPr lang="en-US" dirty="0"/>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Diagram 2"/>
          <p:cNvGraphicFramePr/>
          <p:nvPr>
            <p:extLst>
              <p:ext uri="{D42A27DB-BD31-4B8C-83A1-F6EECF244321}">
                <p14:modId xmlns:p14="http://schemas.microsoft.com/office/powerpoint/2010/main" val="2718676068"/>
              </p:ext>
            </p:extLst>
          </p:nvPr>
        </p:nvGraphicFramePr>
        <p:xfrm>
          <a:off x="176983" y="412955"/>
          <a:ext cx="8849030" cy="64450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p:cNvSpPr txBox="1"/>
          <p:nvPr/>
        </p:nvSpPr>
        <p:spPr>
          <a:xfrm>
            <a:off x="339213" y="5973087"/>
            <a:ext cx="3716593" cy="523220"/>
          </a:xfrm>
          <a:prstGeom prst="rect">
            <a:avLst/>
          </a:prstGeom>
          <a:noFill/>
        </p:spPr>
        <p:txBody>
          <a:bodyPr wrap="square" rtlCol="0">
            <a:spAutoFit/>
          </a:bodyPr>
          <a:lstStyle/>
          <a:p>
            <a:r>
              <a:rPr lang="en-US" sz="1400" dirty="0" smtClean="0"/>
              <a:t>*) </a:t>
            </a:r>
            <a:r>
              <a:rPr lang="en-US" sz="1400" dirty="0" err="1" smtClean="0"/>
              <a:t>Permendikbud</a:t>
            </a:r>
            <a:r>
              <a:rPr lang="en-US" sz="1400" dirty="0" smtClean="0"/>
              <a:t> </a:t>
            </a:r>
            <a:r>
              <a:rPr lang="en-US" sz="1400" dirty="0"/>
              <a:t>No. 59 </a:t>
            </a:r>
            <a:r>
              <a:rPr lang="en-US" sz="1400" dirty="0" err="1"/>
              <a:t>Tahun</a:t>
            </a:r>
            <a:r>
              <a:rPr lang="en-US" sz="1400" dirty="0"/>
              <a:t> 2014 </a:t>
            </a:r>
            <a:r>
              <a:rPr lang="en-US" sz="1400" dirty="0" smtClean="0"/>
              <a:t>  </a:t>
            </a:r>
          </a:p>
          <a:p>
            <a:r>
              <a:rPr lang="en-US" sz="1400" dirty="0"/>
              <a:t> </a:t>
            </a:r>
            <a:r>
              <a:rPr lang="en-US" sz="1400" dirty="0" smtClean="0"/>
              <a:t>   (</a:t>
            </a:r>
            <a:r>
              <a:rPr lang="en-US" sz="1400" dirty="0" err="1" smtClean="0"/>
              <a:t>Lampiran</a:t>
            </a:r>
            <a:r>
              <a:rPr lang="en-US" sz="1400" dirty="0" smtClean="0"/>
              <a:t> </a:t>
            </a:r>
            <a:r>
              <a:rPr lang="en-US" sz="1400" dirty="0"/>
              <a:t>I)</a:t>
            </a:r>
          </a:p>
        </p:txBody>
      </p:sp>
      <p:sp>
        <p:nvSpPr>
          <p:cNvPr id="7" name="Down Arrow 6">
            <a:hlinkClick r:id="rId7" action="ppaction://hlinksldjump"/>
          </p:cNvPr>
          <p:cNvSpPr/>
          <p:nvPr/>
        </p:nvSpPr>
        <p:spPr>
          <a:xfrm>
            <a:off x="4495800" y="6324600"/>
            <a:ext cx="3810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670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id-ID" dirty="0" smtClean="0">
                <a:ln>
                  <a:solidFill>
                    <a:schemeClr val="tx1"/>
                  </a:solidFill>
                </a:ln>
                <a:latin typeface="Arial" pitchFamily="34" charset="0"/>
                <a:cs typeface="Arial" pitchFamily="34" charset="0"/>
              </a:rPr>
              <a:t>Latar Belakang</a:t>
            </a:r>
            <a:endParaRPr lang="id-ID"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12</a:t>
            </a:fld>
            <a:endParaRPr lang="en-US" dirty="0"/>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7" name="Object 6"/>
          <p:cNvGraphicFramePr>
            <a:graphicFrameLocks noChangeAspect="1"/>
          </p:cNvGraphicFramePr>
          <p:nvPr>
            <p:extLst>
              <p:ext uri="{D42A27DB-BD31-4B8C-83A1-F6EECF244321}">
                <p14:modId xmlns:p14="http://schemas.microsoft.com/office/powerpoint/2010/main" val="1608459283"/>
              </p:ext>
            </p:extLst>
          </p:nvPr>
        </p:nvGraphicFramePr>
        <p:xfrm>
          <a:off x="0" y="3261292"/>
          <a:ext cx="9155098" cy="3583858"/>
        </p:xfrm>
        <a:graphic>
          <a:graphicData uri="http://schemas.openxmlformats.org/presentationml/2006/ole">
            <mc:AlternateContent xmlns:mc="http://schemas.openxmlformats.org/markup-compatibility/2006">
              <mc:Choice xmlns:v="urn:schemas-microsoft-com:vml" Requires="v">
                <p:oleObj spid="_x0000_s1098" name="Document" r:id="rId3" imgW="4427031" imgH="1285366" progId="Word.Document.12">
                  <p:embed/>
                </p:oleObj>
              </mc:Choice>
              <mc:Fallback>
                <p:oleObj name="Document" r:id="rId3" imgW="4427031" imgH="1285366" progId="Word.Document.12">
                  <p:embed/>
                  <p:pic>
                    <p:nvPicPr>
                      <p:cNvPr id="0" name="Picture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61292"/>
                        <a:ext cx="9155098" cy="358385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TextBox 7"/>
          <p:cNvSpPr txBox="1"/>
          <p:nvPr/>
        </p:nvSpPr>
        <p:spPr>
          <a:xfrm>
            <a:off x="221225" y="1478340"/>
            <a:ext cx="8598309" cy="1569660"/>
          </a:xfrm>
          <a:prstGeom prst="rect">
            <a:avLst/>
          </a:prstGeom>
          <a:noFill/>
        </p:spPr>
        <p:txBody>
          <a:bodyPr wrap="square" rtlCol="0">
            <a:spAutoFit/>
          </a:bodyPr>
          <a:lstStyle/>
          <a:p>
            <a:pPr marL="457200" indent="-457200">
              <a:buFont typeface="Wingdings" pitchFamily="2" charset="2"/>
              <a:buChar char="§"/>
            </a:pPr>
            <a:r>
              <a:rPr lang="en-US" sz="2400" dirty="0" err="1" smtClean="0">
                <a:latin typeface="Arial" pitchFamily="34" charset="0"/>
                <a:cs typeface="Arial" pitchFamily="34" charset="0"/>
              </a:rPr>
              <a:t>Soal-soal</a:t>
            </a:r>
            <a:r>
              <a:rPr lang="en-US" sz="2400" dirty="0" smtClean="0">
                <a:latin typeface="Arial" pitchFamily="34" charset="0"/>
                <a:cs typeface="Arial" pitchFamily="34" charset="0"/>
              </a:rPr>
              <a:t> yang </a:t>
            </a:r>
            <a:r>
              <a:rPr lang="en-US" sz="2400" dirty="0" err="1" smtClean="0">
                <a:latin typeface="Arial" pitchFamily="34" charset="0"/>
                <a:cs typeface="Arial" pitchFamily="34" charset="0"/>
              </a:rPr>
              <a:t>dibuat</a:t>
            </a:r>
            <a:r>
              <a:rPr lang="en-US" sz="2400" dirty="0" smtClean="0">
                <a:latin typeface="Arial" pitchFamily="34" charset="0"/>
                <a:cs typeface="Arial" pitchFamily="34" charset="0"/>
              </a:rPr>
              <a:t> guru </a:t>
            </a:r>
            <a:r>
              <a:rPr lang="en-US" sz="2400" dirty="0" err="1" smtClean="0">
                <a:latin typeface="Arial" pitchFamily="34" charset="0"/>
                <a:cs typeface="Arial" pitchFamily="34" charset="0"/>
              </a:rPr>
              <a:t>umumnya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mengukur</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tingkat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rendah</a:t>
            </a:r>
            <a:r>
              <a:rPr lang="en-US" sz="2400" dirty="0" smtClean="0">
                <a:latin typeface="Arial" pitchFamily="34" charset="0"/>
                <a:cs typeface="Arial" pitchFamily="34" charset="0"/>
              </a:rPr>
              <a:t> (</a:t>
            </a:r>
            <a:r>
              <a:rPr lang="en-US" sz="2400" i="1" dirty="0" smtClean="0">
                <a:latin typeface="Arial" pitchFamily="34" charset="0"/>
                <a:cs typeface="Arial" pitchFamily="34" charset="0"/>
              </a:rPr>
              <a:t>LOTS</a:t>
            </a:r>
            <a:r>
              <a:rPr lang="en-US" sz="2400" dirty="0" smtClean="0">
                <a:latin typeface="Arial" pitchFamily="34" charset="0"/>
                <a:cs typeface="Arial" pitchFamily="34" charset="0"/>
              </a:rPr>
              <a:t>).</a:t>
            </a:r>
          </a:p>
          <a:p>
            <a:pPr marL="457200" indent="-457200">
              <a:buFont typeface="Wingdings" pitchFamily="2" charset="2"/>
              <a:buChar char="§"/>
            </a:pPr>
            <a:r>
              <a:rPr lang="en-US" sz="2400" dirty="0" smtClean="0">
                <a:latin typeface="Arial" pitchFamily="34" charset="0"/>
                <a:cs typeface="Arial" pitchFamily="34" charset="0"/>
              </a:rPr>
              <a:t>Stimulus yang </a:t>
            </a:r>
            <a:r>
              <a:rPr lang="en-US" sz="2400" dirty="0" err="1" smtClean="0">
                <a:latin typeface="Arial" pitchFamily="34" charset="0"/>
                <a:cs typeface="Arial" pitchFamily="34" charset="0"/>
              </a:rPr>
              <a:t>digunakan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tidak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kontekstual</a:t>
            </a:r>
            <a:r>
              <a:rPr lang="en-US" sz="2400" dirty="0" smtClean="0">
                <a:latin typeface="Arial" pitchFamily="34" charset="0"/>
                <a:cs typeface="Arial" pitchFamily="34" charset="0"/>
              </a:rPr>
              <a:t>.</a:t>
            </a:r>
          </a:p>
          <a:p>
            <a:pPr marL="457200" indent="-457200">
              <a:buFont typeface="Wingdings" pitchFamily="2" charset="2"/>
              <a:buChar char="§"/>
            </a:pPr>
            <a:r>
              <a:rPr lang="en-US" sz="2400" dirty="0" err="1" smtClean="0">
                <a:latin typeface="Arial" pitchFamily="34" charset="0"/>
                <a:cs typeface="Arial" pitchFamily="34" charset="0"/>
              </a:rPr>
              <a:t>Peringkat</a:t>
            </a:r>
            <a:r>
              <a:rPr lang="en-US" sz="2400" dirty="0" smtClean="0">
                <a:latin typeface="Arial" pitchFamily="34" charset="0"/>
                <a:cs typeface="Arial" pitchFamily="34" charset="0"/>
              </a:rPr>
              <a:t> </a:t>
            </a:r>
            <a:r>
              <a:rPr lang="en-US" sz="2400" dirty="0">
                <a:latin typeface="Arial" pitchFamily="34" charset="0"/>
                <a:cs typeface="Arial" pitchFamily="34" charset="0"/>
              </a:rPr>
              <a:t>Indonesia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studi</a:t>
            </a:r>
            <a:r>
              <a:rPr lang="en-US" sz="2400" dirty="0">
                <a:latin typeface="Arial" pitchFamily="34" charset="0"/>
                <a:cs typeface="Arial" pitchFamily="34" charset="0"/>
              </a:rPr>
              <a:t> </a:t>
            </a:r>
            <a:r>
              <a:rPr lang="en-US" sz="2400" i="1" dirty="0" smtClean="0">
                <a:latin typeface="Arial" pitchFamily="34" charset="0"/>
                <a:cs typeface="Arial" pitchFamily="34" charset="0"/>
              </a:rPr>
              <a:t>PISA, </a:t>
            </a:r>
            <a:r>
              <a:rPr lang="en-US" sz="2400" dirty="0" err="1" smtClean="0">
                <a:latin typeface="Arial" pitchFamily="34" charset="0"/>
                <a:cs typeface="Arial" pitchFamily="34" charset="0"/>
              </a:rPr>
              <a:t>rendah</a:t>
            </a:r>
            <a:r>
              <a:rPr lang="en-US" sz="2400" i="1" dirty="0" smtClean="0">
                <a:latin typeface="Arial" pitchFamily="34" charset="0"/>
                <a:cs typeface="Arial" pitchFamily="34" charset="0"/>
              </a:rPr>
              <a:t>.</a:t>
            </a:r>
            <a:endParaRPr lang="en-US" sz="2400" dirty="0">
              <a:latin typeface="Arial" pitchFamily="34" charset="0"/>
              <a:cs typeface="Arial" pitchFamily="34" charset="0"/>
            </a:endParaRPr>
          </a:p>
        </p:txBody>
      </p:sp>
      <p:sp>
        <p:nvSpPr>
          <p:cNvPr id="9" name="TextBox 8"/>
          <p:cNvSpPr txBox="1"/>
          <p:nvPr/>
        </p:nvSpPr>
        <p:spPr>
          <a:xfrm>
            <a:off x="6474542" y="6312308"/>
            <a:ext cx="2669458" cy="400110"/>
          </a:xfrm>
          <a:prstGeom prst="rect">
            <a:avLst/>
          </a:prstGeom>
          <a:noFill/>
        </p:spPr>
        <p:txBody>
          <a:bodyPr wrap="square" rtlCol="0">
            <a:spAutoFit/>
          </a:bodyPr>
          <a:lstStyle/>
          <a:p>
            <a:r>
              <a:rPr lang="en-US" sz="2000" b="1" dirty="0" smtClean="0">
                <a:latin typeface="Arial Narrow" pitchFamily="34" charset="0"/>
              </a:rPr>
              <a:t>*) </a:t>
            </a:r>
            <a:r>
              <a:rPr lang="en-US" sz="2000" b="1" dirty="0" err="1" smtClean="0">
                <a:latin typeface="Arial Narrow" pitchFamily="34" charset="0"/>
              </a:rPr>
              <a:t>Sumber</a:t>
            </a:r>
            <a:r>
              <a:rPr lang="en-US" sz="2000" b="1" dirty="0">
                <a:latin typeface="Arial Narrow" pitchFamily="34" charset="0"/>
              </a:rPr>
              <a:t>: </a:t>
            </a:r>
            <a:r>
              <a:rPr lang="en-US" sz="2000" b="1" i="1" dirty="0">
                <a:latin typeface="Arial Narrow" pitchFamily="34" charset="0"/>
              </a:rPr>
              <a:t>OECD-PISA</a:t>
            </a:r>
            <a:endParaRPr lang="en-US" sz="2000" b="1" dirty="0">
              <a:latin typeface="Arial Narrow" pitchFamily="34" charset="0"/>
            </a:endParaRPr>
          </a:p>
        </p:txBody>
      </p:sp>
    </p:spTree>
    <p:extLst>
      <p:ext uri="{BB962C8B-B14F-4D97-AF65-F5344CB8AC3E}">
        <p14:creationId xmlns:p14="http://schemas.microsoft.com/office/powerpoint/2010/main" val="6883758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938"/>
            <a:ext cx="8229600" cy="411162"/>
          </a:xfrm>
        </p:spPr>
        <p:txBody>
          <a:bodyPr>
            <a:noAutofit/>
          </a:bodyPr>
          <a:lstStyle/>
          <a:p>
            <a:r>
              <a:rPr lang="en-US" sz="3200" dirty="0" err="1" smtClean="0">
                <a:latin typeface="Berlin Sans FB" pitchFamily="34" charset="0"/>
              </a:rPr>
              <a:t>Laporan</a:t>
            </a:r>
            <a:r>
              <a:rPr lang="en-US" sz="3200" dirty="0" smtClean="0">
                <a:latin typeface="Berlin Sans FB" pitchFamily="34" charset="0"/>
              </a:rPr>
              <a:t> PISA 2015</a:t>
            </a:r>
            <a:endParaRPr lang="en-US" sz="3200" dirty="0">
              <a:latin typeface="Berlin Sans FB" pitchFamily="34" charset="0"/>
            </a:endParaRPr>
          </a:p>
        </p:txBody>
      </p:sp>
      <p:sp>
        <p:nvSpPr>
          <p:cNvPr id="4" name="Slide Number Placeholder 5"/>
          <p:cNvSpPr>
            <a:spLocks noGrp="1"/>
          </p:cNvSpPr>
          <p:nvPr>
            <p:ph type="sldNum" sz="quarter" idx="12"/>
          </p:nvPr>
        </p:nvSpPr>
        <p:spPr/>
        <p:txBody>
          <a:bodyPr/>
          <a:lstStyle/>
          <a:p>
            <a:pPr algn="r"/>
            <a:fld id="{D4C49B74-5DB2-4B03-B1D2-7F6A3C51C318}" type="slidenum">
              <a:rPr lang="en-US" smtClean="0"/>
              <a:pPr algn="r"/>
              <a:t>13</a:t>
            </a:fld>
            <a:endParaRPr lang="en-US" dirty="0"/>
          </a:p>
        </p:txBody>
      </p:sp>
      <p:pic>
        <p:nvPicPr>
          <p:cNvPr id="286722" name="Picture 2"/>
          <p:cNvPicPr>
            <a:picLocks noChangeAspect="1" noChangeArrowheads="1"/>
          </p:cNvPicPr>
          <p:nvPr/>
        </p:nvPicPr>
        <p:blipFill>
          <a:blip r:embed="rId2" cstate="print"/>
          <a:srcRect/>
          <a:stretch>
            <a:fillRect/>
          </a:stretch>
        </p:blipFill>
        <p:spPr bwMode="auto">
          <a:xfrm>
            <a:off x="95250" y="504824"/>
            <a:ext cx="8820150" cy="6353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1472" y="299310"/>
            <a:ext cx="8076895" cy="4120290"/>
          </a:xfrm>
        </p:spPr>
        <p:txBody>
          <a:bodyPr>
            <a:normAutofit fontScale="85000" lnSpcReduction="20000"/>
          </a:bodyPr>
          <a:lstStyle/>
          <a:p>
            <a:pPr algn="l">
              <a:buNone/>
            </a:pPr>
            <a:r>
              <a:rPr lang="en-US" sz="3600" b="0" dirty="0" err="1" smtClean="0"/>
              <a:t>Contoh</a:t>
            </a:r>
            <a:r>
              <a:rPr lang="en-US" sz="3600" b="0" dirty="0" smtClean="0"/>
              <a:t> 1:</a:t>
            </a:r>
          </a:p>
          <a:p>
            <a:pPr algn="l">
              <a:buNone/>
            </a:pPr>
            <a:r>
              <a:rPr lang="id-ID" sz="3600" b="0" dirty="0" smtClean="0"/>
              <a:t>Kompetensi: Bilangan Pecahan</a:t>
            </a:r>
          </a:p>
          <a:p>
            <a:pPr algn="l">
              <a:buNone/>
            </a:pPr>
            <a:endParaRPr lang="en-US" sz="1200" b="0" dirty="0" smtClean="0"/>
          </a:p>
          <a:p>
            <a:pPr algn="l">
              <a:buNone/>
            </a:pPr>
            <a:endParaRPr lang="id-ID" sz="1200" b="0" dirty="0" smtClean="0"/>
          </a:p>
          <a:p>
            <a:pPr algn="l">
              <a:buNone/>
            </a:pPr>
            <a:r>
              <a:rPr lang="id-ID" sz="1800" b="0" dirty="0" smtClean="0"/>
              <a:t>Level Kognitive Tertinggi:  </a:t>
            </a:r>
            <a:r>
              <a:rPr lang="id-ID" sz="1800" b="0" i="1" dirty="0" smtClean="0"/>
              <a:t>Reasoning (Relational Structure)</a:t>
            </a:r>
          </a:p>
          <a:p>
            <a:pPr algn="l">
              <a:buNone/>
            </a:pPr>
            <a:r>
              <a:rPr lang="id-ID" sz="1800" b="0" dirty="0" smtClean="0"/>
              <a:t>	</a:t>
            </a:r>
            <a:r>
              <a:rPr lang="en-US" sz="2200" b="0" dirty="0" smtClean="0"/>
              <a:t>I</a:t>
            </a:r>
            <a:r>
              <a:rPr lang="id-ID" sz="2200" b="0" dirty="0" smtClean="0"/>
              <a:t>bu membeli sebuah martabak dan membagi separuh martabak kepada tiga orang anaknya. </a:t>
            </a:r>
            <a:r>
              <a:rPr lang="en-US" sz="2200" b="0" dirty="0" smtClean="0"/>
              <a:t>T</a:t>
            </a:r>
            <a:r>
              <a:rPr lang="id-ID" sz="2200" b="0" dirty="0" smtClean="0"/>
              <a:t>idak berapa lama, ayah datang. </a:t>
            </a:r>
            <a:r>
              <a:rPr lang="en-US" sz="2200" b="0" dirty="0" smtClean="0"/>
              <a:t>I</a:t>
            </a:r>
            <a:r>
              <a:rPr lang="id-ID" sz="2200" b="0" dirty="0" smtClean="0"/>
              <a:t>bu membagi sisa separuh martabak tersebut, sehingga ayah dan ketiga anak pada akhirnya akan mendapatkan bagian martabak yang sama . </a:t>
            </a:r>
          </a:p>
          <a:p>
            <a:pPr algn="l">
              <a:buNone/>
            </a:pPr>
            <a:endParaRPr lang="id-ID" sz="2200" b="0" dirty="0" smtClean="0"/>
          </a:p>
          <a:p>
            <a:pPr algn="l">
              <a:buNone/>
            </a:pPr>
            <a:r>
              <a:rPr lang="id-ID" sz="2200" b="0" dirty="0" smtClean="0"/>
              <a:t>	</a:t>
            </a:r>
            <a:r>
              <a:rPr lang="en-US" sz="2200" b="0" dirty="0" smtClean="0"/>
              <a:t>J</a:t>
            </a:r>
            <a:r>
              <a:rPr lang="id-ID" sz="2200" b="0" dirty="0" smtClean="0"/>
              <a:t>ika  bagian diarsir pada diagram berikut adalah ilustrasi separuh martabak yang telah dibagi tiga,  gambarkan pembagian yang ibu lakukan terhadap separuh martabak sisanya!</a:t>
            </a:r>
          </a:p>
          <a:p>
            <a:pPr algn="l">
              <a:buNone/>
            </a:pPr>
            <a:endParaRPr lang="id-ID" sz="1800" b="0" dirty="0" smtClean="0"/>
          </a:p>
          <a:p>
            <a:pPr algn="l">
              <a:buNone/>
            </a:pPr>
            <a:endParaRPr lang="id-ID" sz="1400" b="0" dirty="0" smtClean="0"/>
          </a:p>
          <a:p>
            <a:pPr>
              <a:buNone/>
            </a:pPr>
            <a:endParaRPr lang="id-ID" b="0" dirty="0"/>
          </a:p>
        </p:txBody>
      </p:sp>
      <p:sp>
        <p:nvSpPr>
          <p:cNvPr id="2" name="Slide Number Placeholder 1"/>
          <p:cNvSpPr>
            <a:spLocks noGrp="1"/>
          </p:cNvSpPr>
          <p:nvPr>
            <p:ph type="sldNum" sz="quarter" idx="12"/>
          </p:nvPr>
        </p:nvSpPr>
        <p:spPr/>
        <p:txBody>
          <a:bodyPr/>
          <a:lstStyle/>
          <a:p>
            <a:pPr algn="r"/>
            <a:fld id="{D4C49B74-5DB2-4B03-B1D2-7F6A3C51C318}" type="slidenum">
              <a:rPr lang="en-US" smtClean="0"/>
              <a:pPr algn="r"/>
              <a:t>14</a:t>
            </a:fld>
            <a:endParaRPr lang="en-US"/>
          </a:p>
        </p:txBody>
      </p:sp>
      <p:grpSp>
        <p:nvGrpSpPr>
          <p:cNvPr id="4" name="Group 55"/>
          <p:cNvGrpSpPr/>
          <p:nvPr/>
        </p:nvGrpSpPr>
        <p:grpSpPr>
          <a:xfrm>
            <a:off x="3429000" y="4572000"/>
            <a:ext cx="2133600" cy="1981200"/>
            <a:chOff x="714348" y="1142984"/>
            <a:chExt cx="1857388" cy="1500198"/>
          </a:xfrm>
        </p:grpSpPr>
        <p:sp>
          <p:nvSpPr>
            <p:cNvPr id="57" name="Rectangle 56"/>
            <p:cNvSpPr/>
            <p:nvPr/>
          </p:nvSpPr>
          <p:spPr>
            <a:xfrm>
              <a:off x="714348" y="1142984"/>
              <a:ext cx="92869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Rectangle 57"/>
            <p:cNvSpPr/>
            <p:nvPr/>
          </p:nvSpPr>
          <p:spPr>
            <a:xfrm>
              <a:off x="714348" y="1643050"/>
              <a:ext cx="92869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Rectangle 58"/>
            <p:cNvSpPr/>
            <p:nvPr/>
          </p:nvSpPr>
          <p:spPr>
            <a:xfrm>
              <a:off x="714348" y="2143116"/>
              <a:ext cx="928694" cy="5000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 name="Rectangle 59"/>
            <p:cNvSpPr/>
            <p:nvPr/>
          </p:nvSpPr>
          <p:spPr>
            <a:xfrm>
              <a:off x="1643042" y="1142984"/>
              <a:ext cx="928694" cy="15001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extLst>
      <p:ext uri="{BB962C8B-B14F-4D97-AF65-F5344CB8AC3E}">
        <p14:creationId xmlns:p14="http://schemas.microsoft.com/office/powerpoint/2010/main" val="29117640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66700" y="1882140"/>
          <a:ext cx="8629649" cy="4817052"/>
        </p:xfrm>
        <a:graphic>
          <a:graphicData uri="http://schemas.openxmlformats.org/drawingml/2006/table">
            <a:tbl>
              <a:tblPr firstRow="1" bandRow="1">
                <a:tableStyleId>{5C22544A-7EE6-4342-B048-85BDC9FD1C3A}</a:tableStyleId>
              </a:tblPr>
              <a:tblGrid>
                <a:gridCol w="530427"/>
                <a:gridCol w="1626986"/>
                <a:gridCol w="1078706"/>
                <a:gridCol w="1078706"/>
                <a:gridCol w="1078706"/>
                <a:gridCol w="1078706"/>
                <a:gridCol w="1166813"/>
                <a:gridCol w="990599"/>
              </a:tblGrid>
              <a:tr h="923478">
                <a:tc rowSpan="5">
                  <a:txBody>
                    <a:bodyPr/>
                    <a:lstStyle/>
                    <a:p>
                      <a:pPr algn="ctr"/>
                      <a:r>
                        <a:rPr lang="id-ID" dirty="0" smtClean="0"/>
                        <a:t>THE KNOWLEDGW</a:t>
                      </a:r>
                      <a:r>
                        <a:rPr lang="id-ID" baseline="0" dirty="0" smtClean="0"/>
                        <a:t> DIMENTION</a:t>
                      </a:r>
                      <a:endParaRPr lang="id-ID" dirty="0"/>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b="0" dirty="0" smtClean="0">
                          <a:solidFill>
                            <a:schemeClr val="tx1"/>
                          </a:solidFill>
                          <a:latin typeface="Agency FB" pitchFamily="34" charset="0"/>
                        </a:rPr>
                        <a:t>METACOGNITIVE</a:t>
                      </a:r>
                    </a:p>
                    <a:p>
                      <a:r>
                        <a:rPr lang="id-ID" b="1" dirty="0" smtClean="0">
                          <a:solidFill>
                            <a:srgbClr val="FF0000"/>
                          </a:solidFill>
                          <a:latin typeface="Agency FB" pitchFamily="34" charset="0"/>
                        </a:rPr>
                        <a:t>Metakognitif</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rowSpan="3" gridSpan="3">
                  <a:txBody>
                    <a:bodyPr/>
                    <a:lstStyle/>
                    <a:p>
                      <a:pPr algn="ctr"/>
                      <a:r>
                        <a:rPr lang="id-ID" sz="2400" dirty="0" smtClean="0">
                          <a:latin typeface="Agency FB" pitchFamily="34" charset="0"/>
                        </a:rPr>
                        <a:t>KETERAMPILAN BERPIKIR</a:t>
                      </a:r>
                    </a:p>
                    <a:p>
                      <a:pPr algn="ctr"/>
                      <a:r>
                        <a:rPr lang="id-ID" sz="2400" dirty="0" smtClean="0">
                          <a:latin typeface="Agency FB" pitchFamily="34" charset="0"/>
                        </a:rPr>
                        <a:t>TINGKAT TINGGI</a:t>
                      </a:r>
                      <a:endParaRPr lang="id-ID" sz="2400" dirty="0">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rowSpan="3" h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PROCEDURAL</a:t>
                      </a:r>
                    </a:p>
                    <a:p>
                      <a:r>
                        <a:rPr lang="id-ID" b="1" dirty="0" smtClean="0">
                          <a:solidFill>
                            <a:srgbClr val="FF0000"/>
                          </a:solidFill>
                          <a:latin typeface="Agency FB" pitchFamily="34" charset="0"/>
                        </a:rPr>
                        <a:t>Prosedural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CONCEPTUAL</a:t>
                      </a:r>
                    </a:p>
                    <a:p>
                      <a:r>
                        <a:rPr lang="id-ID" b="1" dirty="0" smtClean="0">
                          <a:solidFill>
                            <a:srgbClr val="FF0000"/>
                          </a:solidFill>
                          <a:latin typeface="Agency FB" pitchFamily="34" charset="0"/>
                        </a:rPr>
                        <a:t>Konseptual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gridSpan="3"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c hMerge="1" vMerge="1">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CC"/>
                    </a:solidFill>
                  </a:tcPr>
                </a:tc>
              </a:tr>
              <a:tr h="923478">
                <a:tc vMerge="1">
                  <a:txBody>
                    <a:bodyPr/>
                    <a:lstStyle/>
                    <a:p>
                      <a:endParaRPr lang="id-ID"/>
                    </a:p>
                  </a:txBody>
                  <a:tcPr/>
                </a:tc>
                <a:tc>
                  <a:txBody>
                    <a:bodyPr/>
                    <a:lstStyle/>
                    <a:p>
                      <a:r>
                        <a:rPr lang="id-ID" dirty="0" smtClean="0">
                          <a:latin typeface="Agency FB" pitchFamily="34" charset="0"/>
                        </a:rPr>
                        <a:t>FACTUAL</a:t>
                      </a:r>
                    </a:p>
                    <a:p>
                      <a:r>
                        <a:rPr lang="id-ID" b="1" dirty="0" smtClean="0">
                          <a:solidFill>
                            <a:srgbClr val="FF0000"/>
                          </a:solidFill>
                          <a:latin typeface="Agency FB" pitchFamily="34" charset="0"/>
                        </a:rPr>
                        <a:t>Faktual</a:t>
                      </a:r>
                      <a:endParaRPr lang="id-ID" b="1"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r>
              <a:tr h="748548">
                <a:tc vMerge="1">
                  <a:txBody>
                    <a:bodyPr/>
                    <a:lstStyle/>
                    <a:p>
                      <a:endParaRPr lang="id-ID" dirty="0"/>
                    </a:p>
                  </a:txBody>
                  <a:tcPr/>
                </a:tc>
                <a:tc>
                  <a:txBody>
                    <a:bodyPr/>
                    <a:lstStyle/>
                    <a:p>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REMEMBER</a:t>
                      </a:r>
                    </a:p>
                    <a:p>
                      <a:r>
                        <a:rPr lang="id-ID" sz="1700" dirty="0" smtClean="0">
                          <a:solidFill>
                            <a:srgbClr val="FF0000"/>
                          </a:solidFill>
                          <a:latin typeface="Agency FB" pitchFamily="34" charset="0"/>
                        </a:rPr>
                        <a:t>Mengingat</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UNDERSTAND</a:t>
                      </a:r>
                    </a:p>
                    <a:p>
                      <a:r>
                        <a:rPr lang="id-ID" sz="1700" dirty="0" smtClean="0">
                          <a:solidFill>
                            <a:srgbClr val="FF0000"/>
                          </a:solidFill>
                          <a:latin typeface="Agency FB" pitchFamily="34" charset="0"/>
                        </a:rPr>
                        <a:t>Memahami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APPLY</a:t>
                      </a:r>
                    </a:p>
                    <a:p>
                      <a:r>
                        <a:rPr lang="id-ID" sz="1700" dirty="0" smtClean="0">
                          <a:solidFill>
                            <a:srgbClr val="FF0000"/>
                          </a:solidFill>
                          <a:latin typeface="Agency FB" pitchFamily="34" charset="0"/>
                        </a:rPr>
                        <a:t>Menerapkan</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id-ID" sz="1700" dirty="0" smtClean="0">
                          <a:latin typeface="Agency FB" pitchFamily="34" charset="0"/>
                        </a:rPr>
                        <a:t>ANALYZE</a:t>
                      </a:r>
                    </a:p>
                    <a:p>
                      <a:r>
                        <a:rPr lang="id-ID" sz="1700" dirty="0" smtClean="0">
                          <a:solidFill>
                            <a:srgbClr val="FF0000"/>
                          </a:solidFill>
                          <a:latin typeface="Agency FB" pitchFamily="34" charset="0"/>
                        </a:rPr>
                        <a:t>Menganalisis</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EVALUATE</a:t>
                      </a:r>
                    </a:p>
                    <a:p>
                      <a:r>
                        <a:rPr lang="id-ID" sz="1700" dirty="0" smtClean="0">
                          <a:solidFill>
                            <a:srgbClr val="FF0000"/>
                          </a:solidFill>
                          <a:latin typeface="Agency FB" pitchFamily="34" charset="0"/>
                        </a:rPr>
                        <a:t>Mengevaluasi</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d-ID" sz="1700" dirty="0" smtClean="0">
                          <a:latin typeface="Agency FB" pitchFamily="34" charset="0"/>
                        </a:rPr>
                        <a:t>CREATE</a:t>
                      </a:r>
                    </a:p>
                    <a:p>
                      <a:r>
                        <a:rPr lang="id-ID" sz="1700" dirty="0" smtClean="0">
                          <a:solidFill>
                            <a:srgbClr val="FF0000"/>
                          </a:solidFill>
                          <a:latin typeface="Agency FB" pitchFamily="34" charset="0"/>
                        </a:rPr>
                        <a:t>Mencipta</a:t>
                      </a:r>
                      <a:endParaRPr lang="id-ID" sz="1700" dirty="0">
                        <a:solidFill>
                          <a:srgbClr val="FF0000"/>
                        </a:solidFill>
                        <a:latin typeface="Agency FB"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4592">
                <a:tc>
                  <a:txBody>
                    <a:bodyPr/>
                    <a:lstStyle/>
                    <a:p>
                      <a:endParaRPr lang="id-ID"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pPr algn="ctr"/>
                      <a:r>
                        <a:rPr lang="id-ID" dirty="0" smtClean="0"/>
                        <a:t>THE COGNITIVE</a:t>
                      </a:r>
                      <a:r>
                        <a:rPr lang="id-ID" baseline="0" dirty="0" smtClean="0"/>
                        <a:t> PROCESS DIMENTION</a:t>
                      </a:r>
                      <a:endParaRPr lang="id-ID"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r>
            </a:tbl>
          </a:graphicData>
        </a:graphic>
      </p:graphicFrame>
      <p:sp>
        <p:nvSpPr>
          <p:cNvPr id="7" name="Slide Number Placeholder 5"/>
          <p:cNvSpPr>
            <a:spLocks noGrp="1"/>
          </p:cNvSpPr>
          <p:nvPr>
            <p:ph type="sldNum" sz="quarter" idx="12"/>
          </p:nvPr>
        </p:nvSpPr>
        <p:spPr/>
        <p:txBody>
          <a:bodyPr/>
          <a:lstStyle/>
          <a:p>
            <a:pPr algn="r"/>
            <a:fld id="{D4C49B74-5DB2-4B03-B1D2-7F6A3C51C318}" type="slidenum">
              <a:rPr lang="en-US" smtClean="0"/>
              <a:pPr algn="r"/>
              <a:t>15</a:t>
            </a:fld>
            <a:endParaRPr lang="en-US" dirty="0"/>
          </a:p>
        </p:txBody>
      </p:sp>
      <p:sp>
        <p:nvSpPr>
          <p:cNvPr id="5" name="Content Placeholder 2"/>
          <p:cNvSpPr txBox="1">
            <a:spLocks/>
          </p:cNvSpPr>
          <p:nvPr/>
        </p:nvSpPr>
        <p:spPr>
          <a:xfrm>
            <a:off x="133350" y="1333500"/>
            <a:ext cx="4933950" cy="571500"/>
          </a:xfrm>
          <a:prstGeom prst="rect">
            <a:avLst/>
          </a:prstGeom>
        </p:spPr>
        <p:txBody>
          <a:bodyPr vert="horz" lIns="91440" tIns="45720" rIns="91440" bIns="45720" rtlCol="0">
            <a:normAutofit fontScale="92500" lnSpcReduction="10000"/>
          </a:bodyPr>
          <a:lstStyle/>
          <a:p>
            <a:pPr marL="457200" marR="0" lvl="0" indent="-4572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600" b="0" i="0" u="none" strike="noStrike" kern="1200" cap="none" spc="0" normalizeH="0" baseline="0" noProof="0" dirty="0" err="1" smtClean="0">
                <a:ln>
                  <a:noFill/>
                </a:ln>
                <a:solidFill>
                  <a:schemeClr val="tx1"/>
                </a:solidFill>
                <a:effectLst/>
                <a:uLnTx/>
                <a:uFillTx/>
                <a:latin typeface="+mn-lt"/>
                <a:ea typeface="+mn-ea"/>
                <a:cs typeface="+mn-cs"/>
              </a:rPr>
              <a:t>Taksonomi</a:t>
            </a:r>
            <a:r>
              <a:rPr kumimoji="0" lang="en-US" sz="3600" b="0" i="0" u="none" strike="noStrike" kern="1200" cap="none" spc="0" normalizeH="0" baseline="0" noProof="0" dirty="0" smtClean="0">
                <a:ln>
                  <a:noFill/>
                </a:ln>
                <a:solidFill>
                  <a:schemeClr val="tx1"/>
                </a:solidFill>
                <a:effectLst/>
                <a:uLnTx/>
                <a:uFillTx/>
                <a:latin typeface="+mn-lt"/>
                <a:ea typeface="+mn-ea"/>
                <a:cs typeface="+mn-cs"/>
              </a:rPr>
              <a:t> Bloom</a:t>
            </a:r>
            <a:endParaRPr kumimoji="0" lang="id-ID" sz="36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itle 1"/>
          <p:cNvSpPr txBox="1">
            <a:spLocks/>
          </p:cNvSpPr>
          <p:nvPr/>
        </p:nvSpPr>
        <p:spPr>
          <a:xfrm>
            <a:off x="0" y="7938"/>
            <a:ext cx="9144000" cy="868362"/>
          </a:xfrm>
          <a:prstGeom prst="rect">
            <a:avLst/>
          </a:prstGeom>
          <a:noFill/>
        </p:spPr>
        <p:txBody>
          <a:bodyPr vert="horz" lIns="91440" tIns="45720" rIns="91440" bIns="45720" rtlCol="0" anchor="ctr">
            <a:normAutofit fontScale="70000" lnSpcReduction="20000"/>
          </a:bodyPr>
          <a:lstStyle/>
          <a:p>
            <a:pPr lvl="0" algn="ctr">
              <a:spcBef>
                <a:spcPct val="0"/>
              </a:spcBef>
            </a:pPr>
            <a:r>
              <a:rPr lang="en-US" sz="4400" b="1" dirty="0" err="1" smtClean="0">
                <a:latin typeface="Berlin Sans FB Demi" pitchFamily="34" charset="0"/>
              </a:rPr>
              <a:t>Karakterisasi</a:t>
            </a:r>
            <a:r>
              <a:rPr lang="en-US" sz="4400" b="1" dirty="0" smtClean="0">
                <a:latin typeface="Berlin Sans FB Demi" pitchFamily="34" charset="0"/>
              </a:rPr>
              <a:t> </a:t>
            </a:r>
            <a:r>
              <a:rPr lang="en-US" sz="4400" b="1" dirty="0" err="1" smtClean="0">
                <a:latin typeface="Berlin Sans FB Demi" pitchFamily="34" charset="0"/>
              </a:rPr>
              <a:t>Instrumen</a:t>
            </a:r>
            <a:r>
              <a:rPr lang="en-US" sz="4400" b="1" dirty="0" smtClean="0">
                <a:latin typeface="Berlin Sans FB Demi" pitchFamily="34" charset="0"/>
              </a:rPr>
              <a:t> </a:t>
            </a:r>
            <a:r>
              <a:rPr lang="en-US" sz="4400" b="1" dirty="0" err="1" smtClean="0">
                <a:latin typeface="Berlin Sans FB Demi" pitchFamily="34" charset="0"/>
              </a:rPr>
              <a:t>untuk</a:t>
            </a:r>
            <a:r>
              <a:rPr lang="en-US" sz="4400" b="1" dirty="0" smtClean="0">
                <a:latin typeface="Berlin Sans FB Demi" pitchFamily="34" charset="0"/>
              </a:rPr>
              <a:t> </a:t>
            </a:r>
            <a:r>
              <a:rPr lang="en-US" sz="4400" b="1" dirty="0" err="1" smtClean="0">
                <a:latin typeface="Berlin Sans FB Demi" pitchFamily="34" charset="0"/>
              </a:rPr>
              <a:t>mengukur</a:t>
            </a:r>
            <a:r>
              <a:rPr lang="en-US" sz="4400" b="1" dirty="0" smtClean="0">
                <a:latin typeface="Berlin Sans FB Demi" pitchFamily="34" charset="0"/>
              </a:rPr>
              <a:t> HOTS</a:t>
            </a:r>
            <a:endParaRPr kumimoji="0" lang="en-US" sz="4400" b="0" i="0" u="none" strike="noStrike" kern="1200" cap="none" spc="0" normalizeH="0" baseline="0" noProof="0" dirty="0">
              <a:ln>
                <a:noFill/>
              </a:ln>
              <a:effectLst/>
              <a:uLnTx/>
              <a:uFillTx/>
              <a:latin typeface="Berlin Sans FB Demi" pitchFamily="34" charset="0"/>
              <a:ea typeface="+mj-ea"/>
              <a:cs typeface="+mj-cs"/>
            </a:endParaRPr>
          </a:p>
        </p:txBody>
      </p:sp>
      <p:sp>
        <p:nvSpPr>
          <p:cNvPr id="8" name="Down Arrow 7">
            <a:hlinkClick r:id="rId2" action="ppaction://hlinksldjump"/>
          </p:cNvPr>
          <p:cNvSpPr/>
          <p:nvPr/>
        </p:nvSpPr>
        <p:spPr>
          <a:xfrm>
            <a:off x="1524000" y="6248400"/>
            <a:ext cx="3810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cstate="print"/>
          <a:srcRect/>
          <a:stretch>
            <a:fillRect/>
          </a:stretch>
        </p:blipFill>
        <p:spPr bwMode="auto">
          <a:xfrm>
            <a:off x="914400" y="1447800"/>
            <a:ext cx="7402860" cy="3429000"/>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923156" y="4876800"/>
            <a:ext cx="7394104" cy="1981200"/>
          </a:xfrm>
          <a:prstGeom prst="rect">
            <a:avLst/>
          </a:prstGeom>
          <a:noFill/>
          <a:ln w="9525">
            <a:noFill/>
            <a:miter lim="800000"/>
            <a:headEnd/>
            <a:tailEnd/>
          </a:ln>
          <a:effectLst/>
        </p:spPr>
      </p:pic>
      <p:sp>
        <p:nvSpPr>
          <p:cNvPr id="2" name="Rectangle 1"/>
          <p:cNvSpPr/>
          <p:nvPr/>
        </p:nvSpPr>
        <p:spPr>
          <a:xfrm>
            <a:off x="914400" y="725269"/>
            <a:ext cx="2050561" cy="646331"/>
          </a:xfrm>
          <a:prstGeom prst="rect">
            <a:avLst/>
          </a:prstGeom>
        </p:spPr>
        <p:txBody>
          <a:bodyPr wrap="none">
            <a:spAutoFit/>
          </a:bodyPr>
          <a:lstStyle/>
          <a:p>
            <a:r>
              <a:rPr lang="en-US" sz="3600" dirty="0" err="1"/>
              <a:t>Contoh</a:t>
            </a:r>
            <a:r>
              <a:rPr lang="en-US" sz="3600" dirty="0"/>
              <a:t> </a:t>
            </a:r>
            <a:r>
              <a:rPr lang="en-US" sz="3600" dirty="0" smtClean="0"/>
              <a:t>2:</a:t>
            </a:r>
            <a:endParaRPr lang="en-US" sz="3600" dirty="0"/>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16</a:t>
            </a:fld>
            <a:endParaRPr lang="en-US"/>
          </a:p>
        </p:txBody>
      </p:sp>
    </p:spTree>
    <p:extLst>
      <p:ext uri="{BB962C8B-B14F-4D97-AF65-F5344CB8AC3E}">
        <p14:creationId xmlns:p14="http://schemas.microsoft.com/office/powerpoint/2010/main" val="21767053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7" name="Picture 1"/>
          <p:cNvPicPr>
            <a:picLocks noChangeAspect="1" noChangeArrowheads="1"/>
          </p:cNvPicPr>
          <p:nvPr/>
        </p:nvPicPr>
        <p:blipFill>
          <a:blip r:embed="rId3" cstate="print"/>
          <a:srcRect/>
          <a:stretch>
            <a:fillRect/>
          </a:stretch>
        </p:blipFill>
        <p:spPr bwMode="auto">
          <a:xfrm>
            <a:off x="214282" y="1557313"/>
            <a:ext cx="8629650" cy="3400425"/>
          </a:xfrm>
          <a:prstGeom prst="rect">
            <a:avLst/>
          </a:prstGeom>
          <a:noFill/>
          <a:ln w="9525">
            <a:noFill/>
            <a:miter lim="800000"/>
            <a:headEnd/>
            <a:tailEnd/>
          </a:ln>
          <a:effectLst/>
        </p:spPr>
      </p:pic>
      <p:pic>
        <p:nvPicPr>
          <p:cNvPr id="86018" name="Picture 2"/>
          <p:cNvPicPr>
            <a:picLocks noChangeAspect="1" noChangeArrowheads="1"/>
          </p:cNvPicPr>
          <p:nvPr/>
        </p:nvPicPr>
        <p:blipFill>
          <a:blip r:embed="rId4" cstate="print"/>
          <a:srcRect/>
          <a:stretch>
            <a:fillRect/>
          </a:stretch>
        </p:blipFill>
        <p:spPr bwMode="auto">
          <a:xfrm>
            <a:off x="214282" y="5057775"/>
            <a:ext cx="8629650" cy="1419225"/>
          </a:xfrm>
          <a:prstGeom prst="rect">
            <a:avLst/>
          </a:prstGeom>
          <a:noFill/>
          <a:ln w="9525">
            <a:noFill/>
            <a:miter lim="800000"/>
            <a:headEnd/>
            <a:tailEnd/>
          </a:ln>
          <a:effectLst/>
        </p:spPr>
      </p:pic>
      <p:sp>
        <p:nvSpPr>
          <p:cNvPr id="7" name="Rectangle 6"/>
          <p:cNvSpPr/>
          <p:nvPr/>
        </p:nvSpPr>
        <p:spPr>
          <a:xfrm>
            <a:off x="914400" y="725269"/>
            <a:ext cx="2050561" cy="646331"/>
          </a:xfrm>
          <a:prstGeom prst="rect">
            <a:avLst/>
          </a:prstGeom>
        </p:spPr>
        <p:txBody>
          <a:bodyPr wrap="none">
            <a:spAutoFit/>
          </a:bodyPr>
          <a:lstStyle/>
          <a:p>
            <a:r>
              <a:rPr lang="en-US" sz="3600" dirty="0" err="1"/>
              <a:t>Contoh</a:t>
            </a:r>
            <a:r>
              <a:rPr lang="en-US" sz="3600" dirty="0"/>
              <a:t> </a:t>
            </a:r>
            <a:r>
              <a:rPr lang="en-US" sz="3600" dirty="0" smtClean="0"/>
              <a:t>3:</a:t>
            </a:r>
            <a:endParaRPr lang="en-US" sz="3600" dirty="0"/>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17</a:t>
            </a:fld>
            <a:endParaRPr lang="en-US"/>
          </a:p>
        </p:txBody>
      </p:sp>
    </p:spTree>
    <p:extLst>
      <p:ext uri="{BB962C8B-B14F-4D97-AF65-F5344CB8AC3E}">
        <p14:creationId xmlns:p14="http://schemas.microsoft.com/office/powerpoint/2010/main" val="26622821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1"/>
          <p:cNvPicPr>
            <a:picLocks noChangeAspect="1" noChangeArrowheads="1"/>
          </p:cNvPicPr>
          <p:nvPr/>
        </p:nvPicPr>
        <p:blipFill>
          <a:blip r:embed="rId3" cstate="print"/>
          <a:srcRect/>
          <a:stretch>
            <a:fillRect/>
          </a:stretch>
        </p:blipFill>
        <p:spPr bwMode="auto">
          <a:xfrm>
            <a:off x="214283" y="1604931"/>
            <a:ext cx="8582056" cy="4643469"/>
          </a:xfrm>
          <a:prstGeom prst="rect">
            <a:avLst/>
          </a:prstGeom>
          <a:noFill/>
          <a:ln w="9525">
            <a:noFill/>
            <a:miter lim="800000"/>
            <a:headEnd/>
            <a:tailEnd/>
          </a:ln>
          <a:effectLst/>
        </p:spPr>
      </p:pic>
      <p:sp>
        <p:nvSpPr>
          <p:cNvPr id="6" name="Rectangle 5"/>
          <p:cNvSpPr/>
          <p:nvPr/>
        </p:nvSpPr>
        <p:spPr>
          <a:xfrm>
            <a:off x="914400" y="725269"/>
            <a:ext cx="2050561" cy="646331"/>
          </a:xfrm>
          <a:prstGeom prst="rect">
            <a:avLst/>
          </a:prstGeom>
        </p:spPr>
        <p:txBody>
          <a:bodyPr wrap="none">
            <a:spAutoFit/>
          </a:bodyPr>
          <a:lstStyle/>
          <a:p>
            <a:r>
              <a:rPr lang="en-US" sz="3600" dirty="0" err="1"/>
              <a:t>Contoh</a:t>
            </a:r>
            <a:r>
              <a:rPr lang="en-US" sz="3600" dirty="0"/>
              <a:t> </a:t>
            </a:r>
            <a:r>
              <a:rPr lang="en-US" sz="3600" dirty="0" smtClean="0"/>
              <a:t>4:</a:t>
            </a:r>
            <a:endParaRPr lang="en-US" sz="3600" dirty="0"/>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18</a:t>
            </a:fld>
            <a:endParaRPr lang="en-US"/>
          </a:p>
        </p:txBody>
      </p:sp>
    </p:spTree>
    <p:extLst>
      <p:ext uri="{BB962C8B-B14F-4D97-AF65-F5344CB8AC3E}">
        <p14:creationId xmlns:p14="http://schemas.microsoft.com/office/powerpoint/2010/main" val="42874929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oal 2.jpg"/>
          <p:cNvPicPr>
            <a:picLocks noChangeAspect="1"/>
          </p:cNvPicPr>
          <p:nvPr/>
        </p:nvPicPr>
        <p:blipFill>
          <a:blip r:embed="rId2" cstate="print"/>
          <a:stretch>
            <a:fillRect/>
          </a:stretch>
        </p:blipFill>
        <p:spPr>
          <a:xfrm>
            <a:off x="2071670" y="2308044"/>
            <a:ext cx="5254208" cy="4168956"/>
          </a:xfrm>
          <a:prstGeom prst="rect">
            <a:avLst/>
          </a:prstGeom>
        </p:spPr>
      </p:pic>
      <p:sp>
        <p:nvSpPr>
          <p:cNvPr id="5" name="TextBox 4"/>
          <p:cNvSpPr txBox="1"/>
          <p:nvPr/>
        </p:nvSpPr>
        <p:spPr>
          <a:xfrm>
            <a:off x="928630" y="1611868"/>
            <a:ext cx="8215370" cy="369332"/>
          </a:xfrm>
          <a:prstGeom prst="rect">
            <a:avLst/>
          </a:prstGeom>
          <a:noFill/>
        </p:spPr>
        <p:txBody>
          <a:bodyPr wrap="square" rtlCol="0">
            <a:spAutoFit/>
          </a:bodyPr>
          <a:lstStyle/>
          <a:p>
            <a:r>
              <a:rPr lang="id-ID" sz="1800" b="1" dirty="0" smtClean="0"/>
              <a:t>Pertanyaan bukan ‘employing’ matematika, tetapi keterampilan berhitung</a:t>
            </a:r>
            <a:r>
              <a:rPr lang="en-US" sz="1800" b="1" dirty="0" smtClean="0"/>
              <a:t>.</a:t>
            </a:r>
            <a:endParaRPr lang="id-ID" sz="1800" b="1" dirty="0"/>
          </a:p>
        </p:txBody>
      </p:sp>
      <p:sp>
        <p:nvSpPr>
          <p:cNvPr id="7" name="Rectangle 6"/>
          <p:cNvSpPr/>
          <p:nvPr/>
        </p:nvSpPr>
        <p:spPr>
          <a:xfrm>
            <a:off x="914400" y="725269"/>
            <a:ext cx="7007046" cy="646331"/>
          </a:xfrm>
          <a:prstGeom prst="rect">
            <a:avLst/>
          </a:prstGeom>
        </p:spPr>
        <p:txBody>
          <a:bodyPr wrap="none">
            <a:spAutoFit/>
          </a:bodyPr>
          <a:lstStyle/>
          <a:p>
            <a:r>
              <a:rPr lang="en-US" sz="3600" dirty="0" err="1" smtClean="0"/>
              <a:t>Bandingkan</a:t>
            </a:r>
            <a:r>
              <a:rPr lang="en-US" sz="3600" dirty="0" smtClean="0"/>
              <a:t> </a:t>
            </a:r>
            <a:r>
              <a:rPr lang="en-US" sz="3600" dirty="0" err="1" smtClean="0"/>
              <a:t>dengan</a:t>
            </a:r>
            <a:r>
              <a:rPr lang="en-US" sz="3600" dirty="0" smtClean="0"/>
              <a:t> </a:t>
            </a:r>
            <a:r>
              <a:rPr lang="en-US" sz="3600" dirty="0" err="1" smtClean="0"/>
              <a:t>contoh</a:t>
            </a:r>
            <a:r>
              <a:rPr lang="en-US" sz="3600" dirty="0" smtClean="0"/>
              <a:t> </a:t>
            </a:r>
            <a:r>
              <a:rPr lang="en-US" sz="3600" dirty="0" err="1" smtClean="0"/>
              <a:t>berikut</a:t>
            </a:r>
            <a:r>
              <a:rPr lang="en-US" sz="3600" dirty="0" smtClean="0"/>
              <a:t>.</a:t>
            </a:r>
            <a:endParaRPr lang="en-US" sz="3600" dirty="0"/>
          </a:p>
        </p:txBody>
      </p:sp>
      <p:sp>
        <p:nvSpPr>
          <p:cNvPr id="2" name="Slide Number Placeholder 1"/>
          <p:cNvSpPr>
            <a:spLocks noGrp="1"/>
          </p:cNvSpPr>
          <p:nvPr>
            <p:ph type="sldNum" sz="quarter" idx="12"/>
          </p:nvPr>
        </p:nvSpPr>
        <p:spPr/>
        <p:txBody>
          <a:bodyPr/>
          <a:lstStyle/>
          <a:p>
            <a:pPr algn="r"/>
            <a:fld id="{D4C49B74-5DB2-4B03-B1D2-7F6A3C51C318}" type="slidenum">
              <a:rPr lang="en-US" smtClean="0"/>
              <a:pPr algn="r"/>
              <a:t>19</a:t>
            </a:fld>
            <a:endParaRPr lang="en-US"/>
          </a:p>
        </p:txBody>
      </p:sp>
    </p:spTree>
    <p:extLst>
      <p:ext uri="{BB962C8B-B14F-4D97-AF65-F5344CB8AC3E}">
        <p14:creationId xmlns:p14="http://schemas.microsoft.com/office/powerpoint/2010/main" val="39040949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23910" y="2000240"/>
            <a:ext cx="6897536" cy="646331"/>
          </a:xfrm>
          <a:prstGeom prst="rect">
            <a:avLst/>
          </a:prstGeom>
          <a:noFill/>
        </p:spPr>
        <p:txBody>
          <a:bodyPr wrap="square" rtlCol="0">
            <a:spAutoFit/>
          </a:bodyPr>
          <a:lstStyle/>
          <a:p>
            <a:r>
              <a:rPr lang="id-ID" b="1" dirty="0" smtClean="0"/>
              <a:t>Soal Matematika UN </a:t>
            </a:r>
            <a:r>
              <a:rPr lang="en-US" b="1" dirty="0" smtClean="0"/>
              <a:t> </a:t>
            </a:r>
            <a:r>
              <a:rPr lang="id-ID" b="1" dirty="0" smtClean="0"/>
              <a:t>memerlukan komputasi yang </a:t>
            </a:r>
            <a:r>
              <a:rPr lang="id-ID" b="1" i="1" dirty="0" smtClean="0"/>
              <a:t>e</a:t>
            </a:r>
            <a:r>
              <a:rPr lang="en-US" b="1" i="1" dirty="0"/>
              <a:t>x</a:t>
            </a:r>
            <a:r>
              <a:rPr lang="id-ID" b="1" i="1" dirty="0" smtClean="0"/>
              <a:t>tensive</a:t>
            </a:r>
            <a:r>
              <a:rPr lang="id-ID" b="1" dirty="0" smtClean="0"/>
              <a:t>, </a:t>
            </a:r>
          </a:p>
          <a:p>
            <a:r>
              <a:rPr lang="id-ID" b="1" dirty="0" smtClean="0"/>
              <a:t>namun tidak kaya konteks</a:t>
            </a:r>
            <a:r>
              <a:rPr lang="en-US" b="1" dirty="0" smtClean="0"/>
              <a:t>.</a:t>
            </a:r>
            <a:endParaRPr lang="id-ID" b="1" dirty="0"/>
          </a:p>
        </p:txBody>
      </p:sp>
      <p:pic>
        <p:nvPicPr>
          <p:cNvPr id="6" name="Picture 5" descr="contoh soal 1.jpg"/>
          <p:cNvPicPr>
            <a:picLocks noChangeAspect="1"/>
          </p:cNvPicPr>
          <p:nvPr/>
        </p:nvPicPr>
        <p:blipFill>
          <a:blip r:embed="rId2" cstate="print"/>
          <a:stretch>
            <a:fillRect/>
          </a:stretch>
        </p:blipFill>
        <p:spPr>
          <a:xfrm>
            <a:off x="1012204" y="3071810"/>
            <a:ext cx="7674596" cy="2357454"/>
          </a:xfrm>
          <a:prstGeom prst="rect">
            <a:avLst/>
          </a:prstGeom>
        </p:spPr>
      </p:pic>
      <p:sp>
        <p:nvSpPr>
          <p:cNvPr id="8" name="Rectangle 7"/>
          <p:cNvSpPr/>
          <p:nvPr/>
        </p:nvSpPr>
        <p:spPr>
          <a:xfrm>
            <a:off x="914400" y="725269"/>
            <a:ext cx="7007046" cy="646331"/>
          </a:xfrm>
          <a:prstGeom prst="rect">
            <a:avLst/>
          </a:prstGeom>
        </p:spPr>
        <p:txBody>
          <a:bodyPr wrap="none">
            <a:spAutoFit/>
          </a:bodyPr>
          <a:lstStyle/>
          <a:p>
            <a:r>
              <a:rPr lang="en-US" sz="3600" dirty="0" err="1" smtClean="0"/>
              <a:t>Bandingkan</a:t>
            </a:r>
            <a:r>
              <a:rPr lang="en-US" sz="3600" dirty="0" smtClean="0"/>
              <a:t> </a:t>
            </a:r>
            <a:r>
              <a:rPr lang="en-US" sz="3600" dirty="0" err="1" smtClean="0"/>
              <a:t>dengan</a:t>
            </a:r>
            <a:r>
              <a:rPr lang="en-US" sz="3600" dirty="0" smtClean="0"/>
              <a:t> </a:t>
            </a:r>
            <a:r>
              <a:rPr lang="en-US" sz="3600" dirty="0" err="1" smtClean="0"/>
              <a:t>contoh</a:t>
            </a:r>
            <a:r>
              <a:rPr lang="en-US" sz="3600" dirty="0" smtClean="0"/>
              <a:t> </a:t>
            </a:r>
            <a:r>
              <a:rPr lang="en-US" sz="3600" dirty="0" err="1" smtClean="0"/>
              <a:t>berikut</a:t>
            </a:r>
            <a:r>
              <a:rPr lang="en-US" sz="3600" dirty="0" smtClean="0"/>
              <a:t>.</a:t>
            </a:r>
            <a:endParaRPr lang="en-US" sz="3600" dirty="0"/>
          </a:p>
        </p:txBody>
      </p:sp>
      <p:sp>
        <p:nvSpPr>
          <p:cNvPr id="2" name="Slide Number Placeholder 1"/>
          <p:cNvSpPr>
            <a:spLocks noGrp="1"/>
          </p:cNvSpPr>
          <p:nvPr>
            <p:ph type="sldNum" sz="quarter" idx="12"/>
          </p:nvPr>
        </p:nvSpPr>
        <p:spPr/>
        <p:txBody>
          <a:bodyPr/>
          <a:lstStyle/>
          <a:p>
            <a:pPr algn="r"/>
            <a:fld id="{D4C49B74-5DB2-4B03-B1D2-7F6A3C51C318}" type="slidenum">
              <a:rPr lang="en-US" smtClean="0"/>
              <a:pPr algn="r"/>
              <a:t>20</a:t>
            </a:fld>
            <a:endParaRPr lang="en-US"/>
          </a:p>
        </p:txBody>
      </p:sp>
    </p:spTree>
    <p:extLst>
      <p:ext uri="{BB962C8B-B14F-4D97-AF65-F5344CB8AC3E}">
        <p14:creationId xmlns:p14="http://schemas.microsoft.com/office/powerpoint/2010/main" val="36929972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1095325" y="1857364"/>
            <a:ext cx="7286675" cy="31353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id-ID" sz="2000" b="0" i="1" u="none" strike="noStrike" cap="none" normalizeH="0" baseline="0" dirty="0" smtClean="0">
                <a:ln>
                  <a:noFill/>
                </a:ln>
                <a:solidFill>
                  <a:schemeClr val="tx1"/>
                </a:solidFill>
                <a:effectLst/>
                <a:latin typeface="Calibri" pitchFamily="34" charset="0"/>
                <a:cs typeface="Arial" pitchFamily="34" charset="0"/>
              </a:rPr>
              <a:t>Eubacteria</a:t>
            </a:r>
            <a:r>
              <a:rPr kumimoji="0" lang="id-ID" sz="2000" b="0" i="0" u="none" strike="noStrike" cap="none" normalizeH="0" baseline="0" dirty="0" smtClean="0">
                <a:ln>
                  <a:noFill/>
                </a:ln>
                <a:solidFill>
                  <a:schemeClr val="tx1"/>
                </a:solidFill>
                <a:effectLst/>
                <a:latin typeface="Calibri" pitchFamily="34" charset="0"/>
                <a:cs typeface="Arial" pitchFamily="34" charset="0"/>
              </a:rPr>
              <a:t> yang dapat menghasilkan zat racun pada makanan kemasan dalam kaleng adalah....</a:t>
            </a:r>
          </a:p>
          <a:p>
            <a:pPr marL="0" marR="0" lvl="0" indent="0" algn="l" defTabSz="914400" rtl="0" eaLnBrk="1" fontAlgn="base" latinLnBrk="0" hangingPunct="1">
              <a:lnSpc>
                <a:spcPct val="100000"/>
              </a:lnSpc>
              <a:spcBef>
                <a:spcPct val="0"/>
              </a:spcBef>
              <a:spcAft>
                <a:spcPts val="1000"/>
              </a:spcAft>
              <a:buClrTx/>
              <a:buSzTx/>
              <a:buFontTx/>
              <a:buNone/>
              <a:tabLst/>
            </a:pPr>
            <a:r>
              <a:rPr lang="id-ID" sz="2000" dirty="0" smtClean="0">
                <a:latin typeface="Calibri" pitchFamily="34" charset="0"/>
                <a:cs typeface="Arial" pitchFamily="34" charset="0"/>
              </a:rPr>
              <a:t>A.</a:t>
            </a:r>
            <a:r>
              <a:rPr lang="en-US" sz="2000" dirty="0" smtClean="0">
                <a:latin typeface="Calibri" pitchFamily="34"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Pseudomonals sp</a:t>
            </a:r>
            <a:r>
              <a:rPr kumimoji="0" lang="id-ID" sz="2000" b="0" i="0" u="none" strike="noStrike" cap="none" normalizeH="0" baseline="0" dirty="0" smtClean="0">
                <a:ln>
                  <a:noFill/>
                </a:ln>
                <a:solidFill>
                  <a:schemeClr val="tx1"/>
                </a:solidFill>
                <a:effectLst/>
                <a:latin typeface="Times New Roman" pitchFamily="18" charset="0"/>
                <a:cs typeface="Arial" pitchFamily="34" charset="0"/>
              </a:rPr>
              <a:t>.</a:t>
            </a:r>
            <a:endParaRPr kumimoji="0" lang="en-US" sz="2000" b="0" i="0"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B"/>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Thiobacillus ferrooksidans</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C"/>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Clostridium botulinum</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D"/>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Escherichia coli</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ts val="1000"/>
              </a:spcAft>
              <a:buClrTx/>
              <a:buSzTx/>
              <a:buFont typeface="Calibri" pitchFamily="34" charset="0"/>
              <a:buChar char="E"/>
              <a:tabLst/>
            </a:pPr>
            <a:r>
              <a:rPr kumimoji="0" lang="en-US" sz="2000" b="0" i="1" u="none" strike="noStrike" cap="none" normalizeH="0" baseline="0" dirty="0" smtClean="0">
                <a:ln>
                  <a:noFill/>
                </a:ln>
                <a:solidFill>
                  <a:schemeClr val="tx1"/>
                </a:solidFill>
                <a:effectLst/>
                <a:latin typeface="Times New Roman" pitchFamily="18" charset="0"/>
                <a:cs typeface="Arial" pitchFamily="34" charset="0"/>
              </a:rPr>
              <a:t>. </a:t>
            </a:r>
            <a:r>
              <a:rPr kumimoji="0" lang="id-ID" sz="2000" b="0" i="1" u="none" strike="noStrike" cap="none" normalizeH="0" baseline="0" dirty="0" smtClean="0">
                <a:ln>
                  <a:noFill/>
                </a:ln>
                <a:solidFill>
                  <a:schemeClr val="tx1"/>
                </a:solidFill>
                <a:effectLst/>
                <a:latin typeface="Times New Roman" pitchFamily="18" charset="0"/>
                <a:cs typeface="Arial" pitchFamily="34" charset="0"/>
              </a:rPr>
              <a:t>Acetobacter xylinum</a:t>
            </a:r>
            <a:endParaRPr kumimoji="0" lang="en-US" sz="2000" b="0" i="1" u="none" strike="noStrike" cap="none" normalizeH="0" baseline="0" dirty="0" smtClean="0">
              <a:ln>
                <a:noFill/>
              </a:ln>
              <a:solidFill>
                <a:schemeClr val="tx1"/>
              </a:solidFill>
              <a:effectLst/>
              <a:latin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id-ID" sz="36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Oval Callout 6"/>
          <p:cNvSpPr/>
          <p:nvPr/>
        </p:nvSpPr>
        <p:spPr>
          <a:xfrm>
            <a:off x="5238728" y="4969041"/>
            <a:ext cx="3143272" cy="1785950"/>
          </a:xfrm>
          <a:prstGeom prst="wedgeEllipseCallout">
            <a:avLst>
              <a:gd name="adj1" fmla="val -68625"/>
              <a:gd name="adj2" fmla="val -71595"/>
            </a:avLst>
          </a:prstGeom>
          <a:noFill/>
          <a:ln w="508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b="1" dirty="0" smtClean="0">
                <a:solidFill>
                  <a:schemeClr val="tx1"/>
                </a:solidFill>
              </a:rPr>
              <a:t>Hafalan akan menjadi lebih </a:t>
            </a:r>
            <a:r>
              <a:rPr lang="id-ID" sz="2400" b="1" dirty="0" smtClean="0">
                <a:solidFill>
                  <a:schemeClr val="tx1"/>
                </a:solidFill>
                <a:latin typeface="Arial Black" pitchFamily="34" charset="0"/>
              </a:rPr>
              <a:t>sukar </a:t>
            </a:r>
            <a:r>
              <a:rPr lang="id-ID" sz="2400" b="1" dirty="0" smtClean="0">
                <a:solidFill>
                  <a:schemeClr val="tx1"/>
                </a:solidFill>
              </a:rPr>
              <a:t>saat kita LUPA</a:t>
            </a:r>
            <a:endParaRPr lang="id-ID" sz="2400" b="1" dirty="0">
              <a:solidFill>
                <a:schemeClr val="tx1"/>
              </a:solidFill>
            </a:endParaRPr>
          </a:p>
        </p:txBody>
      </p:sp>
      <p:sp>
        <p:nvSpPr>
          <p:cNvPr id="6" name="Rectangle 5"/>
          <p:cNvSpPr/>
          <p:nvPr/>
        </p:nvSpPr>
        <p:spPr>
          <a:xfrm>
            <a:off x="914400" y="725269"/>
            <a:ext cx="7007046" cy="646331"/>
          </a:xfrm>
          <a:prstGeom prst="rect">
            <a:avLst/>
          </a:prstGeom>
        </p:spPr>
        <p:txBody>
          <a:bodyPr wrap="none">
            <a:spAutoFit/>
          </a:bodyPr>
          <a:lstStyle/>
          <a:p>
            <a:r>
              <a:rPr lang="en-US" sz="3600" dirty="0" err="1" smtClean="0"/>
              <a:t>Bandingkan</a:t>
            </a:r>
            <a:r>
              <a:rPr lang="en-US" sz="3600" dirty="0" smtClean="0"/>
              <a:t> </a:t>
            </a:r>
            <a:r>
              <a:rPr lang="en-US" sz="3600" dirty="0" err="1" smtClean="0"/>
              <a:t>dengan</a:t>
            </a:r>
            <a:r>
              <a:rPr lang="en-US" sz="3600" dirty="0" smtClean="0"/>
              <a:t> </a:t>
            </a:r>
            <a:r>
              <a:rPr lang="en-US" sz="3600" dirty="0" err="1" smtClean="0"/>
              <a:t>contoh</a:t>
            </a:r>
            <a:r>
              <a:rPr lang="en-US" sz="3600" dirty="0" smtClean="0"/>
              <a:t> </a:t>
            </a:r>
            <a:r>
              <a:rPr lang="en-US" sz="3600" dirty="0" err="1" smtClean="0"/>
              <a:t>berikut</a:t>
            </a:r>
            <a:r>
              <a:rPr lang="en-US" sz="3600" dirty="0" smtClean="0"/>
              <a:t>.</a:t>
            </a:r>
            <a:endParaRPr lang="en-US" sz="3600" dirty="0"/>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21</a:t>
            </a:fld>
            <a:endParaRPr lang="en-US"/>
          </a:p>
        </p:txBody>
      </p:sp>
    </p:spTree>
    <p:extLst>
      <p:ext uri="{BB962C8B-B14F-4D97-AF65-F5344CB8AC3E}">
        <p14:creationId xmlns:p14="http://schemas.microsoft.com/office/powerpoint/2010/main" val="97656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785786" y="1071546"/>
            <a:ext cx="8072494" cy="2400657"/>
          </a:xfrm>
          <a:prstGeom prst="rect">
            <a:avLst/>
          </a:prstGeom>
          <a:noFill/>
        </p:spPr>
        <p:txBody>
          <a:bodyPr wrap="square" rtlCol="0">
            <a:spAutoFit/>
          </a:bodyPr>
          <a:lstStyle/>
          <a:p>
            <a:r>
              <a:rPr lang="id-ID" sz="4800" i="1" dirty="0" smtClean="0"/>
              <a:t>Higher Order Thinking</a:t>
            </a:r>
            <a:r>
              <a:rPr lang="id-ID" sz="3600" dirty="0" smtClean="0"/>
              <a:t> </a:t>
            </a:r>
          </a:p>
          <a:p>
            <a:r>
              <a:rPr lang="id-ID" sz="6600" b="1" dirty="0" smtClean="0"/>
              <a:t>BUKAN </a:t>
            </a:r>
          </a:p>
          <a:p>
            <a:r>
              <a:rPr lang="id-ID" sz="3600" i="1" dirty="0" smtClean="0"/>
              <a:t>Soal yang PASTI sulit</a:t>
            </a:r>
            <a:endParaRPr lang="id-ID" sz="3600" i="1" dirty="0"/>
          </a:p>
        </p:txBody>
      </p:sp>
      <p:sp>
        <p:nvSpPr>
          <p:cNvPr id="2" name="Slide Number Placeholder 1"/>
          <p:cNvSpPr>
            <a:spLocks noGrp="1"/>
          </p:cNvSpPr>
          <p:nvPr>
            <p:ph type="sldNum" sz="quarter" idx="12"/>
          </p:nvPr>
        </p:nvSpPr>
        <p:spPr/>
        <p:txBody>
          <a:bodyPr/>
          <a:lstStyle/>
          <a:p>
            <a:pPr algn="r"/>
            <a:fld id="{D4C49B74-5DB2-4B03-B1D2-7F6A3C51C318}" type="slidenum">
              <a:rPr lang="en-US" smtClean="0"/>
              <a:pPr algn="r"/>
              <a:t>22</a:t>
            </a:fld>
            <a:endParaRPr lang="en-US"/>
          </a:p>
        </p:txBody>
      </p:sp>
    </p:spTree>
    <p:extLst>
      <p:ext uri="{BB962C8B-B14F-4D97-AF65-F5344CB8AC3E}">
        <p14:creationId xmlns:p14="http://schemas.microsoft.com/office/powerpoint/2010/main" val="883551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143116"/>
            <a:ext cx="8229600" cy="1082660"/>
          </a:xfrm>
        </p:spPr>
        <p:txBody>
          <a:bodyPr>
            <a:noAutofit/>
          </a:bodyPr>
          <a:lstStyle/>
          <a:p>
            <a:pPr algn="r"/>
            <a:r>
              <a:rPr lang="id-ID" b="1" dirty="0" smtClean="0"/>
              <a:t>Bagaimana Membuat Soal dengan </a:t>
            </a:r>
            <a:r>
              <a:rPr lang="id-ID" b="1" dirty="0" smtClean="0">
                <a:solidFill>
                  <a:srgbClr val="C00000"/>
                </a:solidFill>
              </a:rPr>
              <a:t>Level Kognitif Berbeda </a:t>
            </a:r>
            <a:r>
              <a:rPr lang="id-ID" b="1" dirty="0" smtClean="0"/>
              <a:t>menggunakan </a:t>
            </a:r>
            <a:br>
              <a:rPr lang="id-ID" b="1" dirty="0" smtClean="0"/>
            </a:br>
            <a:r>
              <a:rPr lang="id-ID" b="1" dirty="0" smtClean="0">
                <a:solidFill>
                  <a:srgbClr val="C00000"/>
                </a:solidFill>
              </a:rPr>
              <a:t>stimulus yang sama</a:t>
            </a:r>
            <a:r>
              <a:rPr lang="id-ID" b="1" dirty="0" smtClean="0"/>
              <a:t>?</a:t>
            </a:r>
            <a:endParaRPr lang="id-ID" b="1" dirty="0"/>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23</a:t>
            </a:fld>
            <a:endParaRPr lang="en-US"/>
          </a:p>
        </p:txBody>
      </p:sp>
    </p:spTree>
    <p:extLst>
      <p:ext uri="{BB962C8B-B14F-4D97-AF65-F5344CB8AC3E}">
        <p14:creationId xmlns:p14="http://schemas.microsoft.com/office/powerpoint/2010/main" val="208963877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1960"/>
            <a:ext cx="9144000" cy="777240"/>
          </a:xfrm>
          <a:noFill/>
        </p:spPr>
        <p:txBody>
          <a:bodyPr>
            <a:normAutofit fontScale="90000"/>
          </a:bodyPr>
          <a:lstStyle/>
          <a:p>
            <a:pPr algn="ctr"/>
            <a:r>
              <a:rPr lang="en-US" sz="4000" i="1" cap="none" dirty="0" smtClean="0"/>
              <a:t>Blue Print </a:t>
            </a:r>
            <a:r>
              <a:rPr lang="en-US" sz="4000" cap="none" dirty="0" err="1" smtClean="0"/>
              <a:t>Ujian</a:t>
            </a:r>
            <a:r>
              <a:rPr lang="en-US" sz="4000" cap="none" dirty="0" smtClean="0"/>
              <a:t> </a:t>
            </a:r>
            <a:r>
              <a:rPr lang="en-US" sz="4000" cap="none" dirty="0" err="1" smtClean="0"/>
              <a:t>Nasional</a:t>
            </a:r>
            <a:r>
              <a:rPr lang="en-US" sz="4000" cap="none" dirty="0" smtClean="0"/>
              <a:t> Kimia 2016</a:t>
            </a:r>
            <a:endParaRPr lang="en-US" sz="4000" cap="none" dirty="0"/>
          </a:p>
        </p:txBody>
      </p:sp>
      <p:sp>
        <p:nvSpPr>
          <p:cNvPr id="4" name="Slide Number Placeholder 3"/>
          <p:cNvSpPr>
            <a:spLocks noGrp="1"/>
          </p:cNvSpPr>
          <p:nvPr>
            <p:ph type="sldNum" sz="quarter" idx="12"/>
          </p:nvPr>
        </p:nvSpPr>
        <p:spPr/>
        <p:txBody>
          <a:bodyPr/>
          <a:lstStyle/>
          <a:p>
            <a:fld id="{BC49B2FA-D9D8-4E83-BA95-BE660082850F}" type="slidenum">
              <a:rPr lang="en-US" smtClean="0"/>
              <a:pPr/>
              <a:t>24</a:t>
            </a:fld>
            <a:endParaRPr lang="en-US"/>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346" t="10796" r="16559" b="8334"/>
          <a:stretch/>
        </p:blipFill>
        <p:spPr bwMode="auto">
          <a:xfrm>
            <a:off x="0" y="1514776"/>
            <a:ext cx="9220200" cy="5190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84274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41960"/>
            <a:ext cx="9144000" cy="777240"/>
          </a:xfrm>
          <a:noFill/>
        </p:spPr>
        <p:txBody>
          <a:bodyPr>
            <a:normAutofit fontScale="90000"/>
          </a:bodyPr>
          <a:lstStyle/>
          <a:p>
            <a:pPr algn="ctr"/>
            <a:r>
              <a:rPr lang="en-US" sz="4000" i="1" dirty="0"/>
              <a:t>Blue Print </a:t>
            </a:r>
            <a:r>
              <a:rPr lang="en-US" sz="4000" dirty="0" err="1"/>
              <a:t>Ujian</a:t>
            </a:r>
            <a:r>
              <a:rPr lang="en-US" sz="4000" dirty="0"/>
              <a:t> </a:t>
            </a:r>
            <a:r>
              <a:rPr lang="en-US" sz="4000" dirty="0" err="1"/>
              <a:t>Nasional</a:t>
            </a:r>
            <a:r>
              <a:rPr lang="en-US" sz="4000" dirty="0"/>
              <a:t> </a:t>
            </a:r>
            <a:r>
              <a:rPr lang="en-US" sz="4000" dirty="0" smtClean="0"/>
              <a:t>Kimia 2016</a:t>
            </a:r>
            <a:endParaRPr lang="en-US" sz="4000" cap="none" dirty="0"/>
          </a:p>
        </p:txBody>
      </p:sp>
      <p:sp>
        <p:nvSpPr>
          <p:cNvPr id="4" name="Slide Number Placeholder 3"/>
          <p:cNvSpPr>
            <a:spLocks noGrp="1"/>
          </p:cNvSpPr>
          <p:nvPr>
            <p:ph type="sldNum" sz="quarter" idx="12"/>
          </p:nvPr>
        </p:nvSpPr>
        <p:spPr/>
        <p:txBody>
          <a:bodyPr/>
          <a:lstStyle/>
          <a:p>
            <a:fld id="{BC49B2FA-D9D8-4E83-BA95-BE660082850F}" type="slidenum">
              <a:rPr lang="en-US" smtClean="0"/>
              <a:pPr/>
              <a:t>25</a:t>
            </a:fld>
            <a:endParaRPr 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36" t="66865" r="16446"/>
          <a:stretch/>
        </p:blipFill>
        <p:spPr bwMode="auto">
          <a:xfrm>
            <a:off x="0" y="2438400"/>
            <a:ext cx="9144000"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123" t="24553" r="16559" b="46007"/>
          <a:stretch/>
        </p:blipFill>
        <p:spPr bwMode="auto">
          <a:xfrm>
            <a:off x="-13855" y="2971800"/>
            <a:ext cx="9157855" cy="1887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3123" t="18651" r="16559" b="75793"/>
          <a:stretch/>
        </p:blipFill>
        <p:spPr bwMode="auto">
          <a:xfrm>
            <a:off x="-13855" y="2031999"/>
            <a:ext cx="9157855" cy="406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56980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246987" y="990600"/>
            <a:ext cx="8565934" cy="5867400"/>
            <a:chOff x="246987" y="664303"/>
            <a:chExt cx="8565934" cy="5867400"/>
          </a:xfrm>
        </p:grpSpPr>
        <p:sp>
          <p:nvSpPr>
            <p:cNvPr id="217089" name="Rectangle 1"/>
            <p:cNvSpPr>
              <a:spLocks noChangeArrowheads="1"/>
            </p:cNvSpPr>
            <p:nvPr/>
          </p:nvSpPr>
          <p:spPr bwMode="auto">
            <a:xfrm>
              <a:off x="5596756" y="664303"/>
              <a:ext cx="3200400" cy="2031325"/>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itchFamily="34" charset="0"/>
                <a:buChar char="•"/>
              </a:pPr>
              <a:r>
                <a:rPr lang="en-US" sz="1400" dirty="0" err="1"/>
                <a:t>Membuat</a:t>
              </a:r>
              <a:r>
                <a:rPr lang="en-US" sz="1400" dirty="0"/>
                <a:t> </a:t>
              </a:r>
              <a:r>
                <a:rPr lang="en-US" sz="1400" dirty="0" err="1"/>
                <a:t>daftar</a:t>
              </a:r>
              <a:r>
                <a:rPr lang="en-US" sz="1400" dirty="0"/>
                <a:t>/list</a:t>
              </a:r>
            </a:p>
            <a:p>
              <a:pPr marL="285750" indent="-285750">
                <a:buFont typeface="Arial" pitchFamily="34" charset="0"/>
                <a:buChar char="•"/>
              </a:pPr>
              <a:r>
                <a:rPr lang="en-US" sz="1400" dirty="0" err="1" smtClean="0"/>
                <a:t>Mendeskripsikan</a:t>
              </a:r>
              <a:r>
                <a:rPr lang="en-US" sz="1400" dirty="0" smtClean="0"/>
                <a:t>/</a:t>
              </a:r>
            </a:p>
            <a:p>
              <a:r>
                <a:rPr lang="en-US" sz="1400" dirty="0" smtClean="0"/>
                <a:t>         describe</a:t>
              </a:r>
              <a:endParaRPr lang="en-US" sz="1400" dirty="0"/>
            </a:p>
            <a:p>
              <a:pPr marL="285750" indent="-285750">
                <a:buFont typeface="Arial" pitchFamily="34" charset="0"/>
                <a:buChar char="•"/>
              </a:pPr>
              <a:r>
                <a:rPr lang="en-US" sz="1400" dirty="0" err="1"/>
                <a:t>Membuat</a:t>
              </a:r>
              <a:r>
                <a:rPr lang="en-US" sz="1400" dirty="0"/>
                <a:t> </a:t>
              </a:r>
              <a:r>
                <a:rPr lang="en-US" sz="1400" dirty="0" err="1"/>
                <a:t>tabulasi</a:t>
              </a:r>
              <a:endParaRPr lang="en-US" sz="1400" dirty="0"/>
            </a:p>
            <a:p>
              <a:pPr marL="285750" indent="-285750">
                <a:buFont typeface="Arial" pitchFamily="34" charset="0"/>
                <a:buChar char="•"/>
              </a:pPr>
              <a:r>
                <a:rPr lang="en-US" sz="1400" dirty="0" err="1"/>
                <a:t>Memakai</a:t>
              </a:r>
              <a:endParaRPr lang="en-US" sz="1400" dirty="0"/>
            </a:p>
            <a:p>
              <a:pPr marL="285750" indent="-285750">
                <a:buFont typeface="Arial" pitchFamily="34" charset="0"/>
                <a:buChar char="•"/>
              </a:pPr>
              <a:r>
                <a:rPr lang="en-US" sz="1400" dirty="0" err="1"/>
                <a:t>Merangkum</a:t>
              </a:r>
              <a:endParaRPr lang="en-US" sz="1400" dirty="0"/>
            </a:p>
            <a:p>
              <a:pPr marL="285750" indent="-285750">
                <a:buFont typeface="Arial" pitchFamily="34" charset="0"/>
                <a:buChar char="•"/>
              </a:pPr>
              <a:r>
                <a:rPr lang="en-US" sz="1400" dirty="0" err="1"/>
                <a:t>Menginterpretasi</a:t>
              </a:r>
              <a:endParaRPr lang="en-US" sz="1400" dirty="0"/>
            </a:p>
            <a:p>
              <a:pPr marL="285750" indent="-285750">
                <a:buFont typeface="Arial" pitchFamily="34" charset="0"/>
                <a:buChar char="•"/>
              </a:pPr>
              <a:r>
                <a:rPr lang="en-US" sz="1400" dirty="0" err="1"/>
                <a:t>Memprediksi</a:t>
              </a:r>
              <a:r>
                <a:rPr lang="en-US" sz="1400" dirty="0"/>
                <a:t>/</a:t>
              </a:r>
              <a:r>
                <a:rPr lang="en-US" sz="1400" dirty="0" err="1"/>
                <a:t>menentukan</a:t>
              </a:r>
              <a:endParaRPr lang="en-US" sz="1400" dirty="0"/>
            </a:p>
            <a:p>
              <a:pPr marL="285750" indent="-285750">
                <a:buFont typeface="Arial" pitchFamily="34" charset="0"/>
                <a:buChar char="•"/>
              </a:pPr>
              <a:r>
                <a:rPr lang="en-US" sz="1400" dirty="0" err="1"/>
                <a:t>Mengeksekusi</a:t>
              </a:r>
              <a:r>
                <a:rPr lang="en-US" sz="1400" dirty="0"/>
                <a:t> </a:t>
              </a:r>
            </a:p>
          </p:txBody>
        </p:sp>
        <p:sp>
          <p:nvSpPr>
            <p:cNvPr id="217090" name="Rectangle 2"/>
            <p:cNvSpPr>
              <a:spLocks noChangeArrowheads="1"/>
            </p:cNvSpPr>
            <p:nvPr/>
          </p:nvSpPr>
          <p:spPr bwMode="auto">
            <a:xfrm>
              <a:off x="5596751" y="2797903"/>
              <a:ext cx="3216169" cy="954107"/>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itchFamily="34" charset="0"/>
                <a:buChar char="•"/>
              </a:pPr>
              <a:r>
                <a:rPr lang="en-US" sz="1400" dirty="0" err="1"/>
                <a:t>Mengklasifikasi</a:t>
              </a:r>
              <a:endParaRPr lang="en-US" sz="1400" dirty="0"/>
            </a:p>
            <a:p>
              <a:pPr marL="285750" indent="-285750">
                <a:buFont typeface="Arial" pitchFamily="34" charset="0"/>
                <a:buChar char="•"/>
              </a:pPr>
              <a:r>
                <a:rPr lang="en-US" sz="1400" dirty="0" err="1"/>
                <a:t>Bereksperimen</a:t>
              </a:r>
              <a:r>
                <a:rPr lang="en-US" sz="1400" dirty="0"/>
                <a:t> (data)</a:t>
              </a:r>
            </a:p>
            <a:p>
              <a:pPr marL="285750" indent="-285750">
                <a:buFont typeface="Arial" pitchFamily="34" charset="0"/>
                <a:buChar char="•"/>
              </a:pPr>
              <a:r>
                <a:rPr lang="en-US" sz="1400" dirty="0" err="1"/>
                <a:t>Menghitung</a:t>
              </a:r>
              <a:endParaRPr lang="en-US" sz="1400" dirty="0"/>
            </a:p>
            <a:p>
              <a:pPr marL="285750" indent="-285750">
                <a:buFont typeface="Arial" pitchFamily="34" charset="0"/>
                <a:buChar char="•"/>
              </a:pPr>
              <a:r>
                <a:rPr lang="en-US" sz="1400" dirty="0" err="1"/>
                <a:t>Mengontrstrak</a:t>
              </a:r>
              <a:endParaRPr lang="en-US" sz="1400" dirty="0"/>
            </a:p>
          </p:txBody>
        </p:sp>
        <p:sp>
          <p:nvSpPr>
            <p:cNvPr id="217091" name="Rectangle 3"/>
            <p:cNvSpPr>
              <a:spLocks noChangeArrowheads="1"/>
            </p:cNvSpPr>
            <p:nvPr/>
          </p:nvSpPr>
          <p:spPr bwMode="auto">
            <a:xfrm>
              <a:off x="5612532" y="3854047"/>
              <a:ext cx="3200389" cy="2677656"/>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285750" indent="-285750">
                <a:buFont typeface="Arial" pitchFamily="34" charset="0"/>
                <a:buChar char="•"/>
              </a:pPr>
              <a:r>
                <a:rPr lang="en-US" sz="1400" dirty="0" err="1"/>
                <a:t>Mengurutkan</a:t>
              </a:r>
              <a:r>
                <a:rPr lang="en-US" sz="1400" dirty="0"/>
                <a:t>/order</a:t>
              </a:r>
            </a:p>
            <a:p>
              <a:pPr marL="285750" indent="-285750">
                <a:buFont typeface="Arial" pitchFamily="34" charset="0"/>
                <a:buChar char="•"/>
              </a:pPr>
              <a:r>
                <a:rPr lang="en-US" sz="1400" dirty="0" err="1"/>
                <a:t>Menjelaskan</a:t>
              </a:r>
              <a:endParaRPr lang="en-US" sz="1400" dirty="0"/>
            </a:p>
            <a:p>
              <a:pPr marL="285750" indent="-285750">
                <a:buFont typeface="Arial" pitchFamily="34" charset="0"/>
                <a:buChar char="•"/>
              </a:pPr>
              <a:r>
                <a:rPr lang="en-US" sz="1400" dirty="0" err="1"/>
                <a:t>Membedakan</a:t>
              </a:r>
              <a:endParaRPr lang="en-US" sz="1400" dirty="0"/>
            </a:p>
            <a:p>
              <a:pPr marL="285750" indent="-285750">
                <a:buFont typeface="Arial" pitchFamily="34" charset="0"/>
                <a:buChar char="•"/>
              </a:pPr>
              <a:r>
                <a:rPr lang="en-US" sz="1400" dirty="0" err="1"/>
                <a:t>Mendapatkan</a:t>
              </a:r>
              <a:endParaRPr lang="en-US" sz="1400" dirty="0"/>
            </a:p>
            <a:p>
              <a:pPr marL="285750" indent="-285750">
                <a:buFont typeface="Arial" pitchFamily="34" charset="0"/>
                <a:buChar char="•"/>
              </a:pPr>
              <a:r>
                <a:rPr lang="en-US" sz="1400" dirty="0" err="1"/>
                <a:t>Mengurutkan</a:t>
              </a:r>
              <a:r>
                <a:rPr lang="en-US" sz="1400" dirty="0"/>
                <a:t>/rank</a:t>
              </a:r>
            </a:p>
            <a:p>
              <a:pPr marL="285750" indent="-285750">
                <a:buFont typeface="Arial" pitchFamily="34" charset="0"/>
                <a:buChar char="•"/>
              </a:pPr>
              <a:r>
                <a:rPr lang="en-US" sz="1400" dirty="0" err="1"/>
                <a:t>Menilai</a:t>
              </a:r>
              <a:r>
                <a:rPr lang="en-US" sz="1400" dirty="0"/>
                <a:t>/</a:t>
              </a:r>
              <a:r>
                <a:rPr lang="en-US" sz="1400" dirty="0" err="1"/>
                <a:t>menguji</a:t>
              </a:r>
              <a:endParaRPr lang="en-US" sz="1400" dirty="0"/>
            </a:p>
            <a:p>
              <a:pPr marL="285750" indent="-285750">
                <a:buFont typeface="Arial" pitchFamily="34" charset="0"/>
                <a:buChar char="•"/>
              </a:pPr>
              <a:r>
                <a:rPr lang="en-US" sz="1400" dirty="0" err="1"/>
                <a:t>Menyimpulkan</a:t>
              </a:r>
              <a:endParaRPr lang="en-US" sz="1400" dirty="0"/>
            </a:p>
            <a:p>
              <a:pPr marL="285750" indent="-285750">
                <a:buFont typeface="Arial" pitchFamily="34" charset="0"/>
                <a:buChar char="•"/>
              </a:pPr>
              <a:r>
                <a:rPr lang="en-US" sz="1400" dirty="0" err="1"/>
                <a:t>Bertindak</a:t>
              </a:r>
              <a:endParaRPr lang="en-US" sz="1400" dirty="0"/>
            </a:p>
            <a:p>
              <a:pPr marL="285750" indent="-285750">
                <a:buFont typeface="Arial" pitchFamily="34" charset="0"/>
                <a:buChar char="•"/>
              </a:pPr>
              <a:r>
                <a:rPr lang="en-US" sz="1400" dirty="0" err="1"/>
                <a:t>Menggabungkan</a:t>
              </a:r>
              <a:endParaRPr lang="en-US" sz="1400" dirty="0"/>
            </a:p>
            <a:p>
              <a:pPr marL="285750" indent="-285750">
                <a:buFont typeface="Arial" pitchFamily="34" charset="0"/>
                <a:buChar char="•"/>
              </a:pPr>
              <a:r>
                <a:rPr lang="en-US" sz="1400" dirty="0" err="1"/>
                <a:t>Merencanakan</a:t>
              </a:r>
              <a:endParaRPr lang="en-US" sz="1400" dirty="0"/>
            </a:p>
            <a:p>
              <a:pPr marL="285750" indent="-285750">
                <a:buFont typeface="Arial" pitchFamily="34" charset="0"/>
                <a:buChar char="•"/>
              </a:pPr>
              <a:r>
                <a:rPr lang="en-US" sz="1400" dirty="0" err="1"/>
                <a:t>Menyusun</a:t>
              </a:r>
              <a:endParaRPr lang="en-US" sz="1400" dirty="0"/>
            </a:p>
            <a:p>
              <a:pPr marL="285750" indent="-285750">
                <a:buFont typeface="Arial" pitchFamily="34" charset="0"/>
                <a:buChar char="•"/>
              </a:pPr>
              <a:r>
                <a:rPr lang="en-US" sz="1400" dirty="0" err="1" smtClean="0"/>
                <a:t>Mengaktualisasi</a:t>
              </a:r>
              <a:r>
                <a:rPr lang="en-US" sz="1400" dirty="0" smtClean="0"/>
                <a:t> </a:t>
              </a:r>
            </a:p>
          </p:txBody>
        </p:sp>
        <p:sp>
          <p:nvSpPr>
            <p:cNvPr id="11" name="Left Brace 10"/>
            <p:cNvSpPr/>
            <p:nvPr/>
          </p:nvSpPr>
          <p:spPr>
            <a:xfrm>
              <a:off x="1529252" y="1592313"/>
              <a:ext cx="551793" cy="3216166"/>
            </a:xfrm>
            <a:prstGeom prst="lef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1400"/>
            </a:p>
          </p:txBody>
        </p:sp>
        <p:sp>
          <p:nvSpPr>
            <p:cNvPr id="12" name="Content Placeholder 2"/>
            <p:cNvSpPr txBox="1">
              <a:spLocks/>
            </p:cNvSpPr>
            <p:nvPr/>
          </p:nvSpPr>
          <p:spPr>
            <a:xfrm>
              <a:off x="2060073" y="1263854"/>
              <a:ext cx="3263461" cy="874986"/>
            </a:xfrm>
            <a:prstGeom prst="rect">
              <a:avLst/>
            </a:prstGeom>
            <a:solidFill>
              <a:schemeClr val="bg1">
                <a:lumMod val="85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d-ID" sz="1400" b="0" i="0" u="none" strike="noStrike" kern="1200" cap="none" spc="0" normalizeH="0" baseline="0" noProof="0" dirty="0" smtClean="0">
                  <a:ln>
                    <a:noFill/>
                  </a:ln>
                  <a:solidFill>
                    <a:schemeClr val="tx1"/>
                  </a:solidFill>
                  <a:effectLst/>
                  <a:uLnTx/>
                  <a:uFillTx/>
                  <a:latin typeface="Berlin Sans FB" pitchFamily="34" charset="0"/>
                  <a:ea typeface="+mn-ea"/>
                  <a:cs typeface="+mn-cs"/>
                </a:rPr>
                <a:t>PENGETAHUAN &amp; PEMAHAMAN</a:t>
              </a:r>
              <a:endParaRPr kumimoji="0" lang="id-ID" sz="1400" b="0" i="0" u="none" strike="noStrike" kern="1200" cap="none" spc="0" normalizeH="0" baseline="0" noProof="0" dirty="0">
                <a:ln>
                  <a:noFill/>
                </a:ln>
                <a:solidFill>
                  <a:schemeClr val="tx1"/>
                </a:solidFill>
                <a:effectLst/>
                <a:uLnTx/>
                <a:uFillTx/>
                <a:latin typeface="Berlin Sans FB" pitchFamily="34" charset="0"/>
                <a:ea typeface="+mn-ea"/>
                <a:cs typeface="+mn-cs"/>
              </a:endParaRPr>
            </a:p>
          </p:txBody>
        </p:sp>
        <p:sp>
          <p:nvSpPr>
            <p:cNvPr id="14" name="Content Placeholder 2"/>
            <p:cNvSpPr txBox="1">
              <a:spLocks/>
            </p:cNvSpPr>
            <p:nvPr/>
          </p:nvSpPr>
          <p:spPr>
            <a:xfrm>
              <a:off x="2060073" y="4296102"/>
              <a:ext cx="3263461" cy="874986"/>
            </a:xfrm>
            <a:prstGeom prst="rect">
              <a:avLst/>
            </a:prstGeom>
            <a:solidFill>
              <a:schemeClr val="bg1">
                <a:lumMod val="65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3"/>
                <a:tabLst/>
                <a:defRPr/>
              </a:pPr>
              <a:r>
                <a:rPr kumimoji="0" lang="id-ID" sz="1400" b="0" i="0" u="none" strike="noStrike" kern="1200" cap="none" spc="0" normalizeH="0" baseline="0" noProof="0" dirty="0" smtClean="0">
                  <a:ln>
                    <a:noFill/>
                  </a:ln>
                  <a:solidFill>
                    <a:schemeClr val="tx1"/>
                  </a:solidFill>
                  <a:effectLst/>
                  <a:uLnTx/>
                  <a:uFillTx/>
                  <a:latin typeface="Berlin Sans FB" pitchFamily="34" charset="0"/>
                </a:rPr>
                <a:t>PENALARAN</a:t>
              </a:r>
              <a:endParaRPr kumimoji="0" lang="id-ID" sz="1400" b="0" i="0" u="none" strike="noStrike" kern="1200" cap="none" spc="0" normalizeH="0" baseline="0" noProof="0" dirty="0">
                <a:ln>
                  <a:noFill/>
                </a:ln>
                <a:solidFill>
                  <a:schemeClr val="tx1"/>
                </a:solidFill>
                <a:effectLst/>
                <a:uLnTx/>
                <a:uFillTx/>
                <a:latin typeface="Berlin Sans FB" pitchFamily="34" charset="0"/>
              </a:endParaRPr>
            </a:p>
          </p:txBody>
        </p:sp>
        <p:sp>
          <p:nvSpPr>
            <p:cNvPr id="15" name="Striped Right Arrow 14"/>
            <p:cNvSpPr/>
            <p:nvPr/>
          </p:nvSpPr>
          <p:spPr>
            <a:xfrm>
              <a:off x="246987" y="1082553"/>
              <a:ext cx="1481959" cy="4240924"/>
            </a:xfrm>
            <a:prstGeom prst="striped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id-ID" sz="1400" dirty="0" smtClean="0">
                  <a:solidFill>
                    <a:schemeClr val="bg1"/>
                  </a:solidFill>
                  <a:latin typeface="Berlin Sans FB" pitchFamily="34" charset="0"/>
                </a:rPr>
                <a:t>LEVEL</a:t>
              </a:r>
            </a:p>
            <a:p>
              <a:pPr algn="ctr"/>
              <a:r>
                <a:rPr lang="id-ID" sz="1400" dirty="0" smtClean="0">
                  <a:solidFill>
                    <a:schemeClr val="bg1"/>
                  </a:solidFill>
                  <a:latin typeface="Berlin Sans FB" pitchFamily="34" charset="0"/>
                </a:rPr>
                <a:t> KOGNITIF</a:t>
              </a:r>
              <a:endParaRPr lang="id-ID" sz="1400" dirty="0">
                <a:solidFill>
                  <a:schemeClr val="bg1"/>
                </a:solidFill>
                <a:latin typeface="Berlin Sans FB" pitchFamily="34" charset="0"/>
              </a:endParaRPr>
            </a:p>
          </p:txBody>
        </p:sp>
        <p:cxnSp>
          <p:nvCxnSpPr>
            <p:cNvPr id="25" name="Straight Connector 24"/>
            <p:cNvCxnSpPr/>
            <p:nvPr/>
          </p:nvCxnSpPr>
          <p:spPr>
            <a:xfrm>
              <a:off x="1718430" y="3200408"/>
              <a:ext cx="1150883"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Content Placeholder 2"/>
            <p:cNvSpPr txBox="1">
              <a:spLocks/>
            </p:cNvSpPr>
            <p:nvPr/>
          </p:nvSpPr>
          <p:spPr>
            <a:xfrm>
              <a:off x="2060073" y="2743192"/>
              <a:ext cx="3263461" cy="874986"/>
            </a:xfrm>
            <a:prstGeom prst="rect">
              <a:avLst/>
            </a:prstGeom>
            <a:solidFill>
              <a:schemeClr val="bg1">
                <a:lumMod val="75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2"/>
                <a:tabLst/>
                <a:defRPr/>
              </a:pPr>
              <a:r>
                <a:rPr kumimoji="0" lang="id-ID" sz="1400" b="0" i="0" u="none" strike="noStrike" kern="1200" cap="none" spc="0" normalizeH="0" baseline="0" noProof="0" dirty="0" smtClean="0">
                  <a:ln>
                    <a:noFill/>
                  </a:ln>
                  <a:solidFill>
                    <a:schemeClr val="tx1"/>
                  </a:solidFill>
                  <a:effectLst/>
                  <a:uLnTx/>
                  <a:uFillTx/>
                  <a:latin typeface="Berlin Sans FB" pitchFamily="34" charset="0"/>
                </a:rPr>
                <a:t>APLIKASI</a:t>
              </a:r>
              <a:endParaRPr kumimoji="0" lang="id-ID" sz="1400" b="0" i="0" u="none" strike="noStrike" kern="1200" cap="none" spc="0" normalizeH="0" baseline="0" noProof="0" dirty="0">
                <a:ln>
                  <a:noFill/>
                </a:ln>
                <a:solidFill>
                  <a:schemeClr val="tx1"/>
                </a:solidFill>
                <a:effectLst/>
                <a:uLnTx/>
                <a:uFillTx/>
                <a:latin typeface="Berlin Sans FB" pitchFamily="34" charset="0"/>
              </a:endParaRPr>
            </a:p>
          </p:txBody>
        </p:sp>
        <p:sp>
          <p:nvSpPr>
            <p:cNvPr id="28" name="Right Arrow 27"/>
            <p:cNvSpPr/>
            <p:nvPr/>
          </p:nvSpPr>
          <p:spPr>
            <a:xfrm>
              <a:off x="5339249" y="1608079"/>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sz="1400"/>
            </a:p>
          </p:txBody>
        </p:sp>
        <p:sp>
          <p:nvSpPr>
            <p:cNvPr id="29" name="Right Arrow 28"/>
            <p:cNvSpPr/>
            <p:nvPr/>
          </p:nvSpPr>
          <p:spPr>
            <a:xfrm>
              <a:off x="5339249" y="3076940"/>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sz="1400"/>
            </a:p>
          </p:txBody>
        </p:sp>
        <p:sp>
          <p:nvSpPr>
            <p:cNvPr id="30" name="Right Arrow 29"/>
            <p:cNvSpPr/>
            <p:nvPr/>
          </p:nvSpPr>
          <p:spPr>
            <a:xfrm>
              <a:off x="5339249" y="4624631"/>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sz="1400"/>
            </a:p>
          </p:txBody>
        </p:sp>
      </p:grpSp>
      <p:sp>
        <p:nvSpPr>
          <p:cNvPr id="16" name="Title 1"/>
          <p:cNvSpPr txBox="1">
            <a:spLocks/>
          </p:cNvSpPr>
          <p:nvPr/>
        </p:nvSpPr>
        <p:spPr>
          <a:xfrm>
            <a:off x="0" y="338339"/>
            <a:ext cx="9144000" cy="728461"/>
          </a:xfrm>
          <a:prstGeom prst="rect">
            <a:avLst/>
          </a:prstGeom>
          <a:noFill/>
        </p:spPr>
        <p:txBody>
          <a:bodyPr vert="horz" lIns="91440" rIns="45720" rtlCol="0" anchor="ctr">
            <a:normAutofit fontScale="92500" lnSpcReduction="10000"/>
            <a:scene3d>
              <a:camera prst="orthographicFront"/>
              <a:lightRig rig="threePt" dir="t">
                <a:rot lat="0" lon="0" rev="4800000"/>
              </a:lightRig>
            </a:scene3d>
            <a:sp3d prstMaterial="matte">
              <a:bevelT w="50800" h="10160"/>
            </a:sp3d>
          </a:bodyPr>
          <a:lst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a:lstStyle>
          <a:p>
            <a:pPr algn="ctr"/>
            <a:r>
              <a:rPr lang="en-US" sz="4800" dirty="0" smtClean="0">
                <a:solidFill>
                  <a:schemeClr val="tx1"/>
                </a:solidFill>
              </a:rPr>
              <a:t>Level </a:t>
            </a:r>
            <a:r>
              <a:rPr lang="en-US" sz="4800" dirty="0" err="1" smtClean="0">
                <a:solidFill>
                  <a:schemeClr val="tx1"/>
                </a:solidFill>
              </a:rPr>
              <a:t>Tahapan</a:t>
            </a:r>
            <a:r>
              <a:rPr lang="en-US" sz="4800" dirty="0" smtClean="0">
                <a:solidFill>
                  <a:schemeClr val="tx1"/>
                </a:solidFill>
              </a:rPr>
              <a:t> </a:t>
            </a:r>
            <a:r>
              <a:rPr lang="en-US" sz="4800" dirty="0" err="1" smtClean="0">
                <a:solidFill>
                  <a:schemeClr val="tx1"/>
                </a:solidFill>
              </a:rPr>
              <a:t>Berpikir</a:t>
            </a:r>
            <a:endParaRPr lang="id-ID" dirty="0">
              <a:solidFill>
                <a:schemeClr val="tx1"/>
              </a:solidFill>
              <a:latin typeface="MingLiU" pitchFamily="49" charset="-120"/>
              <a:ea typeface="MingLiU" pitchFamily="49" charset="-120"/>
            </a:endParaRPr>
          </a:p>
        </p:txBody>
      </p:sp>
      <p:sp>
        <p:nvSpPr>
          <p:cNvPr id="2" name="Slide Number Placeholder 1"/>
          <p:cNvSpPr>
            <a:spLocks noGrp="1"/>
          </p:cNvSpPr>
          <p:nvPr>
            <p:ph type="sldNum" sz="quarter" idx="12"/>
          </p:nvPr>
        </p:nvSpPr>
        <p:spPr/>
        <p:txBody>
          <a:bodyPr/>
          <a:lstStyle/>
          <a:p>
            <a:fld id="{279AD871-29F1-4471-9E28-6E3F681E8D97}" type="slidenum">
              <a:rPr lang="en-US" smtClean="0"/>
              <a:pPr/>
              <a:t>26</a:t>
            </a:fld>
            <a:endParaRPr lang="en-US"/>
          </a:p>
        </p:txBody>
      </p:sp>
    </p:spTree>
    <p:extLst>
      <p:ext uri="{BB962C8B-B14F-4D97-AF65-F5344CB8AC3E}">
        <p14:creationId xmlns:p14="http://schemas.microsoft.com/office/powerpoint/2010/main" val="763394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978"/>
            <a:ext cx="8229600" cy="497872"/>
          </a:xfrm>
        </p:spPr>
        <p:txBody>
          <a:bodyPr>
            <a:normAutofit fontScale="90000"/>
          </a:bodyPr>
          <a:lstStyle/>
          <a:p>
            <a:r>
              <a:rPr lang="en-AU" b="1" i="1" dirty="0" smtClean="0"/>
              <a:t>BLUE PRINT</a:t>
            </a:r>
            <a:r>
              <a:rPr lang="en-AU" b="1" dirty="0" smtClean="0"/>
              <a:t>  UJIAN NASIONAL 2016</a:t>
            </a:r>
            <a:endParaRPr lang="id-ID" dirty="0"/>
          </a:p>
        </p:txBody>
      </p:sp>
      <p:graphicFrame>
        <p:nvGraphicFramePr>
          <p:cNvPr id="4" name="Table 3"/>
          <p:cNvGraphicFramePr>
            <a:graphicFrameLocks noGrp="1"/>
          </p:cNvGraphicFramePr>
          <p:nvPr/>
        </p:nvGraphicFramePr>
        <p:xfrm>
          <a:off x="246961" y="1324304"/>
          <a:ext cx="8692087" cy="5240248"/>
        </p:xfrm>
        <a:graphic>
          <a:graphicData uri="http://schemas.openxmlformats.org/drawingml/2006/table">
            <a:tbl>
              <a:tblPr/>
              <a:tblGrid>
                <a:gridCol w="1680610"/>
                <a:gridCol w="1922229"/>
                <a:gridCol w="1696416"/>
                <a:gridCol w="1696416"/>
                <a:gridCol w="1696416"/>
              </a:tblGrid>
              <a:tr h="881707">
                <a:tc>
                  <a:txBody>
                    <a:bodyPr/>
                    <a:lstStyle/>
                    <a:p>
                      <a:pPr algn="ctr">
                        <a:lnSpc>
                          <a:spcPts val="1800"/>
                        </a:lnSpc>
                        <a:spcAft>
                          <a:spcPts val="0"/>
                        </a:spcAft>
                      </a:pPr>
                      <a:r>
                        <a:rPr lang="id-ID" sz="1600" b="1" dirty="0">
                          <a:latin typeface="Agency FB" pitchFamily="34" charset="0"/>
                          <a:ea typeface="Calibri"/>
                          <a:cs typeface="Times New Roman"/>
                        </a:rPr>
                        <a:t>Level Kompetensi</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id-ID" sz="1600" b="1" dirty="0">
                          <a:latin typeface="Agency FB" pitchFamily="34" charset="0"/>
                          <a:ea typeface="Calibri"/>
                          <a:cs typeface="Times New Roman"/>
                        </a:rPr>
                        <a:t>Materi 1</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Aljabar</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id-ID" sz="1600" b="1" dirty="0">
                          <a:latin typeface="Agency FB" pitchFamily="34" charset="0"/>
                          <a:ea typeface="Calibri"/>
                          <a:cs typeface="Times New Roman"/>
                        </a:rPr>
                        <a:t>Materi 2</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Kalkulus</a:t>
                      </a:r>
                      <a:r>
                        <a:rPr lang="en-US" sz="1600" b="1" dirty="0">
                          <a:latin typeface="Agency FB" pitchFamily="34" charset="0"/>
                          <a:ea typeface="Calibri"/>
                          <a:cs typeface="Times New Roman"/>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en-US" sz="1600" b="1" dirty="0" err="1">
                          <a:latin typeface="Agency FB" pitchFamily="34" charset="0"/>
                          <a:ea typeface="Calibri"/>
                          <a:cs typeface="Times New Roman"/>
                        </a:rPr>
                        <a:t>Materi</a:t>
                      </a:r>
                      <a:r>
                        <a:rPr lang="en-US" sz="1600" b="1" dirty="0">
                          <a:latin typeface="Agency FB" pitchFamily="34" charset="0"/>
                          <a:ea typeface="Calibri"/>
                          <a:cs typeface="Times New Roman"/>
                        </a:rPr>
                        <a:t> 3</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Geometri</a:t>
                      </a:r>
                      <a:r>
                        <a:rPr lang="en-US" sz="1600" b="1" dirty="0">
                          <a:latin typeface="Agency FB" pitchFamily="34" charset="0"/>
                          <a:ea typeface="Calibri"/>
                          <a:cs typeface="Times New Roman"/>
                        </a:rPr>
                        <a:t> </a:t>
                      </a:r>
                      <a:r>
                        <a:rPr lang="en-US" sz="1600" b="1" dirty="0" err="1">
                          <a:latin typeface="Agency FB" pitchFamily="34" charset="0"/>
                          <a:ea typeface="Calibri"/>
                          <a:cs typeface="Times New Roman"/>
                        </a:rPr>
                        <a:t>dan</a:t>
                      </a:r>
                      <a:r>
                        <a:rPr lang="en-US" sz="1600" b="1" dirty="0">
                          <a:latin typeface="Agency FB" pitchFamily="34" charset="0"/>
                          <a:ea typeface="Calibri"/>
                          <a:cs typeface="Times New Roman"/>
                        </a:rPr>
                        <a:t> </a:t>
                      </a:r>
                      <a:r>
                        <a:rPr lang="en-US" sz="1600" b="1" dirty="0" err="1">
                          <a:latin typeface="Agency FB" pitchFamily="34" charset="0"/>
                          <a:ea typeface="Calibri"/>
                          <a:cs typeface="Times New Roman"/>
                        </a:rPr>
                        <a:t>Trigonometri</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800"/>
                        </a:lnSpc>
                        <a:spcAft>
                          <a:spcPts val="0"/>
                        </a:spcAft>
                      </a:pPr>
                      <a:r>
                        <a:rPr lang="en-US" sz="1600" b="1" dirty="0" err="1">
                          <a:latin typeface="Agency FB" pitchFamily="34" charset="0"/>
                          <a:ea typeface="Calibri"/>
                          <a:cs typeface="Times New Roman"/>
                        </a:rPr>
                        <a:t>Materi</a:t>
                      </a:r>
                      <a:r>
                        <a:rPr lang="en-US" sz="1600" b="1" dirty="0">
                          <a:latin typeface="Agency FB" pitchFamily="34" charset="0"/>
                          <a:ea typeface="Calibri"/>
                          <a:cs typeface="Times New Roman"/>
                        </a:rPr>
                        <a:t> 4</a:t>
                      </a:r>
                      <a:endParaRPr lang="id-ID" sz="1600" dirty="0">
                        <a:latin typeface="Agency FB" pitchFamily="34" charset="0"/>
                        <a:ea typeface="Calibri"/>
                        <a:cs typeface="Times New Roman"/>
                      </a:endParaRPr>
                    </a:p>
                    <a:p>
                      <a:pPr algn="ctr">
                        <a:lnSpc>
                          <a:spcPts val="1800"/>
                        </a:lnSpc>
                        <a:spcAft>
                          <a:spcPts val="0"/>
                        </a:spcAft>
                      </a:pPr>
                      <a:r>
                        <a:rPr lang="en-US" sz="1600" b="1" dirty="0" err="1">
                          <a:latin typeface="Agency FB" pitchFamily="34" charset="0"/>
                          <a:ea typeface="Calibri"/>
                          <a:cs typeface="Times New Roman"/>
                        </a:rPr>
                        <a:t>Statistika</a:t>
                      </a:r>
                      <a:r>
                        <a:rPr lang="en-US" sz="1600" b="1" dirty="0">
                          <a:latin typeface="Agency FB" pitchFamily="34" charset="0"/>
                          <a:ea typeface="Calibri"/>
                          <a:cs typeface="Times New Roman"/>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4358541">
                <a:tc>
                  <a:txBody>
                    <a:bodyPr/>
                    <a:lstStyle/>
                    <a:p>
                      <a:pPr>
                        <a:lnSpc>
                          <a:spcPct val="107000"/>
                        </a:lnSpc>
                        <a:spcAft>
                          <a:spcPts val="0"/>
                        </a:spcAft>
                      </a:pPr>
                      <a:r>
                        <a:rPr lang="id-ID" sz="1600" b="1" dirty="0">
                          <a:latin typeface="Agency FB" pitchFamily="34" charset="0"/>
                          <a:ea typeface="SimSun"/>
                          <a:cs typeface="Arial"/>
                        </a:rPr>
                        <a:t>Pengetahuan dan pemahaman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Mengidentifikasi</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Mengkl</a:t>
                      </a:r>
                      <a:r>
                        <a:rPr lang="id-ID" sz="1600" dirty="0">
                          <a:latin typeface="Agency FB" pitchFamily="34" charset="0"/>
                          <a:ea typeface="SimSun"/>
                          <a:cs typeface="Arial"/>
                        </a:rPr>
                        <a:t>a</a:t>
                      </a:r>
                      <a:r>
                        <a:rPr lang="en-US" sz="1600" dirty="0" err="1">
                          <a:latin typeface="Agency FB" pitchFamily="34" charset="0"/>
                          <a:ea typeface="SimSun"/>
                          <a:cs typeface="Arial"/>
                        </a:rPr>
                        <a:t>sifikasi</a:t>
                      </a:r>
                      <a:r>
                        <a:rPr lang="en-US" sz="1600" dirty="0">
                          <a:latin typeface="Agency FB" pitchFamily="34" charset="0"/>
                          <a:ea typeface="SimSun"/>
                          <a:cs typeface="Arial"/>
                        </a:rPr>
                        <a:t> data</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Menyimpulkan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Menjelaskan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Membandingkan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en-US" sz="1600" dirty="0" err="1">
                          <a:latin typeface="Agency FB" pitchFamily="34" charset="0"/>
                          <a:ea typeface="SimSun"/>
                          <a:cs typeface="Arial"/>
                        </a:rPr>
                        <a:t>Menentukan</a:t>
                      </a:r>
                      <a:endParaRPr lang="id-ID" sz="1600" dirty="0">
                        <a:latin typeface="Agency FB" pitchFamily="34" charset="0"/>
                        <a:ea typeface="Calibri"/>
                        <a:cs typeface="Times New Roman"/>
                      </a:endParaRPr>
                    </a:p>
                    <a:p>
                      <a:pPr marL="173038" lvl="0" indent="-173038">
                        <a:lnSpc>
                          <a:spcPct val="107000"/>
                        </a:lnSpc>
                        <a:spcAft>
                          <a:spcPts val="0"/>
                        </a:spcAft>
                        <a:buFont typeface="Symbol"/>
                        <a:buChar char=""/>
                      </a:pPr>
                      <a:r>
                        <a:rPr lang="id-ID" sz="1600" dirty="0">
                          <a:latin typeface="Agency FB" pitchFamily="34" charset="0"/>
                          <a:ea typeface="SimSun"/>
                          <a:cs typeface="Arial"/>
                        </a:rPr>
                        <a:t>Menghitung</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Pangkat</a:t>
                      </a:r>
                      <a:r>
                        <a:rPr lang="en-US" sz="1600" dirty="0">
                          <a:latin typeface="Agency FB" pitchFamily="34" charset="0"/>
                          <a:ea typeface="SimSun"/>
                          <a:cs typeface="Arial"/>
                        </a:rPr>
                        <a:t>, </a:t>
                      </a:r>
                      <a:r>
                        <a:rPr lang="en-US" sz="1600" dirty="0" err="1">
                          <a:latin typeface="Agency FB" pitchFamily="34" charset="0"/>
                          <a:ea typeface="SimSun"/>
                          <a:cs typeface="Arial"/>
                        </a:rPr>
                        <a:t>akar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logaritma</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komposisi</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id-ID" sz="1600" dirty="0">
                          <a:latin typeface="Agency FB" pitchFamily="34" charset="0"/>
                          <a:ea typeface="SimSun"/>
                          <a:cs typeface="Arial"/>
                        </a:rPr>
                        <a:t> invers</a:t>
                      </a: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Persamaan</a:t>
                      </a:r>
                      <a:r>
                        <a:rPr lang="en-US" sz="1600" dirty="0">
                          <a:latin typeface="Agency FB" pitchFamily="34" charset="0"/>
                          <a:ea typeface="SimSun"/>
                          <a:cs typeface="Arial"/>
                        </a:rPr>
                        <a:t>  </a:t>
                      </a:r>
                      <a:r>
                        <a:rPr lang="id-ID" sz="1600" dirty="0">
                          <a:latin typeface="Agency FB" pitchFamily="34" charset="0"/>
                          <a:ea typeface="SimSun"/>
                          <a:cs typeface="Arial"/>
                        </a:rPr>
                        <a:t>dan fungsi kuadrat</a:t>
                      </a:r>
                      <a:r>
                        <a:rPr lang="en-US" sz="1600" dirty="0">
                          <a:latin typeface="Agency FB" pitchFamily="34" charset="0"/>
                          <a:ea typeface="SimSun"/>
                          <a:cs typeface="Arial"/>
                        </a:rPr>
                        <a:t> </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Sistem</a:t>
                      </a:r>
                      <a:r>
                        <a:rPr lang="en-US" sz="1600" dirty="0">
                          <a:latin typeface="Agency FB" pitchFamily="34" charset="0"/>
                          <a:ea typeface="SimSun"/>
                          <a:cs typeface="Arial"/>
                        </a:rPr>
                        <a:t> </a:t>
                      </a:r>
                      <a:r>
                        <a:rPr lang="en-US" sz="1600" dirty="0" err="1">
                          <a:latin typeface="Agency FB" pitchFamily="34" charset="0"/>
                          <a:ea typeface="SimSun"/>
                          <a:cs typeface="Arial"/>
                        </a:rPr>
                        <a:t>persamaan</a:t>
                      </a:r>
                      <a:r>
                        <a:rPr lang="en-US" sz="1600" dirty="0">
                          <a:latin typeface="Agency FB" pitchFamily="34" charset="0"/>
                          <a:ea typeface="SimSun"/>
                          <a:cs typeface="Arial"/>
                        </a:rPr>
                        <a:t> line</a:t>
                      </a:r>
                      <a:r>
                        <a:rPr lang="id-ID" sz="1600" dirty="0">
                          <a:latin typeface="Agency FB" pitchFamily="34" charset="0"/>
                          <a:ea typeface="SimSun"/>
                          <a:cs typeface="Arial"/>
                        </a:rPr>
                        <a:t>a</a:t>
                      </a:r>
                      <a:r>
                        <a:rPr lang="en-US" sz="1600" dirty="0">
                          <a:latin typeface="Agency FB" pitchFamily="34" charset="0"/>
                          <a:ea typeface="SimSun"/>
                          <a:cs typeface="Arial"/>
                        </a:rPr>
                        <a:t>r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sistem</a:t>
                      </a:r>
                      <a:r>
                        <a:rPr lang="en-US" sz="1600" dirty="0">
                          <a:latin typeface="Agency FB" pitchFamily="34" charset="0"/>
                          <a:ea typeface="SimSun"/>
                          <a:cs typeface="Arial"/>
                        </a:rPr>
                        <a:t> </a:t>
                      </a:r>
                      <a:r>
                        <a:rPr lang="en-US" sz="1600" dirty="0" err="1">
                          <a:latin typeface="Agency FB" pitchFamily="34" charset="0"/>
                          <a:ea typeface="SimSun"/>
                          <a:cs typeface="Arial"/>
                        </a:rPr>
                        <a:t>pertidaksamaan</a:t>
                      </a:r>
                      <a:r>
                        <a:rPr lang="en-US" sz="1600" dirty="0">
                          <a:latin typeface="Agency FB" pitchFamily="34" charset="0"/>
                          <a:ea typeface="SimSun"/>
                          <a:cs typeface="Arial"/>
                        </a:rPr>
                        <a:t> linear</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id-ID" sz="1600" dirty="0">
                          <a:latin typeface="Agency FB" pitchFamily="34" charset="0"/>
                          <a:ea typeface="SimSun"/>
                          <a:cs typeface="Arial"/>
                        </a:rPr>
                        <a:t>Program linear</a:t>
                      </a: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Suku</a:t>
                      </a:r>
                      <a:r>
                        <a:rPr lang="en-US" sz="1600" dirty="0">
                          <a:latin typeface="Agency FB" pitchFamily="34" charset="0"/>
                          <a:ea typeface="SimSun"/>
                          <a:cs typeface="Arial"/>
                        </a:rPr>
                        <a:t> </a:t>
                      </a:r>
                      <a:r>
                        <a:rPr lang="en-US" sz="1600" dirty="0" err="1">
                          <a:latin typeface="Agency FB" pitchFamily="34" charset="0"/>
                          <a:ea typeface="SimSun"/>
                          <a:cs typeface="Arial"/>
                        </a:rPr>
                        <a:t>banyak</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Matriks</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Barisan</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deret</a:t>
                      </a:r>
                      <a:endParaRPr lang="id-ID" sz="16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en-US" sz="1600" dirty="0">
                          <a:latin typeface="Agency FB" pitchFamily="34" charset="0"/>
                          <a:ea typeface="SimSun"/>
                          <a:cs typeface="Arial"/>
                        </a:rPr>
                        <a:t>Limit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aljabar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limit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Turunan</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aljabar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turunan</a:t>
                      </a:r>
                      <a:r>
                        <a:rPr lang="en-US" sz="1600" dirty="0">
                          <a:latin typeface="Agency FB" pitchFamily="34" charset="0"/>
                          <a:ea typeface="SimSun"/>
                          <a:cs typeface="Arial"/>
                        </a:rPr>
                        <a:t>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id-ID" sz="1600" dirty="0">
                          <a:latin typeface="Agency FB" pitchFamily="34" charset="0"/>
                          <a:ea typeface="SimSun"/>
                          <a:cs typeface="Arial"/>
                        </a:rPr>
                        <a:t>Titik stasioner dan nilai ekstrim</a:t>
                      </a:r>
                      <a:endParaRPr lang="id-ID" sz="1600" dirty="0">
                        <a:latin typeface="Agency FB" pitchFamily="34" charset="0"/>
                        <a:ea typeface="Calibri"/>
                        <a:cs typeface="Times New Roman"/>
                      </a:endParaRPr>
                    </a:p>
                    <a:p>
                      <a:pPr marL="184150" indent="-184150">
                        <a:lnSpc>
                          <a:spcPct val="90000"/>
                        </a:lnSpc>
                        <a:spcBef>
                          <a:spcPts val="600"/>
                        </a:spcBef>
                        <a:spcAft>
                          <a:spcPts val="0"/>
                        </a:spcAft>
                        <a:buFont typeface="Agency FB" pitchFamily="34" charset="0"/>
                        <a:buChar char="–"/>
                      </a:pPr>
                      <a:r>
                        <a:rPr lang="en-US" sz="1600" dirty="0">
                          <a:latin typeface="Agency FB" pitchFamily="34" charset="0"/>
                          <a:ea typeface="SimSun"/>
                          <a:cs typeface="Arial"/>
                        </a:rPr>
                        <a:t>Integral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aljabar</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integral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Perbandingan</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r>
                        <a:rPr lang="en-US" sz="1600" dirty="0">
                          <a:latin typeface="Agency FB" pitchFamily="34" charset="0"/>
                          <a:ea typeface="SimSun"/>
                          <a:cs typeface="Arial"/>
                        </a:rPr>
                        <a:t>, </a:t>
                      </a:r>
                      <a:r>
                        <a:rPr lang="id-ID" sz="1600" dirty="0">
                          <a:latin typeface="Agency FB" pitchFamily="34" charset="0"/>
                          <a:ea typeface="SimSun"/>
                          <a:cs typeface="Arial"/>
                        </a:rPr>
                        <a:t>dan </a:t>
                      </a:r>
                      <a:r>
                        <a:rPr lang="en-US" sz="1600" dirty="0" err="1">
                          <a:latin typeface="Agency FB" pitchFamily="34" charset="0"/>
                          <a:ea typeface="SimSun"/>
                          <a:cs typeface="Arial"/>
                        </a:rPr>
                        <a:t>fungsi</a:t>
                      </a:r>
                      <a:r>
                        <a:rPr lang="en-US" sz="1600" dirty="0">
                          <a:latin typeface="Agency FB" pitchFamily="34" charset="0"/>
                          <a:ea typeface="SimSun"/>
                          <a:cs typeface="Arial"/>
                        </a:rPr>
                        <a:t> </a:t>
                      </a:r>
                      <a:r>
                        <a:rPr lang="en-US" sz="1600" dirty="0" err="1">
                          <a:latin typeface="Agency FB" pitchFamily="34" charset="0"/>
                          <a:ea typeface="SimSun"/>
                          <a:cs typeface="Arial"/>
                        </a:rPr>
                        <a:t>trigonometri</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id-ID" sz="1600" dirty="0">
                          <a:latin typeface="Agency FB" pitchFamily="34" charset="0"/>
                          <a:ea typeface="SimSun"/>
                          <a:cs typeface="Arial"/>
                        </a:rPr>
                        <a:t>Aturan sinus dan kosinus</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Kedudukan</a:t>
                      </a:r>
                      <a:r>
                        <a:rPr lang="en-US" sz="1600" dirty="0">
                          <a:latin typeface="Agency FB" pitchFamily="34" charset="0"/>
                          <a:ea typeface="SimSun"/>
                          <a:cs typeface="Arial"/>
                        </a:rPr>
                        <a:t>, </a:t>
                      </a:r>
                      <a:r>
                        <a:rPr lang="en-US" sz="1600" dirty="0" err="1">
                          <a:latin typeface="Agency FB" pitchFamily="34" charset="0"/>
                          <a:ea typeface="SimSun"/>
                          <a:cs typeface="Arial"/>
                        </a:rPr>
                        <a:t>jarak</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sudut</a:t>
                      </a:r>
                      <a:r>
                        <a:rPr lang="en-US" sz="1600" dirty="0">
                          <a:latin typeface="Agency FB" pitchFamily="34" charset="0"/>
                          <a:ea typeface="SimSun"/>
                          <a:cs typeface="Arial"/>
                        </a:rPr>
                        <a:t> </a:t>
                      </a:r>
                      <a:r>
                        <a:rPr lang="en-US" sz="1600" dirty="0" err="1">
                          <a:latin typeface="Agency FB" pitchFamily="34" charset="0"/>
                          <a:ea typeface="SimSun"/>
                          <a:cs typeface="Arial"/>
                        </a:rPr>
                        <a:t>dari</a:t>
                      </a:r>
                      <a:r>
                        <a:rPr lang="en-US" sz="1600" dirty="0">
                          <a:latin typeface="Agency FB" pitchFamily="34" charset="0"/>
                          <a:ea typeface="SimSun"/>
                          <a:cs typeface="Arial"/>
                        </a:rPr>
                        <a:t> </a:t>
                      </a:r>
                      <a:r>
                        <a:rPr lang="en-US" sz="1600" dirty="0" err="1">
                          <a:latin typeface="Agency FB" pitchFamily="34" charset="0"/>
                          <a:ea typeface="SimSun"/>
                          <a:cs typeface="Arial"/>
                        </a:rPr>
                        <a:t>titik</a:t>
                      </a:r>
                      <a:r>
                        <a:rPr lang="en-US" sz="1600" dirty="0">
                          <a:latin typeface="Agency FB" pitchFamily="34" charset="0"/>
                          <a:ea typeface="SimSun"/>
                          <a:cs typeface="Arial"/>
                        </a:rPr>
                        <a:t>, </a:t>
                      </a:r>
                      <a:r>
                        <a:rPr lang="en-US" sz="1600" dirty="0" err="1">
                          <a:latin typeface="Agency FB" pitchFamily="34" charset="0"/>
                          <a:ea typeface="SimSun"/>
                          <a:cs typeface="Arial"/>
                        </a:rPr>
                        <a:t>garis</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bidang</a:t>
                      </a:r>
                      <a:r>
                        <a:rPr lang="en-US" sz="1600" dirty="0">
                          <a:latin typeface="Agency FB" pitchFamily="34" charset="0"/>
                          <a:ea typeface="SimSun"/>
                          <a:cs typeface="Arial"/>
                        </a:rPr>
                        <a:t> </a:t>
                      </a:r>
                      <a:r>
                        <a:rPr lang="en-US" sz="1600" dirty="0" err="1">
                          <a:latin typeface="Agency FB" pitchFamily="34" charset="0"/>
                          <a:ea typeface="SimSun"/>
                          <a:cs typeface="Arial"/>
                        </a:rPr>
                        <a:t>dalam</a:t>
                      </a:r>
                      <a:r>
                        <a:rPr lang="en-US" sz="1600" dirty="0">
                          <a:latin typeface="Agency FB" pitchFamily="34" charset="0"/>
                          <a:ea typeface="SimSun"/>
                          <a:cs typeface="Arial"/>
                        </a:rPr>
                        <a:t> </a:t>
                      </a:r>
                      <a:r>
                        <a:rPr lang="en-US" sz="1600" dirty="0" err="1">
                          <a:latin typeface="Agency FB" pitchFamily="34" charset="0"/>
                          <a:ea typeface="SimSun"/>
                          <a:cs typeface="Arial"/>
                        </a:rPr>
                        <a:t>ruang</a:t>
                      </a:r>
                      <a:r>
                        <a:rPr lang="en-US" sz="1600" dirty="0">
                          <a:latin typeface="Agency FB" pitchFamily="34" charset="0"/>
                          <a:ea typeface="SimSun"/>
                          <a:cs typeface="Arial"/>
                        </a:rPr>
                        <a:t> </a:t>
                      </a:r>
                      <a:r>
                        <a:rPr lang="en-US" sz="1600" dirty="0" err="1">
                          <a:latin typeface="Agency FB" pitchFamily="34" charset="0"/>
                          <a:ea typeface="SimSun"/>
                          <a:cs typeface="Arial"/>
                        </a:rPr>
                        <a:t>tiga</a:t>
                      </a:r>
                      <a:r>
                        <a:rPr lang="en-US" sz="1600" dirty="0">
                          <a:latin typeface="Agency FB" pitchFamily="34" charset="0"/>
                          <a:ea typeface="SimSun"/>
                          <a:cs typeface="Arial"/>
                        </a:rPr>
                        <a:t> </a:t>
                      </a:r>
                      <a:r>
                        <a:rPr lang="en-US" sz="1600" dirty="0" err="1">
                          <a:latin typeface="Agency FB" pitchFamily="34" charset="0"/>
                          <a:ea typeface="SimSun"/>
                          <a:cs typeface="Arial"/>
                        </a:rPr>
                        <a:t>dimensi</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Persamaan</a:t>
                      </a:r>
                      <a:r>
                        <a:rPr lang="en-US" sz="1600" dirty="0">
                          <a:latin typeface="Agency FB" pitchFamily="34" charset="0"/>
                          <a:ea typeface="SimSun"/>
                          <a:cs typeface="Arial"/>
                        </a:rPr>
                        <a:t> </a:t>
                      </a:r>
                      <a:r>
                        <a:rPr lang="en-US" sz="1600" dirty="0" err="1">
                          <a:latin typeface="Agency FB" pitchFamily="34" charset="0"/>
                          <a:ea typeface="SimSun"/>
                          <a:cs typeface="Arial"/>
                        </a:rPr>
                        <a:t>lingkaran</a:t>
                      </a:r>
                      <a:r>
                        <a:rPr lang="en-US" sz="1600" dirty="0">
                          <a:latin typeface="Agency FB" pitchFamily="34" charset="0"/>
                          <a:ea typeface="SimSun"/>
                          <a:cs typeface="Arial"/>
                        </a:rPr>
                        <a:t> </a:t>
                      </a:r>
                      <a:r>
                        <a:rPr lang="en-US" sz="1600" dirty="0" err="1">
                          <a:latin typeface="Agency FB" pitchFamily="34" charset="0"/>
                          <a:ea typeface="SimSun"/>
                          <a:cs typeface="Arial"/>
                        </a:rPr>
                        <a:t>dan</a:t>
                      </a:r>
                      <a:r>
                        <a:rPr lang="en-US" sz="1600" dirty="0">
                          <a:latin typeface="Agency FB" pitchFamily="34" charset="0"/>
                          <a:ea typeface="SimSun"/>
                          <a:cs typeface="Arial"/>
                        </a:rPr>
                        <a:t> </a:t>
                      </a:r>
                      <a:r>
                        <a:rPr lang="en-US" sz="1600" dirty="0" err="1">
                          <a:latin typeface="Agency FB" pitchFamily="34" charset="0"/>
                          <a:ea typeface="SimSun"/>
                          <a:cs typeface="Arial"/>
                        </a:rPr>
                        <a:t>garis</a:t>
                      </a:r>
                      <a:r>
                        <a:rPr lang="en-US" sz="1600" dirty="0">
                          <a:latin typeface="Agency FB" pitchFamily="34" charset="0"/>
                          <a:ea typeface="SimSun"/>
                          <a:cs typeface="Arial"/>
                        </a:rPr>
                        <a:t> </a:t>
                      </a:r>
                      <a:r>
                        <a:rPr lang="en-US" sz="1600" dirty="0" err="1">
                          <a:latin typeface="Agency FB" pitchFamily="34" charset="0"/>
                          <a:ea typeface="SimSun"/>
                          <a:cs typeface="Arial"/>
                        </a:rPr>
                        <a:t>singgung</a:t>
                      </a:r>
                      <a:r>
                        <a:rPr lang="en-US" sz="1600" dirty="0">
                          <a:latin typeface="Agency FB" pitchFamily="34" charset="0"/>
                          <a:ea typeface="SimSun"/>
                          <a:cs typeface="Arial"/>
                        </a:rPr>
                        <a:t> </a:t>
                      </a:r>
                      <a:r>
                        <a:rPr lang="en-US" sz="1600" dirty="0" err="1">
                          <a:latin typeface="Agency FB" pitchFamily="34" charset="0"/>
                          <a:ea typeface="SimSun"/>
                          <a:cs typeface="Arial"/>
                        </a:rPr>
                        <a:t>lingkaran</a:t>
                      </a:r>
                      <a:endParaRPr lang="id-ID" sz="16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600" dirty="0" err="1">
                          <a:latin typeface="Agency FB" pitchFamily="34" charset="0"/>
                          <a:ea typeface="SimSun"/>
                          <a:cs typeface="Arial"/>
                        </a:rPr>
                        <a:t>Transformasi</a:t>
                      </a:r>
                      <a:r>
                        <a:rPr lang="en-US" sz="1600" dirty="0">
                          <a:latin typeface="Agency FB" pitchFamily="34" charset="0"/>
                          <a:ea typeface="SimSun"/>
                          <a:cs typeface="Arial"/>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600" dirty="0" err="1">
                          <a:latin typeface="Agency FB" pitchFamily="34" charset="0"/>
                          <a:ea typeface="SimSun"/>
                          <a:cs typeface="Arial"/>
                        </a:rPr>
                        <a:t>Siswa</a:t>
                      </a:r>
                      <a:r>
                        <a:rPr lang="en-US" sz="1600" dirty="0">
                          <a:latin typeface="Agency FB" pitchFamily="34" charset="0"/>
                          <a:ea typeface="SimSun"/>
                          <a:cs typeface="Arial"/>
                        </a:rPr>
                        <a:t> </a:t>
                      </a:r>
                      <a:r>
                        <a:rPr lang="en-US" sz="1600" dirty="0" err="1">
                          <a:latin typeface="Agency FB" pitchFamily="34" charset="0"/>
                          <a:ea typeface="SimSun"/>
                          <a:cs typeface="Arial"/>
                        </a:rPr>
                        <a:t>memiliki</a:t>
                      </a:r>
                      <a:r>
                        <a:rPr lang="en-US" sz="1600" dirty="0">
                          <a:latin typeface="Agency FB" pitchFamily="34" charset="0"/>
                          <a:ea typeface="SimSun"/>
                          <a:cs typeface="Arial"/>
                        </a:rPr>
                        <a:t> </a:t>
                      </a:r>
                      <a:r>
                        <a:rPr lang="en-US" sz="1600" dirty="0" err="1">
                          <a:latin typeface="Agency FB" pitchFamily="34" charset="0"/>
                          <a:ea typeface="SimSun"/>
                          <a:cs typeface="Arial"/>
                        </a:rPr>
                        <a:t>kemampuan</a:t>
                      </a:r>
                      <a:r>
                        <a:rPr lang="en-US" sz="1600" dirty="0">
                          <a:latin typeface="Agency FB" pitchFamily="34" charset="0"/>
                          <a:ea typeface="SimSun"/>
                          <a:cs typeface="Arial"/>
                        </a:rPr>
                        <a:t>  </a:t>
                      </a:r>
                      <a:r>
                        <a:rPr lang="en-US" sz="1600" dirty="0" err="1">
                          <a:latin typeface="Agency FB" pitchFamily="34" charset="0"/>
                          <a:ea typeface="SimSun"/>
                          <a:cs typeface="Arial"/>
                        </a:rPr>
                        <a:t>memahami</a:t>
                      </a:r>
                      <a:r>
                        <a:rPr lang="en-US" sz="1600" dirty="0">
                          <a:latin typeface="Agency FB" pitchFamily="34" charset="0"/>
                          <a:ea typeface="SimSun"/>
                          <a:cs typeface="Arial"/>
                        </a:rPr>
                        <a:t> </a:t>
                      </a:r>
                      <a:r>
                        <a:rPr lang="en-US" sz="1600" dirty="0" err="1">
                          <a:latin typeface="Agency FB" pitchFamily="34" charset="0"/>
                          <a:ea typeface="SimSun"/>
                          <a:cs typeface="Arial"/>
                        </a:rPr>
                        <a:t>konsep</a:t>
                      </a:r>
                      <a:r>
                        <a:rPr lang="en-US" sz="1600" dirty="0">
                          <a:latin typeface="Agency FB" pitchFamily="34" charset="0"/>
                          <a:ea typeface="SimSun"/>
                          <a:cs typeface="Arial"/>
                        </a:rPr>
                        <a:t> </a:t>
                      </a:r>
                      <a:r>
                        <a:rPr lang="en-US" sz="1600" dirty="0" err="1">
                          <a:latin typeface="Agency FB" pitchFamily="34" charset="0"/>
                          <a:ea typeface="SimSun"/>
                          <a:cs typeface="Arial"/>
                        </a:rPr>
                        <a:t>dasar</a:t>
                      </a:r>
                      <a:r>
                        <a:rPr lang="en-US" sz="1600" dirty="0">
                          <a:latin typeface="Agency FB" pitchFamily="34" charset="0"/>
                          <a:ea typeface="SimSun"/>
                          <a:cs typeface="Arial"/>
                        </a:rPr>
                        <a:t> </a:t>
                      </a:r>
                      <a:r>
                        <a:rPr lang="en-US" sz="1600" dirty="0" err="1">
                          <a:latin typeface="Agency FB" pitchFamily="34" charset="0"/>
                          <a:ea typeface="SimSun"/>
                          <a:cs typeface="Arial"/>
                        </a:rPr>
                        <a:t>pada</a:t>
                      </a:r>
                      <a:r>
                        <a:rPr lang="en-US" sz="1600" dirty="0">
                          <a:latin typeface="Agency FB" pitchFamily="34" charset="0"/>
                          <a:ea typeface="SimSun"/>
                          <a:cs typeface="Arial"/>
                        </a:rPr>
                        <a:t> </a:t>
                      </a:r>
                      <a:r>
                        <a:rPr lang="en-US" sz="1600" dirty="0" err="1">
                          <a:latin typeface="Agency FB" pitchFamily="34" charset="0"/>
                          <a:ea typeface="SimSun"/>
                          <a:cs typeface="Arial"/>
                        </a:rPr>
                        <a:t>topik</a:t>
                      </a:r>
                      <a:r>
                        <a:rPr lang="en-US" sz="1600" dirty="0">
                          <a:latin typeface="Agency FB" pitchFamily="34" charset="0"/>
                          <a:ea typeface="SimSun"/>
                          <a:cs typeface="Arial"/>
                        </a:rPr>
                        <a:t>:</a:t>
                      </a:r>
                      <a:endParaRPr lang="id-ID" sz="1600" dirty="0">
                        <a:latin typeface="Agency FB" pitchFamily="34" charset="0"/>
                        <a:ea typeface="Calibri"/>
                        <a:cs typeface="Times New Roman"/>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Statistika</a:t>
                      </a:r>
                      <a:r>
                        <a:rPr lang="en-US" sz="1600" dirty="0">
                          <a:latin typeface="Agency FB" pitchFamily="34" charset="0"/>
                          <a:ea typeface="SimSun"/>
                          <a:cs typeface="Arial"/>
                        </a:rPr>
                        <a:t> </a:t>
                      </a:r>
                      <a:r>
                        <a:rPr lang="en-US" sz="1600" dirty="0" err="1">
                          <a:latin typeface="Agency FB" pitchFamily="34" charset="0"/>
                          <a:ea typeface="SimSun"/>
                          <a:cs typeface="Arial"/>
                        </a:rPr>
                        <a:t>dasar</a:t>
                      </a:r>
                      <a:endParaRPr lang="id-ID" sz="1600" dirty="0">
                        <a:latin typeface="Agency FB" pitchFamily="34" charset="0"/>
                        <a:ea typeface="SimSun"/>
                        <a:cs typeface="Arial"/>
                      </a:endParaRP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Kaidah</a:t>
                      </a:r>
                      <a:r>
                        <a:rPr lang="en-US" sz="1600" dirty="0">
                          <a:latin typeface="Agency FB" pitchFamily="34" charset="0"/>
                          <a:ea typeface="SimSun"/>
                          <a:cs typeface="Arial"/>
                        </a:rPr>
                        <a:t> </a:t>
                      </a:r>
                      <a:r>
                        <a:rPr lang="en-US" sz="1600" dirty="0" err="1">
                          <a:latin typeface="Agency FB" pitchFamily="34" charset="0"/>
                          <a:ea typeface="SimSun"/>
                          <a:cs typeface="Arial"/>
                        </a:rPr>
                        <a:t>pencacahan</a:t>
                      </a:r>
                      <a:r>
                        <a:rPr lang="id-ID" sz="1600" dirty="0">
                          <a:latin typeface="Agency FB" pitchFamily="34" charset="0"/>
                          <a:ea typeface="SimSun"/>
                          <a:cs typeface="Arial"/>
                        </a:rPr>
                        <a:t> (perkalian permutasi, kombinasi)</a:t>
                      </a:r>
                    </a:p>
                    <a:p>
                      <a:pPr marL="173038" lvl="0" indent="-173038">
                        <a:lnSpc>
                          <a:spcPct val="90000"/>
                        </a:lnSpc>
                        <a:spcBef>
                          <a:spcPts val="600"/>
                        </a:spcBef>
                        <a:spcAft>
                          <a:spcPts val="0"/>
                        </a:spcAft>
                        <a:buFont typeface="Calibri"/>
                        <a:buChar char="-"/>
                      </a:pPr>
                      <a:r>
                        <a:rPr lang="en-US" sz="1600" dirty="0" err="1">
                          <a:latin typeface="Agency FB" pitchFamily="34" charset="0"/>
                          <a:ea typeface="SimSun"/>
                          <a:cs typeface="Arial"/>
                        </a:rPr>
                        <a:t>Peluang</a:t>
                      </a:r>
                      <a:endParaRPr lang="id-ID" sz="1600" dirty="0">
                        <a:latin typeface="Agency FB" pitchFamily="34" charset="0"/>
                        <a:ea typeface="SimSun"/>
                        <a:cs typeface="Arial"/>
                      </a:endParaRPr>
                    </a:p>
                    <a:p>
                      <a:pPr marL="217170">
                        <a:lnSpc>
                          <a:spcPct val="90000"/>
                        </a:lnSpc>
                        <a:spcBef>
                          <a:spcPts val="600"/>
                        </a:spcBef>
                        <a:spcAft>
                          <a:spcPts val="0"/>
                        </a:spcAft>
                      </a:pPr>
                      <a:r>
                        <a:rPr lang="en-US" sz="1600" dirty="0">
                          <a:latin typeface="Agency FB" pitchFamily="34" charset="0"/>
                          <a:ea typeface="SimSun"/>
                          <a:cs typeface="Arial"/>
                        </a:rPr>
                        <a:t> </a:t>
                      </a:r>
                      <a:endParaRPr lang="id-ID" sz="16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26305" name="Rectangle 1"/>
          <p:cNvSpPr>
            <a:spLocks noChangeArrowheads="1"/>
          </p:cNvSpPr>
          <p:nvPr/>
        </p:nvSpPr>
        <p:spPr bwMode="auto">
          <a:xfrm>
            <a:off x="2885090" y="630622"/>
            <a:ext cx="2929776"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3151188" algn="l"/>
                <a:tab pos="3870325" algn="l"/>
              </a:tabLst>
            </a:pPr>
            <a:r>
              <a:rPr kumimoji="0" lang="id-ID" altLang="zh-CN" sz="1600" b="1" i="0" u="none" strike="noStrike" cap="none" normalizeH="0" baseline="0" dirty="0" smtClean="0">
                <a:ln>
                  <a:noFill/>
                </a:ln>
                <a:solidFill>
                  <a:schemeClr val="tx1"/>
                </a:solidFill>
                <a:effectLst/>
                <a:latin typeface="Arial" pitchFamily="34" charset="0"/>
                <a:ea typeface="SimSun" pitchFamily="2" charset="-122"/>
                <a:cs typeface="Arial" pitchFamily="34" charset="0"/>
              </a:rPr>
              <a:t>Jenjang </a:t>
            </a:r>
            <a:r>
              <a:rPr kumimoji="0" lang="id-ID" altLang="zh-CN" sz="1600" b="1" i="0" u="none" strike="noStrike" cap="none" normalizeH="0" dirty="0" smtClean="0">
                <a:ln>
                  <a:noFill/>
                </a:ln>
                <a:solidFill>
                  <a:schemeClr val="tx1"/>
                </a:solidFill>
                <a:effectLst/>
                <a:latin typeface="Arial" pitchFamily="34" charset="0"/>
                <a:ea typeface="SimSun" pitchFamily="2" charset="-122"/>
                <a:cs typeface="Arial" pitchFamily="34" charset="0"/>
              </a:rPr>
              <a:t> S</a:t>
            </a:r>
            <a:r>
              <a:rPr kumimoji="0" lang="en-US" altLang="zh-CN" sz="1600" b="1" i="0" u="none" strike="noStrike" cap="none" normalizeH="0" baseline="0" dirty="0" smtClean="0">
                <a:ln>
                  <a:noFill/>
                </a:ln>
                <a:solidFill>
                  <a:schemeClr val="tx1"/>
                </a:solidFill>
                <a:effectLst/>
                <a:latin typeface="Arial" pitchFamily="34" charset="0"/>
                <a:ea typeface="SimSun" pitchFamily="2" charset="-122"/>
                <a:cs typeface="Arial" pitchFamily="34" charset="0"/>
              </a:rPr>
              <a:t>MA</a:t>
            </a:r>
            <a:endParaRPr lang="id-ID" altLang="zh-CN" sz="1600" b="1" dirty="0" smtClean="0">
              <a:latin typeface="Arial" pitchFamily="34" charset="0"/>
              <a:ea typeface="SimSun" pitchFamily="2" charset="-122"/>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tab pos="3151188" algn="l"/>
                <a:tab pos="3870325" algn="l"/>
              </a:tabLst>
            </a:pPr>
            <a:r>
              <a:rPr kumimoji="0" lang="id-ID" altLang="zh-CN" sz="16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Mata Pelajaran </a:t>
            </a:r>
            <a:r>
              <a:rPr kumimoji="0" lang="en-US" altLang="zh-CN" sz="1600" b="1" i="0" u="none" strike="noStrike" cap="none" normalizeH="0" baseline="0" dirty="0" err="1" smtClean="0">
                <a:ln>
                  <a:noFill/>
                </a:ln>
                <a:solidFill>
                  <a:schemeClr val="tx1"/>
                </a:solidFill>
                <a:effectLst/>
                <a:latin typeface="Calibri" pitchFamily="34" charset="0"/>
                <a:ea typeface="SimSun" pitchFamily="2" charset="-122"/>
                <a:cs typeface="Arial" pitchFamily="34" charset="0"/>
              </a:rPr>
              <a:t>Matematika</a:t>
            </a:r>
            <a:r>
              <a:rPr kumimoji="0" lang="en-US" altLang="zh-CN" sz="16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 IPA</a:t>
            </a:r>
            <a:r>
              <a:rPr kumimoji="0" lang="id-ID" altLang="zh-CN" sz="1600" b="1" i="0" u="none" strike="noStrike" cap="none" normalizeH="0" baseline="0" dirty="0" smtClean="0">
                <a:ln>
                  <a:noFill/>
                </a:ln>
                <a:solidFill>
                  <a:schemeClr val="tx1"/>
                </a:solidFill>
                <a:effectLst/>
                <a:latin typeface="Arial" pitchFamily="34" charset="0"/>
                <a:cs typeface="Arial" pitchFamily="34" charset="0"/>
              </a:rPr>
              <a:t> </a:t>
            </a:r>
          </a:p>
        </p:txBody>
      </p:sp>
      <p:sp>
        <p:nvSpPr>
          <p:cNvPr id="5" name="Slide Number Placeholder 5"/>
          <p:cNvSpPr>
            <a:spLocks noGrp="1"/>
          </p:cNvSpPr>
          <p:nvPr>
            <p:ph type="sldNum" sz="quarter" idx="12"/>
          </p:nvPr>
        </p:nvSpPr>
        <p:spPr>
          <a:xfrm rot="16200000">
            <a:off x="8227377" y="5885498"/>
            <a:ext cx="1315721" cy="365125"/>
          </a:xfrm>
        </p:spPr>
        <p:txBody>
          <a:bodyPr/>
          <a:lstStyle/>
          <a:p>
            <a:pPr algn="r"/>
            <a:fld id="{D4C49B74-5DB2-4B03-B1D2-7F6A3C51C318}" type="slidenum">
              <a:rPr lang="en-US" smtClean="0"/>
              <a:pPr algn="r"/>
              <a:t>27</a:t>
            </a:fld>
            <a:endParaRPr lang="en-US" dirty="0"/>
          </a:p>
        </p:txBody>
      </p:sp>
    </p:spTree>
    <p:extLst>
      <p:ext uri="{BB962C8B-B14F-4D97-AF65-F5344CB8AC3E}">
        <p14:creationId xmlns:p14="http://schemas.microsoft.com/office/powerpoint/2010/main" val="4568388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68013" y="268014"/>
          <a:ext cx="8655271" cy="6536995"/>
        </p:xfrm>
        <a:graphic>
          <a:graphicData uri="http://schemas.openxmlformats.org/drawingml/2006/table">
            <a:tbl>
              <a:tblPr/>
              <a:tblGrid>
                <a:gridCol w="1671146"/>
                <a:gridCol w="1916432"/>
                <a:gridCol w="1689231"/>
                <a:gridCol w="1689231"/>
                <a:gridCol w="1689231"/>
              </a:tblGrid>
              <a:tr h="759423">
                <a:tc>
                  <a:txBody>
                    <a:bodyPr/>
                    <a:lstStyle/>
                    <a:p>
                      <a:pPr algn="ctr">
                        <a:lnSpc>
                          <a:spcPts val="1700"/>
                        </a:lnSpc>
                        <a:spcAft>
                          <a:spcPts val="0"/>
                        </a:spcAft>
                      </a:pPr>
                      <a:r>
                        <a:rPr lang="id-ID" sz="1800" b="1" dirty="0">
                          <a:latin typeface="Agency FB" pitchFamily="34" charset="0"/>
                          <a:ea typeface="Calibri"/>
                          <a:cs typeface="Times New Roman"/>
                        </a:rPr>
                        <a:t>Level Kompetensi</a:t>
                      </a:r>
                      <a:endParaRPr lang="id-ID" sz="1800" dirty="0">
                        <a:latin typeface="Agency FB" pitchFamily="34" charset="0"/>
                        <a:ea typeface="Calibri"/>
                        <a:cs typeface="Times New Roman"/>
                      </a:endParaRPr>
                    </a:p>
                  </a:txBody>
                  <a:tcPr marL="36132" marR="361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id-ID" sz="1800" b="1">
                          <a:latin typeface="Agency FB" pitchFamily="34" charset="0"/>
                          <a:ea typeface="Calibri"/>
                          <a:cs typeface="Times New Roman"/>
                        </a:rPr>
                        <a:t>Materi 1</a:t>
                      </a:r>
                      <a:endParaRPr lang="id-ID" sz="1800">
                        <a:latin typeface="Agency FB" pitchFamily="34" charset="0"/>
                        <a:ea typeface="Calibri"/>
                        <a:cs typeface="Times New Roman"/>
                      </a:endParaRPr>
                    </a:p>
                    <a:p>
                      <a:pPr algn="ctr">
                        <a:lnSpc>
                          <a:spcPts val="1700"/>
                        </a:lnSpc>
                        <a:spcAft>
                          <a:spcPts val="0"/>
                        </a:spcAft>
                      </a:pPr>
                      <a:r>
                        <a:rPr lang="en-US" sz="1800" b="1">
                          <a:latin typeface="Agency FB" pitchFamily="34" charset="0"/>
                          <a:ea typeface="Calibri"/>
                          <a:cs typeface="Times New Roman"/>
                        </a:rPr>
                        <a:t>Aljabar</a:t>
                      </a:r>
                      <a:endParaRPr lang="id-ID" sz="18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id-ID" sz="1800" b="1" dirty="0">
                          <a:latin typeface="Agency FB" pitchFamily="34" charset="0"/>
                          <a:ea typeface="Calibri"/>
                          <a:cs typeface="Times New Roman"/>
                        </a:rPr>
                        <a:t>Materi 2</a:t>
                      </a:r>
                      <a:endParaRPr lang="id-ID" sz="1800" dirty="0">
                        <a:latin typeface="Agency FB" pitchFamily="34" charset="0"/>
                        <a:ea typeface="Calibri"/>
                        <a:cs typeface="Times New Roman"/>
                      </a:endParaRPr>
                    </a:p>
                    <a:p>
                      <a:pPr algn="ctr">
                        <a:lnSpc>
                          <a:spcPts val="1700"/>
                        </a:lnSpc>
                        <a:spcAft>
                          <a:spcPts val="0"/>
                        </a:spcAft>
                      </a:pPr>
                      <a:r>
                        <a:rPr lang="en-US" sz="1800" b="1" dirty="0" err="1">
                          <a:latin typeface="Agency FB" pitchFamily="34" charset="0"/>
                          <a:ea typeface="Calibri"/>
                          <a:cs typeface="Times New Roman"/>
                        </a:rPr>
                        <a:t>Kalkulus</a:t>
                      </a:r>
                      <a:r>
                        <a:rPr lang="en-US" sz="1800" b="1" dirty="0">
                          <a:latin typeface="Agency FB" pitchFamily="34" charset="0"/>
                          <a:ea typeface="Calibri"/>
                          <a:cs typeface="Times New Roman"/>
                        </a:rPr>
                        <a:t> </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en-US" sz="1800" b="1">
                          <a:latin typeface="Agency FB" pitchFamily="34" charset="0"/>
                          <a:ea typeface="Calibri"/>
                          <a:cs typeface="Times New Roman"/>
                        </a:rPr>
                        <a:t>Materi 3</a:t>
                      </a:r>
                      <a:endParaRPr lang="id-ID" sz="1800">
                        <a:latin typeface="Agency FB" pitchFamily="34" charset="0"/>
                        <a:ea typeface="Calibri"/>
                        <a:cs typeface="Times New Roman"/>
                      </a:endParaRPr>
                    </a:p>
                    <a:p>
                      <a:pPr algn="ctr">
                        <a:lnSpc>
                          <a:spcPts val="1700"/>
                        </a:lnSpc>
                        <a:spcAft>
                          <a:spcPts val="0"/>
                        </a:spcAft>
                      </a:pPr>
                      <a:r>
                        <a:rPr lang="en-US" sz="1800" b="1">
                          <a:latin typeface="Agency FB" pitchFamily="34" charset="0"/>
                          <a:ea typeface="Calibri"/>
                          <a:cs typeface="Times New Roman"/>
                        </a:rPr>
                        <a:t>Geometri dan Trigonometri</a:t>
                      </a:r>
                      <a:endParaRPr lang="id-ID" sz="18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ts val="1700"/>
                        </a:lnSpc>
                        <a:spcAft>
                          <a:spcPts val="0"/>
                        </a:spcAft>
                      </a:pPr>
                      <a:r>
                        <a:rPr lang="en-US" sz="1800" b="1" dirty="0" err="1">
                          <a:latin typeface="Agency FB" pitchFamily="34" charset="0"/>
                          <a:ea typeface="Calibri"/>
                          <a:cs typeface="Times New Roman"/>
                        </a:rPr>
                        <a:t>Materi</a:t>
                      </a:r>
                      <a:r>
                        <a:rPr lang="en-US" sz="1800" b="1" dirty="0">
                          <a:latin typeface="Agency FB" pitchFamily="34" charset="0"/>
                          <a:ea typeface="Calibri"/>
                          <a:cs typeface="Times New Roman"/>
                        </a:rPr>
                        <a:t> 4</a:t>
                      </a:r>
                      <a:endParaRPr lang="id-ID" sz="1800" dirty="0">
                        <a:latin typeface="Agency FB" pitchFamily="34" charset="0"/>
                        <a:ea typeface="Calibri"/>
                        <a:cs typeface="Times New Roman"/>
                      </a:endParaRPr>
                    </a:p>
                    <a:p>
                      <a:pPr algn="ctr">
                        <a:lnSpc>
                          <a:spcPts val="1700"/>
                        </a:lnSpc>
                        <a:spcAft>
                          <a:spcPts val="0"/>
                        </a:spcAft>
                      </a:pPr>
                      <a:r>
                        <a:rPr lang="en-US" sz="1800" b="1" dirty="0" err="1">
                          <a:latin typeface="Agency FB" pitchFamily="34" charset="0"/>
                          <a:ea typeface="Calibri"/>
                          <a:cs typeface="Times New Roman"/>
                        </a:rPr>
                        <a:t>Statistika</a:t>
                      </a:r>
                      <a:r>
                        <a:rPr lang="en-US" sz="1800" b="1" dirty="0">
                          <a:latin typeface="Agency FB" pitchFamily="34" charset="0"/>
                          <a:ea typeface="Calibri"/>
                          <a:cs typeface="Times New Roman"/>
                        </a:rPr>
                        <a:t> </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5777572">
                <a:tc>
                  <a:txBody>
                    <a:bodyPr/>
                    <a:lstStyle/>
                    <a:p>
                      <a:pPr>
                        <a:lnSpc>
                          <a:spcPts val="1700"/>
                        </a:lnSpc>
                        <a:spcAft>
                          <a:spcPts val="0"/>
                        </a:spcAft>
                      </a:pPr>
                      <a:r>
                        <a:rPr lang="id-ID" sz="1800" b="1" dirty="0">
                          <a:latin typeface="Agency FB" pitchFamily="34" charset="0"/>
                          <a:ea typeface="SimSun"/>
                          <a:cs typeface="Arial"/>
                        </a:rPr>
                        <a:t>Aplikasi</a:t>
                      </a:r>
                      <a:endParaRPr lang="id-ID" sz="1800" dirty="0">
                        <a:latin typeface="Agency FB" pitchFamily="34" charset="0"/>
                        <a:ea typeface="Calibri"/>
                        <a:cs typeface="Times New Roman"/>
                      </a:endParaRPr>
                    </a:p>
                    <a:p>
                      <a:pPr marL="173038" lvl="0" indent="-173038">
                        <a:lnSpc>
                          <a:spcPts val="1700"/>
                        </a:lnSpc>
                        <a:spcAft>
                          <a:spcPts val="0"/>
                        </a:spcAft>
                        <a:buFont typeface="Symbol"/>
                        <a:buChar char=""/>
                      </a:pPr>
                      <a:r>
                        <a:rPr lang="id-ID" sz="1800" dirty="0">
                          <a:latin typeface="Agency FB" pitchFamily="34" charset="0"/>
                          <a:ea typeface="SimSun"/>
                          <a:cs typeface="Arial"/>
                        </a:rPr>
                        <a:t>Menggunakan</a:t>
                      </a:r>
                      <a:endParaRPr lang="id-ID" sz="1800" dirty="0">
                        <a:latin typeface="Agency FB" pitchFamily="34" charset="0"/>
                        <a:ea typeface="Calibri"/>
                        <a:cs typeface="Times New Roman"/>
                      </a:endParaRPr>
                    </a:p>
                    <a:p>
                      <a:pPr marL="173038" lvl="0" indent="-173038">
                        <a:lnSpc>
                          <a:spcPts val="1700"/>
                        </a:lnSpc>
                        <a:spcAft>
                          <a:spcPts val="0"/>
                        </a:spcAft>
                        <a:buFont typeface="Symbol"/>
                        <a:buChar char=""/>
                      </a:pPr>
                      <a:r>
                        <a:rPr lang="id-ID" sz="1800" dirty="0">
                          <a:latin typeface="Agency FB" pitchFamily="34" charset="0"/>
                          <a:ea typeface="SimSun"/>
                          <a:cs typeface="Arial"/>
                        </a:rPr>
                        <a:t>Memodelkan</a:t>
                      </a:r>
                      <a:endParaRPr lang="id-ID" sz="1800" dirty="0">
                        <a:latin typeface="Agency FB" pitchFamily="34" charset="0"/>
                        <a:ea typeface="Calibri"/>
                        <a:cs typeface="Times New Roman"/>
                      </a:endParaRPr>
                    </a:p>
                    <a:p>
                      <a:pPr marL="173038" lvl="0" indent="-173038">
                        <a:lnSpc>
                          <a:spcPts val="1700"/>
                        </a:lnSpc>
                        <a:spcAft>
                          <a:spcPts val="0"/>
                        </a:spcAft>
                        <a:buFont typeface="Symbol"/>
                        <a:buChar char=""/>
                      </a:pPr>
                      <a:r>
                        <a:rPr lang="id-ID" sz="1800" dirty="0">
                          <a:latin typeface="Agency FB" pitchFamily="34" charset="0"/>
                          <a:ea typeface="SimSun"/>
                          <a:cs typeface="Arial"/>
                        </a:rPr>
                        <a:t>Memecahkan masalah</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pangkat</a:t>
                      </a:r>
                      <a:r>
                        <a:rPr lang="en-US" sz="1800" dirty="0">
                          <a:latin typeface="Agency FB" pitchFamily="34" charset="0"/>
                          <a:ea typeface="SimSun"/>
                          <a:cs typeface="Arial"/>
                        </a:rPr>
                        <a:t>, </a:t>
                      </a:r>
                      <a:r>
                        <a:rPr lang="en-US" sz="1800" dirty="0" err="1">
                          <a:latin typeface="Agency FB" pitchFamily="34" charset="0"/>
                          <a:ea typeface="SimSun"/>
                          <a:cs typeface="Arial"/>
                        </a:rPr>
                        <a:t>akar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logaritma</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komposisi</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invers</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persamaan</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id-ID" sz="1800" dirty="0">
                          <a:latin typeface="Agency FB" pitchFamily="34" charset="0"/>
                          <a:ea typeface="SimSun"/>
                          <a:cs typeface="Arial"/>
                        </a:rPr>
                        <a:t>fungsi kuadrat</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sistem</a:t>
                      </a:r>
                      <a:r>
                        <a:rPr lang="en-US" sz="1800" dirty="0">
                          <a:latin typeface="Agency FB" pitchFamily="34" charset="0"/>
                          <a:ea typeface="SimSun"/>
                          <a:cs typeface="Arial"/>
                        </a:rPr>
                        <a:t> </a:t>
                      </a:r>
                      <a:r>
                        <a:rPr lang="en-US" sz="1800" dirty="0" err="1">
                          <a:latin typeface="Agency FB" pitchFamily="34" charset="0"/>
                          <a:ea typeface="SimSun"/>
                          <a:cs typeface="Arial"/>
                        </a:rPr>
                        <a:t>persamaan</a:t>
                      </a:r>
                      <a:r>
                        <a:rPr lang="en-US" sz="1800" dirty="0">
                          <a:latin typeface="Agency FB" pitchFamily="34" charset="0"/>
                          <a:ea typeface="SimSun"/>
                          <a:cs typeface="Arial"/>
                        </a:rPr>
                        <a:t> linear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sistem</a:t>
                      </a:r>
                      <a:r>
                        <a:rPr lang="en-US" sz="1800" dirty="0">
                          <a:latin typeface="Agency FB" pitchFamily="34" charset="0"/>
                          <a:ea typeface="SimSun"/>
                          <a:cs typeface="Arial"/>
                        </a:rPr>
                        <a:t> </a:t>
                      </a:r>
                      <a:r>
                        <a:rPr lang="en-US" sz="1800" dirty="0" err="1">
                          <a:latin typeface="Agency FB" pitchFamily="34" charset="0"/>
                          <a:ea typeface="SimSun"/>
                          <a:cs typeface="Arial"/>
                        </a:rPr>
                        <a:t>pertidaksamaan</a:t>
                      </a:r>
                      <a:r>
                        <a:rPr lang="en-US" sz="1800" dirty="0">
                          <a:latin typeface="Agency FB" pitchFamily="34" charset="0"/>
                          <a:ea typeface="SimSun"/>
                          <a:cs typeface="Arial"/>
                        </a:rPr>
                        <a:t> linear</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id-ID" sz="1800" dirty="0">
                          <a:latin typeface="Agency FB" pitchFamily="34" charset="0"/>
                          <a:ea typeface="SimSun"/>
                          <a:cs typeface="Arial"/>
                        </a:rPr>
                        <a:t>program linear</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a:latin typeface="Agency FB" pitchFamily="34" charset="0"/>
                          <a:ea typeface="SimSun"/>
                          <a:cs typeface="Arial"/>
                        </a:rPr>
                        <a:t>suku</a:t>
                      </a:r>
                      <a:r>
                        <a:rPr lang="en-US" sz="1800" dirty="0">
                          <a:latin typeface="Agency FB" pitchFamily="34" charset="0"/>
                          <a:ea typeface="SimSun"/>
                          <a:cs typeface="Arial"/>
                        </a:rPr>
                        <a:t> </a:t>
                      </a:r>
                      <a:r>
                        <a:rPr lang="en-US" sz="1800" dirty="0" err="1">
                          <a:latin typeface="Agency FB" pitchFamily="34" charset="0"/>
                          <a:ea typeface="SimSun"/>
                          <a:cs typeface="Arial"/>
                        </a:rPr>
                        <a:t>banyak</a:t>
                      </a:r>
                      <a:endParaRPr lang="id-ID" sz="1800" dirty="0">
                        <a:latin typeface="Agency FB" pitchFamily="34" charset="0"/>
                        <a:ea typeface="Calibri"/>
                        <a:cs typeface="Times New Roman"/>
                      </a:endParaRPr>
                    </a:p>
                    <a:p>
                      <a:pPr marL="173038" indent="-146050">
                        <a:lnSpc>
                          <a:spcPts val="1700"/>
                        </a:lnSpc>
                        <a:spcBef>
                          <a:spcPts val="600"/>
                        </a:spcBef>
                        <a:spcAft>
                          <a:spcPts val="0"/>
                        </a:spcAft>
                        <a:buFont typeface="Agency FB" pitchFamily="34" charset="0"/>
                        <a:buChar char="–"/>
                      </a:pPr>
                      <a:r>
                        <a:rPr lang="en-US" sz="1800" dirty="0" err="1" smtClean="0">
                          <a:latin typeface="Agency FB" pitchFamily="34" charset="0"/>
                          <a:ea typeface="SimSun"/>
                          <a:cs typeface="Arial"/>
                        </a:rPr>
                        <a:t>Matriks</a:t>
                      </a:r>
                      <a:r>
                        <a:rPr lang="id-ID" sz="1800" dirty="0" smtClean="0">
                          <a:latin typeface="Agency FB" pitchFamily="34" charset="0"/>
                          <a:ea typeface="SimSun"/>
                          <a:cs typeface="Arial"/>
                        </a:rPr>
                        <a:t> </a:t>
                      </a:r>
                    </a:p>
                    <a:p>
                      <a:pPr marL="173038" indent="-146050">
                        <a:lnSpc>
                          <a:spcPts val="1700"/>
                        </a:lnSpc>
                        <a:spcBef>
                          <a:spcPts val="600"/>
                        </a:spcBef>
                        <a:spcAft>
                          <a:spcPts val="0"/>
                        </a:spcAft>
                        <a:buFont typeface="Agency FB" pitchFamily="34" charset="0"/>
                        <a:buChar char="–"/>
                      </a:pPr>
                      <a:r>
                        <a:rPr lang="en-US" sz="1800" dirty="0" err="1" smtClean="0">
                          <a:latin typeface="Agency FB" pitchFamily="34" charset="0"/>
                          <a:ea typeface="SimSun"/>
                          <a:cs typeface="Arial"/>
                        </a:rPr>
                        <a:t>barisan</a:t>
                      </a:r>
                      <a:r>
                        <a:rPr lang="en-US" sz="1800" dirty="0" smtClean="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deret</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kalkulus</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lvl="0" indent="-173038">
                        <a:lnSpc>
                          <a:spcPts val="1700"/>
                        </a:lnSpc>
                        <a:spcBef>
                          <a:spcPts val="600"/>
                        </a:spcBef>
                        <a:spcAft>
                          <a:spcPts val="0"/>
                        </a:spcAft>
                        <a:buFont typeface="Calibri"/>
                        <a:buChar char="-"/>
                      </a:pPr>
                      <a:r>
                        <a:rPr lang="en-US" sz="1800" dirty="0">
                          <a:latin typeface="Agency FB" pitchFamily="34" charset="0"/>
                          <a:ea typeface="SimSun"/>
                          <a:cs typeface="Arial"/>
                        </a:rPr>
                        <a:t>limit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limit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turunan</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turunan</a:t>
                      </a:r>
                      <a:r>
                        <a:rPr lang="en-US" sz="1800" dirty="0">
                          <a:latin typeface="Agency FB" pitchFamily="34" charset="0"/>
                          <a:ea typeface="SimSun"/>
                          <a:cs typeface="Arial"/>
                        </a:rPr>
                        <a:t>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id-ID" sz="1800" dirty="0">
                          <a:latin typeface="Agency FB" pitchFamily="34" charset="0"/>
                          <a:ea typeface="SimSun"/>
                          <a:cs typeface="Arial"/>
                        </a:rPr>
                        <a:t>titik stasioner dan nilai ekstrim</a:t>
                      </a:r>
                    </a:p>
                    <a:p>
                      <a:pPr marL="173038" lvl="0" indent="-173038">
                        <a:lnSpc>
                          <a:spcPts val="1700"/>
                        </a:lnSpc>
                        <a:spcBef>
                          <a:spcPts val="600"/>
                        </a:spcBef>
                        <a:spcAft>
                          <a:spcPts val="0"/>
                        </a:spcAft>
                        <a:buFont typeface="Calibri"/>
                        <a:buChar char="-"/>
                      </a:pPr>
                      <a:r>
                        <a:rPr lang="en-US" sz="1800" dirty="0">
                          <a:latin typeface="Agency FB" pitchFamily="34" charset="0"/>
                          <a:ea typeface="SimSun"/>
                          <a:cs typeface="Arial"/>
                        </a:rPr>
                        <a:t>integral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aljabar</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integral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geometri</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perbandingan</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r>
                        <a:rPr lang="en-US" sz="1800" dirty="0">
                          <a:latin typeface="Agency FB" pitchFamily="34" charset="0"/>
                          <a:ea typeface="SimSun"/>
                          <a:cs typeface="Arial"/>
                        </a:rPr>
                        <a:t>, </a:t>
                      </a:r>
                      <a:r>
                        <a:rPr lang="id-ID" sz="1800" dirty="0">
                          <a:latin typeface="Agency FB" pitchFamily="34" charset="0"/>
                          <a:ea typeface="SimSun"/>
                          <a:cs typeface="Arial"/>
                        </a:rPr>
                        <a:t>dan </a:t>
                      </a:r>
                      <a:r>
                        <a:rPr lang="en-US" sz="1800" dirty="0" err="1">
                          <a:latin typeface="Agency FB" pitchFamily="34" charset="0"/>
                          <a:ea typeface="SimSun"/>
                          <a:cs typeface="Arial"/>
                        </a:rPr>
                        <a:t>fungsi</a:t>
                      </a:r>
                      <a:r>
                        <a:rPr lang="en-US" sz="1800" dirty="0">
                          <a:latin typeface="Agency FB" pitchFamily="34" charset="0"/>
                          <a:ea typeface="SimSun"/>
                          <a:cs typeface="Arial"/>
                        </a:rPr>
                        <a:t> </a:t>
                      </a:r>
                      <a:r>
                        <a:rPr lang="en-US" sz="1800" dirty="0" err="1">
                          <a:latin typeface="Agency FB" pitchFamily="34" charset="0"/>
                          <a:ea typeface="SimSun"/>
                          <a:cs typeface="Arial"/>
                        </a:rPr>
                        <a:t>trigonometri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id-ID" sz="1800" dirty="0">
                          <a:latin typeface="Agency FB" pitchFamily="34" charset="0"/>
                          <a:ea typeface="SimSun"/>
                          <a:cs typeface="Arial"/>
                        </a:rPr>
                        <a:t>aturan sinus dan kosinus</a:t>
                      </a: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kedudukan</a:t>
                      </a:r>
                      <a:r>
                        <a:rPr lang="en-US" sz="1800" dirty="0">
                          <a:latin typeface="Agency FB" pitchFamily="34" charset="0"/>
                          <a:ea typeface="SimSun"/>
                          <a:cs typeface="Arial"/>
                        </a:rPr>
                        <a:t>, </a:t>
                      </a:r>
                      <a:r>
                        <a:rPr lang="en-US" sz="1800" dirty="0" err="1">
                          <a:latin typeface="Agency FB" pitchFamily="34" charset="0"/>
                          <a:ea typeface="SimSun"/>
                          <a:cs typeface="Arial"/>
                        </a:rPr>
                        <a:t>jarak</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sudut</a:t>
                      </a:r>
                      <a:r>
                        <a:rPr lang="en-US" sz="1800" dirty="0">
                          <a:latin typeface="Agency FB" pitchFamily="34" charset="0"/>
                          <a:ea typeface="SimSun"/>
                          <a:cs typeface="Arial"/>
                        </a:rPr>
                        <a:t> </a:t>
                      </a:r>
                      <a:r>
                        <a:rPr lang="en-US" sz="1800" dirty="0" err="1">
                          <a:latin typeface="Agency FB" pitchFamily="34" charset="0"/>
                          <a:ea typeface="SimSun"/>
                          <a:cs typeface="Arial"/>
                        </a:rPr>
                        <a:t>dari</a:t>
                      </a:r>
                      <a:r>
                        <a:rPr lang="en-US" sz="1800" dirty="0">
                          <a:latin typeface="Agency FB" pitchFamily="34" charset="0"/>
                          <a:ea typeface="SimSun"/>
                          <a:cs typeface="Arial"/>
                        </a:rPr>
                        <a:t> </a:t>
                      </a:r>
                      <a:r>
                        <a:rPr lang="en-US" sz="1800" dirty="0" err="1">
                          <a:latin typeface="Agency FB" pitchFamily="34" charset="0"/>
                          <a:ea typeface="SimSun"/>
                          <a:cs typeface="Arial"/>
                        </a:rPr>
                        <a:t>titik</a:t>
                      </a:r>
                      <a:r>
                        <a:rPr lang="en-US" sz="1800" dirty="0">
                          <a:latin typeface="Agency FB" pitchFamily="34" charset="0"/>
                          <a:ea typeface="SimSun"/>
                          <a:cs typeface="Arial"/>
                        </a:rPr>
                        <a:t>, </a:t>
                      </a:r>
                      <a:r>
                        <a:rPr lang="en-US" sz="1800" dirty="0" err="1">
                          <a:latin typeface="Agency FB" pitchFamily="34" charset="0"/>
                          <a:ea typeface="SimSun"/>
                          <a:cs typeface="Arial"/>
                        </a:rPr>
                        <a:t>garis</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bidang</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ruang</a:t>
                      </a:r>
                      <a:r>
                        <a:rPr lang="en-US" sz="1800" dirty="0">
                          <a:latin typeface="Agency FB" pitchFamily="34" charset="0"/>
                          <a:ea typeface="SimSun"/>
                          <a:cs typeface="Arial"/>
                        </a:rPr>
                        <a:t> </a:t>
                      </a:r>
                      <a:r>
                        <a:rPr lang="en-US" sz="1800" dirty="0" err="1">
                          <a:latin typeface="Agency FB" pitchFamily="34" charset="0"/>
                          <a:ea typeface="SimSun"/>
                          <a:cs typeface="Arial"/>
                        </a:rPr>
                        <a:t>tiga</a:t>
                      </a:r>
                      <a:r>
                        <a:rPr lang="en-US" sz="1800" dirty="0">
                          <a:latin typeface="Agency FB" pitchFamily="34" charset="0"/>
                          <a:ea typeface="SimSun"/>
                          <a:cs typeface="Arial"/>
                        </a:rPr>
                        <a:t> </a:t>
                      </a:r>
                      <a:r>
                        <a:rPr lang="en-US" sz="1800" dirty="0" err="1">
                          <a:latin typeface="Agency FB" pitchFamily="34" charset="0"/>
                          <a:ea typeface="SimSun"/>
                          <a:cs typeface="Arial"/>
                        </a:rPr>
                        <a:t>dimensi</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persamaan</a:t>
                      </a:r>
                      <a:r>
                        <a:rPr lang="en-US" sz="1800" dirty="0">
                          <a:latin typeface="Agency FB" pitchFamily="34" charset="0"/>
                          <a:ea typeface="SimSun"/>
                          <a:cs typeface="Arial"/>
                        </a:rPr>
                        <a:t> </a:t>
                      </a:r>
                      <a:r>
                        <a:rPr lang="en-US" sz="1800" dirty="0" err="1">
                          <a:latin typeface="Agency FB" pitchFamily="34" charset="0"/>
                          <a:ea typeface="SimSun"/>
                          <a:cs typeface="Arial"/>
                        </a:rPr>
                        <a:t>lingkaran</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garis</a:t>
                      </a:r>
                      <a:r>
                        <a:rPr lang="en-US" sz="1800" dirty="0">
                          <a:latin typeface="Agency FB" pitchFamily="34" charset="0"/>
                          <a:ea typeface="SimSun"/>
                          <a:cs typeface="Arial"/>
                        </a:rPr>
                        <a:t> </a:t>
                      </a:r>
                      <a:r>
                        <a:rPr lang="en-US" sz="1800" dirty="0" err="1">
                          <a:latin typeface="Agency FB" pitchFamily="34" charset="0"/>
                          <a:ea typeface="SimSun"/>
                          <a:cs typeface="Arial"/>
                        </a:rPr>
                        <a:t>singgung</a:t>
                      </a:r>
                      <a:r>
                        <a:rPr lang="en-US" sz="1800" dirty="0">
                          <a:latin typeface="Agency FB" pitchFamily="34" charset="0"/>
                          <a:ea typeface="SimSun"/>
                          <a:cs typeface="Arial"/>
                        </a:rPr>
                        <a:t> </a:t>
                      </a:r>
                      <a:r>
                        <a:rPr lang="en-US" sz="1800" dirty="0" err="1">
                          <a:latin typeface="Agency FB" pitchFamily="34" charset="0"/>
                          <a:ea typeface="SimSun"/>
                          <a:cs typeface="Arial"/>
                        </a:rPr>
                        <a:t>lingkaran</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transformasi</a:t>
                      </a:r>
                      <a:r>
                        <a:rPr lang="en-US" sz="1800" dirty="0">
                          <a:latin typeface="Agency FB" pitchFamily="34" charset="0"/>
                          <a:ea typeface="SimSun"/>
                          <a:cs typeface="Arial"/>
                        </a:rPr>
                        <a:t> </a:t>
                      </a:r>
                      <a:endParaRPr lang="id-ID" sz="18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700"/>
                        </a:lnSpc>
                        <a:spcAft>
                          <a:spcPts val="0"/>
                        </a:spcAft>
                      </a:pPr>
                      <a:r>
                        <a:rPr lang="en-US" sz="1800" dirty="0" err="1">
                          <a:latin typeface="Agency FB" pitchFamily="34" charset="0"/>
                          <a:ea typeface="SimSun"/>
                          <a:cs typeface="Arial"/>
                        </a:rPr>
                        <a:t>Siswa</a:t>
                      </a:r>
                      <a:r>
                        <a:rPr lang="en-US" sz="1800" dirty="0">
                          <a:latin typeface="Agency FB" pitchFamily="34" charset="0"/>
                          <a:ea typeface="SimSun"/>
                          <a:cs typeface="Arial"/>
                        </a:rPr>
                        <a:t> </a:t>
                      </a:r>
                      <a:r>
                        <a:rPr lang="en-US" sz="1800" dirty="0" err="1">
                          <a:latin typeface="Agency FB" pitchFamily="34" charset="0"/>
                          <a:ea typeface="SimSun"/>
                          <a:cs typeface="Arial"/>
                        </a:rPr>
                        <a:t>memiliki</a:t>
                      </a:r>
                      <a:r>
                        <a:rPr lang="en-US" sz="1800" dirty="0">
                          <a:latin typeface="Agency FB" pitchFamily="34" charset="0"/>
                          <a:ea typeface="SimSun"/>
                          <a:cs typeface="Arial"/>
                        </a:rPr>
                        <a:t> </a:t>
                      </a:r>
                      <a:r>
                        <a:rPr lang="en-US" sz="1800" dirty="0" err="1">
                          <a:latin typeface="Agency FB" pitchFamily="34" charset="0"/>
                          <a:ea typeface="SimSun"/>
                          <a:cs typeface="Arial"/>
                        </a:rPr>
                        <a:t>kemampuan</a:t>
                      </a:r>
                      <a:r>
                        <a:rPr lang="en-US" sz="1800" dirty="0">
                          <a:latin typeface="Agency FB" pitchFamily="34" charset="0"/>
                          <a:ea typeface="SimSun"/>
                          <a:cs typeface="Arial"/>
                        </a:rPr>
                        <a:t> </a:t>
                      </a:r>
                      <a:r>
                        <a:rPr lang="en-US" sz="1800" dirty="0" err="1">
                          <a:latin typeface="Agency FB" pitchFamily="34" charset="0"/>
                          <a:ea typeface="SimSun"/>
                          <a:cs typeface="Arial"/>
                        </a:rPr>
                        <a:t>mengaplikasikan</a:t>
                      </a:r>
                      <a:r>
                        <a:rPr lang="en-US" sz="1800" dirty="0">
                          <a:latin typeface="Agency FB" pitchFamily="34" charset="0"/>
                          <a:ea typeface="SimSun"/>
                          <a:cs typeface="Arial"/>
                        </a:rPr>
                        <a:t> </a:t>
                      </a:r>
                      <a:r>
                        <a:rPr lang="en-US" sz="1800" dirty="0" err="1">
                          <a:latin typeface="Agency FB" pitchFamily="34" charset="0"/>
                          <a:ea typeface="SimSun"/>
                          <a:cs typeface="Arial"/>
                        </a:rPr>
                        <a:t>konsep</a:t>
                      </a:r>
                      <a:r>
                        <a:rPr lang="en-US" sz="1800" dirty="0">
                          <a:latin typeface="Agency FB" pitchFamily="34" charset="0"/>
                          <a:ea typeface="SimSun"/>
                          <a:cs typeface="Arial"/>
                        </a:rPr>
                        <a:t> </a:t>
                      </a:r>
                      <a:r>
                        <a:rPr lang="en-US" sz="1800" dirty="0" err="1">
                          <a:latin typeface="Agency FB" pitchFamily="34" charset="0"/>
                          <a:ea typeface="SimSun"/>
                          <a:cs typeface="Arial"/>
                        </a:rPr>
                        <a:t>statistik</a:t>
                      </a:r>
                      <a:r>
                        <a:rPr lang="en-US" sz="1800" dirty="0">
                          <a:latin typeface="Agency FB" pitchFamily="34" charset="0"/>
                          <a:ea typeface="SimSun"/>
                          <a:cs typeface="Arial"/>
                        </a:rPr>
                        <a:t> </a:t>
                      </a:r>
                      <a:r>
                        <a:rPr lang="en-US" sz="1800" dirty="0" err="1">
                          <a:latin typeface="Agency FB" pitchFamily="34" charset="0"/>
                          <a:ea typeface="SimSun"/>
                          <a:cs typeface="Arial"/>
                        </a:rPr>
                        <a:t>dan</a:t>
                      </a:r>
                      <a:r>
                        <a:rPr lang="en-US" sz="1800" dirty="0">
                          <a:latin typeface="Agency FB" pitchFamily="34" charset="0"/>
                          <a:ea typeface="SimSun"/>
                          <a:cs typeface="Arial"/>
                        </a:rPr>
                        <a:t> </a:t>
                      </a:r>
                      <a:r>
                        <a:rPr lang="en-US" sz="1800" dirty="0" err="1">
                          <a:latin typeface="Agency FB" pitchFamily="34" charset="0"/>
                          <a:ea typeface="SimSun"/>
                          <a:cs typeface="Arial"/>
                        </a:rPr>
                        <a:t>peluang</a:t>
                      </a:r>
                      <a:r>
                        <a:rPr lang="en-US" sz="1800" dirty="0">
                          <a:latin typeface="Agency FB" pitchFamily="34" charset="0"/>
                          <a:ea typeface="SimSun"/>
                          <a:cs typeface="Arial"/>
                        </a:rPr>
                        <a:t> </a:t>
                      </a:r>
                      <a:r>
                        <a:rPr lang="en-US" sz="1800" dirty="0" err="1">
                          <a:latin typeface="Agency FB" pitchFamily="34" charset="0"/>
                          <a:ea typeface="SimSun"/>
                          <a:cs typeface="Arial"/>
                        </a:rPr>
                        <a:t>dalam</a:t>
                      </a:r>
                      <a:r>
                        <a:rPr lang="en-US" sz="1800" dirty="0">
                          <a:latin typeface="Agency FB" pitchFamily="34" charset="0"/>
                          <a:ea typeface="SimSun"/>
                          <a:cs typeface="Arial"/>
                        </a:rPr>
                        <a:t> </a:t>
                      </a:r>
                      <a:r>
                        <a:rPr lang="en-US" sz="1800" dirty="0" err="1">
                          <a:latin typeface="Agency FB" pitchFamily="34" charset="0"/>
                          <a:ea typeface="SimSun"/>
                          <a:cs typeface="Arial"/>
                        </a:rPr>
                        <a:t>masalah</a:t>
                      </a:r>
                      <a:r>
                        <a:rPr lang="en-US" sz="1800" dirty="0">
                          <a:latin typeface="Agency FB" pitchFamily="34" charset="0"/>
                          <a:ea typeface="SimSun"/>
                          <a:cs typeface="Arial"/>
                        </a:rPr>
                        <a:t> </a:t>
                      </a:r>
                      <a:r>
                        <a:rPr lang="en-US" sz="1800" dirty="0" err="1">
                          <a:latin typeface="Agency FB" pitchFamily="34" charset="0"/>
                          <a:ea typeface="SimSun"/>
                          <a:cs typeface="Arial"/>
                        </a:rPr>
                        <a:t>kehidupan</a:t>
                      </a:r>
                      <a:r>
                        <a:rPr lang="en-US" sz="1800" dirty="0">
                          <a:latin typeface="Agency FB" pitchFamily="34" charset="0"/>
                          <a:ea typeface="SimSun"/>
                          <a:cs typeface="Arial"/>
                        </a:rPr>
                        <a:t> </a:t>
                      </a:r>
                      <a:r>
                        <a:rPr lang="en-US" sz="1800" dirty="0" err="1">
                          <a:latin typeface="Agency FB" pitchFamily="34" charset="0"/>
                          <a:ea typeface="SimSun"/>
                          <a:cs typeface="Arial"/>
                        </a:rPr>
                        <a:t>sehari-hari</a:t>
                      </a:r>
                      <a:r>
                        <a:rPr lang="en-US" sz="1800" dirty="0">
                          <a:latin typeface="Agency FB" pitchFamily="34" charset="0"/>
                          <a:ea typeface="SimSun"/>
                          <a:cs typeface="Arial"/>
                        </a:rPr>
                        <a:t> </a:t>
                      </a:r>
                      <a:r>
                        <a:rPr lang="en-US" sz="1800" dirty="0" err="1">
                          <a:latin typeface="Agency FB" pitchFamily="34" charset="0"/>
                          <a:ea typeface="SimSun"/>
                          <a:cs typeface="Arial"/>
                        </a:rPr>
                        <a:t>pada</a:t>
                      </a:r>
                      <a:r>
                        <a:rPr lang="en-US" sz="1800" dirty="0">
                          <a:latin typeface="Agency FB" pitchFamily="34" charset="0"/>
                          <a:ea typeface="SimSun"/>
                          <a:cs typeface="Arial"/>
                        </a:rPr>
                        <a:t> </a:t>
                      </a:r>
                      <a:r>
                        <a:rPr lang="en-US" sz="1800" dirty="0" err="1">
                          <a:latin typeface="Agency FB" pitchFamily="34" charset="0"/>
                          <a:ea typeface="SimSun"/>
                          <a:cs typeface="Arial"/>
                        </a:rPr>
                        <a:t>topik</a:t>
                      </a:r>
                      <a:r>
                        <a:rPr lang="en-US" sz="1800" dirty="0">
                          <a:latin typeface="Agency FB" pitchFamily="34" charset="0"/>
                          <a:ea typeface="SimSun"/>
                          <a:cs typeface="Arial"/>
                        </a:rPr>
                        <a:t>:</a:t>
                      </a:r>
                      <a:endParaRPr lang="id-ID" sz="1800" dirty="0">
                        <a:latin typeface="Agency FB" pitchFamily="34" charset="0"/>
                        <a:ea typeface="Calibri"/>
                        <a:cs typeface="Times New Roman"/>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statistika</a:t>
                      </a:r>
                      <a:r>
                        <a:rPr lang="en-US" sz="1800" dirty="0">
                          <a:latin typeface="Agency FB" pitchFamily="34" charset="0"/>
                          <a:ea typeface="SimSun"/>
                          <a:cs typeface="Arial"/>
                        </a:rPr>
                        <a:t> </a:t>
                      </a:r>
                      <a:r>
                        <a:rPr lang="en-US" sz="1800" dirty="0" err="1">
                          <a:latin typeface="Agency FB" pitchFamily="34" charset="0"/>
                          <a:ea typeface="SimSun"/>
                          <a:cs typeface="Arial"/>
                        </a:rPr>
                        <a:t>dasar</a:t>
                      </a:r>
                      <a:endParaRPr lang="id-ID" sz="1800" dirty="0">
                        <a:latin typeface="Agency FB" pitchFamily="34" charset="0"/>
                        <a:ea typeface="SimSun"/>
                        <a:cs typeface="Arial"/>
                      </a:endParaRP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kaidah</a:t>
                      </a:r>
                      <a:r>
                        <a:rPr lang="en-US" sz="1800" dirty="0">
                          <a:latin typeface="Agency FB" pitchFamily="34" charset="0"/>
                          <a:ea typeface="SimSun"/>
                          <a:cs typeface="Arial"/>
                        </a:rPr>
                        <a:t> </a:t>
                      </a:r>
                      <a:r>
                        <a:rPr lang="en-US" sz="1800" dirty="0" err="1">
                          <a:latin typeface="Agency FB" pitchFamily="34" charset="0"/>
                          <a:ea typeface="SimSun"/>
                          <a:cs typeface="Arial"/>
                        </a:rPr>
                        <a:t>pencacahan</a:t>
                      </a:r>
                      <a:r>
                        <a:rPr lang="id-ID" sz="1800" dirty="0">
                          <a:latin typeface="Agency FB" pitchFamily="34" charset="0"/>
                          <a:ea typeface="SimSun"/>
                          <a:cs typeface="Arial"/>
                        </a:rPr>
                        <a:t> (perkalian permutasi, kombinasi)</a:t>
                      </a:r>
                    </a:p>
                    <a:p>
                      <a:pPr marL="173038" lvl="0" indent="-173038">
                        <a:lnSpc>
                          <a:spcPts val="1700"/>
                        </a:lnSpc>
                        <a:spcBef>
                          <a:spcPts val="600"/>
                        </a:spcBef>
                        <a:spcAft>
                          <a:spcPts val="0"/>
                        </a:spcAft>
                        <a:buFont typeface="Calibri"/>
                        <a:buChar char="-"/>
                      </a:pPr>
                      <a:r>
                        <a:rPr lang="en-US" sz="1800" dirty="0" err="1">
                          <a:latin typeface="Agency FB" pitchFamily="34" charset="0"/>
                          <a:ea typeface="SimSun"/>
                          <a:cs typeface="Arial"/>
                        </a:rPr>
                        <a:t>peluang</a:t>
                      </a:r>
                      <a:endParaRPr lang="id-ID" sz="1800" dirty="0">
                        <a:latin typeface="Agency FB" pitchFamily="34" charset="0"/>
                        <a:ea typeface="SimSun"/>
                        <a:cs typeface="Arial"/>
                      </a:endParaRPr>
                    </a:p>
                    <a:p>
                      <a:pPr marL="217170">
                        <a:lnSpc>
                          <a:spcPts val="1700"/>
                        </a:lnSpc>
                        <a:spcAft>
                          <a:spcPts val="0"/>
                        </a:spcAft>
                      </a:pPr>
                      <a:r>
                        <a:rPr lang="en-US" sz="1800" dirty="0">
                          <a:latin typeface="Agency FB" pitchFamily="34" charset="0"/>
                          <a:ea typeface="SimSun"/>
                          <a:cs typeface="Arial"/>
                        </a:rPr>
                        <a:t> </a:t>
                      </a:r>
                      <a:endParaRPr lang="id-ID" sz="18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9580876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78830" y="283779"/>
          <a:ext cx="8923285" cy="6170202"/>
        </p:xfrm>
        <a:graphic>
          <a:graphicData uri="http://schemas.openxmlformats.org/drawingml/2006/table">
            <a:tbl>
              <a:tblPr/>
              <a:tblGrid>
                <a:gridCol w="1725312"/>
                <a:gridCol w="1973356"/>
                <a:gridCol w="1741539"/>
                <a:gridCol w="1741539"/>
                <a:gridCol w="1741539"/>
              </a:tblGrid>
              <a:tr h="1013368">
                <a:tc>
                  <a:txBody>
                    <a:bodyPr/>
                    <a:lstStyle/>
                    <a:p>
                      <a:pPr algn="ctr">
                        <a:lnSpc>
                          <a:spcPct val="90000"/>
                        </a:lnSpc>
                        <a:spcBef>
                          <a:spcPts val="600"/>
                        </a:spcBef>
                        <a:spcAft>
                          <a:spcPts val="0"/>
                        </a:spcAft>
                      </a:pPr>
                      <a:r>
                        <a:rPr lang="id-ID" sz="1900" b="1" dirty="0">
                          <a:latin typeface="Agency FB" pitchFamily="34" charset="0"/>
                          <a:ea typeface="Calibri"/>
                          <a:cs typeface="Times New Roman"/>
                        </a:rPr>
                        <a:t>Level Kompetensi</a:t>
                      </a:r>
                      <a:endParaRPr lang="id-ID" sz="1900" dirty="0">
                        <a:latin typeface="Agency FB" pitchFamily="34" charset="0"/>
                        <a:ea typeface="Calibri"/>
                        <a:cs typeface="Times New Roman"/>
                      </a:endParaRPr>
                    </a:p>
                  </a:txBody>
                  <a:tcPr marL="36132" marR="3613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id-ID" sz="1900" b="1">
                          <a:latin typeface="Agency FB" pitchFamily="34" charset="0"/>
                          <a:ea typeface="Calibri"/>
                          <a:cs typeface="Times New Roman"/>
                        </a:rPr>
                        <a:t>Materi 1</a:t>
                      </a:r>
                      <a:endParaRPr lang="id-ID" sz="1900">
                        <a:latin typeface="Agency FB" pitchFamily="34" charset="0"/>
                        <a:ea typeface="Calibri"/>
                        <a:cs typeface="Times New Roman"/>
                      </a:endParaRPr>
                    </a:p>
                    <a:p>
                      <a:pPr algn="ctr">
                        <a:lnSpc>
                          <a:spcPct val="90000"/>
                        </a:lnSpc>
                        <a:spcBef>
                          <a:spcPts val="600"/>
                        </a:spcBef>
                        <a:spcAft>
                          <a:spcPts val="0"/>
                        </a:spcAft>
                      </a:pPr>
                      <a:r>
                        <a:rPr lang="en-US" sz="1900" b="1">
                          <a:latin typeface="Agency FB" pitchFamily="34" charset="0"/>
                          <a:ea typeface="Calibri"/>
                          <a:cs typeface="Times New Roman"/>
                        </a:rPr>
                        <a:t>Aljabar</a:t>
                      </a:r>
                      <a:endParaRPr lang="id-ID" sz="19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id-ID" sz="1900" b="1" dirty="0">
                          <a:latin typeface="Agency FB" pitchFamily="34" charset="0"/>
                          <a:ea typeface="Calibri"/>
                          <a:cs typeface="Times New Roman"/>
                        </a:rPr>
                        <a:t>Materi 2</a:t>
                      </a:r>
                      <a:endParaRPr lang="id-ID" sz="1900" dirty="0">
                        <a:latin typeface="Agency FB" pitchFamily="34" charset="0"/>
                        <a:ea typeface="Calibri"/>
                        <a:cs typeface="Times New Roman"/>
                      </a:endParaRPr>
                    </a:p>
                    <a:p>
                      <a:pPr algn="ctr">
                        <a:lnSpc>
                          <a:spcPct val="90000"/>
                        </a:lnSpc>
                        <a:spcBef>
                          <a:spcPts val="600"/>
                        </a:spcBef>
                        <a:spcAft>
                          <a:spcPts val="0"/>
                        </a:spcAft>
                      </a:pPr>
                      <a:r>
                        <a:rPr lang="en-US" sz="1900" b="1" dirty="0" err="1">
                          <a:latin typeface="Agency FB" pitchFamily="34" charset="0"/>
                          <a:ea typeface="Calibri"/>
                          <a:cs typeface="Times New Roman"/>
                        </a:rPr>
                        <a:t>Kalkulus</a:t>
                      </a:r>
                      <a:r>
                        <a:rPr lang="en-US" sz="1900" b="1" dirty="0">
                          <a:latin typeface="Agency FB" pitchFamily="34" charset="0"/>
                          <a:ea typeface="Calibri"/>
                          <a:cs typeface="Times New Roman"/>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en-US" sz="1900" b="1">
                          <a:latin typeface="Agency FB" pitchFamily="34" charset="0"/>
                          <a:ea typeface="Calibri"/>
                          <a:cs typeface="Times New Roman"/>
                        </a:rPr>
                        <a:t>Materi 3</a:t>
                      </a:r>
                      <a:endParaRPr lang="id-ID" sz="1900">
                        <a:latin typeface="Agency FB" pitchFamily="34" charset="0"/>
                        <a:ea typeface="Calibri"/>
                        <a:cs typeface="Times New Roman"/>
                      </a:endParaRPr>
                    </a:p>
                    <a:p>
                      <a:pPr algn="ctr">
                        <a:lnSpc>
                          <a:spcPct val="90000"/>
                        </a:lnSpc>
                        <a:spcBef>
                          <a:spcPts val="600"/>
                        </a:spcBef>
                        <a:spcAft>
                          <a:spcPts val="0"/>
                        </a:spcAft>
                      </a:pPr>
                      <a:r>
                        <a:rPr lang="en-US" sz="1900" b="1">
                          <a:latin typeface="Agency FB" pitchFamily="34" charset="0"/>
                          <a:ea typeface="Calibri"/>
                          <a:cs typeface="Times New Roman"/>
                        </a:rPr>
                        <a:t>Geometri dan Trigonometri</a:t>
                      </a:r>
                      <a:endParaRPr lang="id-ID" sz="190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c>
                  <a:txBody>
                    <a:bodyPr/>
                    <a:lstStyle/>
                    <a:p>
                      <a:pPr algn="ctr">
                        <a:lnSpc>
                          <a:spcPct val="90000"/>
                        </a:lnSpc>
                        <a:spcBef>
                          <a:spcPts val="600"/>
                        </a:spcBef>
                        <a:spcAft>
                          <a:spcPts val="0"/>
                        </a:spcAft>
                      </a:pPr>
                      <a:r>
                        <a:rPr lang="en-US" sz="1900" b="1" dirty="0" err="1">
                          <a:latin typeface="Agency FB" pitchFamily="34" charset="0"/>
                          <a:ea typeface="Calibri"/>
                          <a:cs typeface="Times New Roman"/>
                        </a:rPr>
                        <a:t>Materi</a:t>
                      </a:r>
                      <a:r>
                        <a:rPr lang="en-US" sz="1900" b="1" dirty="0">
                          <a:latin typeface="Agency FB" pitchFamily="34" charset="0"/>
                          <a:ea typeface="Calibri"/>
                          <a:cs typeface="Times New Roman"/>
                        </a:rPr>
                        <a:t> 4</a:t>
                      </a:r>
                      <a:endParaRPr lang="id-ID" sz="1900" dirty="0">
                        <a:latin typeface="Agency FB" pitchFamily="34" charset="0"/>
                        <a:ea typeface="Calibri"/>
                        <a:cs typeface="Times New Roman"/>
                      </a:endParaRPr>
                    </a:p>
                    <a:p>
                      <a:pPr algn="ctr">
                        <a:lnSpc>
                          <a:spcPct val="90000"/>
                        </a:lnSpc>
                        <a:spcBef>
                          <a:spcPts val="600"/>
                        </a:spcBef>
                        <a:spcAft>
                          <a:spcPts val="0"/>
                        </a:spcAft>
                      </a:pPr>
                      <a:r>
                        <a:rPr lang="en-US" sz="1900" b="1" dirty="0" err="1">
                          <a:latin typeface="Agency FB" pitchFamily="34" charset="0"/>
                          <a:ea typeface="Calibri"/>
                          <a:cs typeface="Times New Roman"/>
                        </a:rPr>
                        <a:t>Statistika</a:t>
                      </a:r>
                      <a:r>
                        <a:rPr lang="en-US" sz="1900" b="1" dirty="0">
                          <a:latin typeface="Agency FB" pitchFamily="34" charset="0"/>
                          <a:ea typeface="Calibri"/>
                          <a:cs typeface="Times New Roman"/>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lumMod val="20000"/>
                        <a:lumOff val="80000"/>
                      </a:schemeClr>
                    </a:solidFill>
                  </a:tcPr>
                </a:tc>
              </a:tr>
              <a:tr h="5156834">
                <a:tc>
                  <a:txBody>
                    <a:bodyPr/>
                    <a:lstStyle/>
                    <a:p>
                      <a:pPr>
                        <a:lnSpc>
                          <a:spcPct val="90000"/>
                        </a:lnSpc>
                        <a:spcBef>
                          <a:spcPts val="600"/>
                        </a:spcBef>
                        <a:spcAft>
                          <a:spcPts val="0"/>
                        </a:spcAft>
                      </a:pPr>
                      <a:r>
                        <a:rPr lang="id-ID" sz="1900" b="1" dirty="0">
                          <a:latin typeface="Agency FB" pitchFamily="34" charset="0"/>
                          <a:ea typeface="SimSun"/>
                          <a:cs typeface="Arial"/>
                        </a:rPr>
                        <a:t>Penalaran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en-US" sz="1900" dirty="0" err="1">
                          <a:latin typeface="Agency FB" pitchFamily="34" charset="0"/>
                          <a:ea typeface="SimSun"/>
                          <a:cs typeface="Arial"/>
                        </a:rPr>
                        <a:t>Menganalisis</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en-US" sz="1900" dirty="0" err="1">
                          <a:latin typeface="Agency FB" pitchFamily="34" charset="0"/>
                          <a:ea typeface="SimSun"/>
                          <a:cs typeface="Arial"/>
                        </a:rPr>
                        <a:t>Menerapkan</a:t>
                      </a:r>
                      <a:r>
                        <a:rPr lang="en-US" sz="1900" dirty="0">
                          <a:latin typeface="Agency FB" pitchFamily="34" charset="0"/>
                          <a:ea typeface="SimSun"/>
                          <a:cs typeface="Arial"/>
                        </a:rPr>
                        <a:t> </a:t>
                      </a:r>
                      <a:r>
                        <a:rPr lang="en-US" sz="1900" dirty="0" err="1">
                          <a:latin typeface="Agency FB" pitchFamily="34" charset="0"/>
                          <a:ea typeface="SimSun"/>
                          <a:cs typeface="Arial"/>
                        </a:rPr>
                        <a:t>gagasan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en-US" sz="1900" dirty="0" err="1">
                          <a:latin typeface="Agency FB" pitchFamily="34" charset="0"/>
                          <a:ea typeface="SimSun"/>
                          <a:cs typeface="Arial"/>
                        </a:rPr>
                        <a:t>Mengorganisasi</a:t>
                      </a:r>
                      <a:r>
                        <a:rPr lang="en-US" sz="1900" dirty="0">
                          <a:latin typeface="Agency FB" pitchFamily="34" charset="0"/>
                          <a:ea typeface="SimSun"/>
                          <a:cs typeface="Arial"/>
                        </a:rPr>
                        <a:t> </a:t>
                      </a:r>
                      <a:r>
                        <a:rPr lang="id-ID" sz="1900" dirty="0">
                          <a:latin typeface="Agency FB" pitchFamily="34" charset="0"/>
                          <a:ea typeface="SimSun"/>
                          <a:cs typeface="Arial"/>
                        </a:rPr>
                        <a:t> gagasan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Mensintesis</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Mengevaluasi</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Merumuskan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Menyimpulkan</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Symbol"/>
                        <a:buChar char=""/>
                      </a:pPr>
                      <a:r>
                        <a:rPr lang="id-ID" sz="1900" dirty="0">
                          <a:latin typeface="Agency FB" pitchFamily="34" charset="0"/>
                          <a:ea typeface="SimSun"/>
                          <a:cs typeface="Arial"/>
                        </a:rPr>
                        <a:t>Menginterprestasi</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komposisi</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invers</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persamaan</a:t>
                      </a:r>
                      <a:r>
                        <a:rPr lang="en-US" sz="1900" dirty="0">
                          <a:latin typeface="Agency FB" pitchFamily="34" charset="0"/>
                          <a:ea typeface="SimSun"/>
                          <a:cs typeface="Arial"/>
                        </a:rPr>
                        <a:t> </a:t>
                      </a:r>
                      <a:r>
                        <a:rPr lang="id-ID" sz="1900" dirty="0">
                          <a:latin typeface="Agency FB" pitchFamily="34" charset="0"/>
                          <a:ea typeface="SimSun"/>
                          <a:cs typeface="Arial"/>
                        </a:rPr>
                        <a:t>dan fungsi kuadrat</a:t>
                      </a: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sistem</a:t>
                      </a:r>
                      <a:r>
                        <a:rPr lang="en-US" sz="1900" dirty="0">
                          <a:latin typeface="Agency FB" pitchFamily="34" charset="0"/>
                          <a:ea typeface="SimSun"/>
                          <a:cs typeface="Arial"/>
                        </a:rPr>
                        <a:t> </a:t>
                      </a:r>
                      <a:r>
                        <a:rPr lang="en-US" sz="1900" dirty="0" err="1">
                          <a:latin typeface="Agency FB" pitchFamily="34" charset="0"/>
                          <a:ea typeface="SimSun"/>
                          <a:cs typeface="Arial"/>
                        </a:rPr>
                        <a:t>persamaan</a:t>
                      </a:r>
                      <a:r>
                        <a:rPr lang="en-US" sz="1900" dirty="0">
                          <a:latin typeface="Agency FB" pitchFamily="34" charset="0"/>
                          <a:ea typeface="SimSun"/>
                          <a:cs typeface="Arial"/>
                        </a:rPr>
                        <a:t> linear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sistem</a:t>
                      </a:r>
                      <a:r>
                        <a:rPr lang="en-US" sz="1900" dirty="0">
                          <a:latin typeface="Agency FB" pitchFamily="34" charset="0"/>
                          <a:ea typeface="SimSun"/>
                          <a:cs typeface="Arial"/>
                        </a:rPr>
                        <a:t> </a:t>
                      </a:r>
                      <a:r>
                        <a:rPr lang="en-US" sz="1900" dirty="0" err="1">
                          <a:latin typeface="Agency FB" pitchFamily="34" charset="0"/>
                          <a:ea typeface="SimSun"/>
                          <a:cs typeface="Arial"/>
                        </a:rPr>
                        <a:t>pertidaksamaan</a:t>
                      </a:r>
                      <a:r>
                        <a:rPr lang="en-US" sz="1900" dirty="0">
                          <a:latin typeface="Agency FB" pitchFamily="34" charset="0"/>
                          <a:ea typeface="SimSun"/>
                          <a:cs typeface="Arial"/>
                        </a:rPr>
                        <a:t> linear</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id-ID" sz="1900" dirty="0">
                          <a:latin typeface="Agency FB" pitchFamily="34" charset="0"/>
                          <a:ea typeface="SimSun"/>
                          <a:cs typeface="Arial"/>
                        </a:rPr>
                        <a:t>program linear</a:t>
                      </a: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matriks</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barisan</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deret</a:t>
                      </a:r>
                      <a:endParaRPr lang="id-ID" sz="19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77800" lvl="0" indent="-177800">
                        <a:lnSpc>
                          <a:spcPct val="90000"/>
                        </a:lnSpc>
                        <a:spcBef>
                          <a:spcPts val="600"/>
                        </a:spcBef>
                        <a:spcAft>
                          <a:spcPts val="0"/>
                        </a:spcAft>
                        <a:buFont typeface="Calibri"/>
                        <a:buChar char="-"/>
                      </a:pPr>
                      <a:r>
                        <a:rPr lang="en-US" sz="1900" dirty="0" err="1">
                          <a:latin typeface="Agency FB" pitchFamily="34" charset="0"/>
                          <a:ea typeface="SimSun"/>
                          <a:cs typeface="Arial"/>
                        </a:rPr>
                        <a:t>turunan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aljabar</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turunan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endParaRPr lang="id-ID" sz="1900" dirty="0">
                        <a:latin typeface="Agency FB" pitchFamily="34" charset="0"/>
                        <a:ea typeface="SimSun"/>
                        <a:cs typeface="Arial"/>
                      </a:endParaRPr>
                    </a:p>
                    <a:p>
                      <a:pPr marL="177800" lvl="0" indent="-177800">
                        <a:lnSpc>
                          <a:spcPct val="90000"/>
                        </a:lnSpc>
                        <a:spcBef>
                          <a:spcPts val="600"/>
                        </a:spcBef>
                        <a:spcAft>
                          <a:spcPts val="0"/>
                        </a:spcAft>
                        <a:buFont typeface="Calibri"/>
                        <a:buChar char="-"/>
                      </a:pPr>
                      <a:r>
                        <a:rPr lang="id-ID" sz="1900" dirty="0">
                          <a:latin typeface="Agency FB" pitchFamily="34" charset="0"/>
                          <a:ea typeface="SimSun"/>
                          <a:cs typeface="Arial"/>
                        </a:rPr>
                        <a:t>titik stasioner dan nilai ekstrim</a:t>
                      </a:r>
                    </a:p>
                    <a:p>
                      <a:pPr marL="177800" lvl="0" indent="-177800">
                        <a:lnSpc>
                          <a:spcPct val="90000"/>
                        </a:lnSpc>
                        <a:spcBef>
                          <a:spcPts val="600"/>
                        </a:spcBef>
                        <a:spcAft>
                          <a:spcPts val="0"/>
                        </a:spcAft>
                        <a:buFont typeface="Calibri"/>
                        <a:buChar char="-"/>
                      </a:pPr>
                      <a:r>
                        <a:rPr lang="en-US" sz="1900" dirty="0">
                          <a:latin typeface="Agency FB" pitchFamily="34" charset="0"/>
                          <a:ea typeface="SimSun"/>
                          <a:cs typeface="Arial"/>
                        </a:rPr>
                        <a:t>integral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aljabar</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integral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endParaRPr lang="id-ID" sz="1900" dirty="0">
                        <a:latin typeface="Agency FB" pitchFamily="34" charset="0"/>
                        <a:ea typeface="SimSun"/>
                        <a:cs typeface="Arial"/>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perbandingan</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r>
                        <a:rPr lang="en-US" sz="1900" dirty="0">
                          <a:latin typeface="Agency FB" pitchFamily="34" charset="0"/>
                          <a:ea typeface="SimSun"/>
                          <a:cs typeface="Arial"/>
                        </a:rPr>
                        <a:t>,</a:t>
                      </a:r>
                      <a:r>
                        <a:rPr lang="id-ID" sz="1900" dirty="0">
                          <a:latin typeface="Agency FB" pitchFamily="34" charset="0"/>
                          <a:ea typeface="SimSun"/>
                          <a:cs typeface="Arial"/>
                        </a:rPr>
                        <a:t> dan</a:t>
                      </a:r>
                      <a:r>
                        <a:rPr lang="en-US" sz="1900" dirty="0">
                          <a:latin typeface="Agency FB" pitchFamily="34" charset="0"/>
                          <a:ea typeface="SimSun"/>
                          <a:cs typeface="Arial"/>
                        </a:rPr>
                        <a:t> </a:t>
                      </a:r>
                      <a:r>
                        <a:rPr lang="en-US" sz="1900" dirty="0" err="1">
                          <a:latin typeface="Agency FB" pitchFamily="34" charset="0"/>
                          <a:ea typeface="SimSun"/>
                          <a:cs typeface="Arial"/>
                        </a:rPr>
                        <a:t>fungsi</a:t>
                      </a:r>
                      <a:r>
                        <a:rPr lang="en-US" sz="1900" dirty="0">
                          <a:latin typeface="Agency FB" pitchFamily="34" charset="0"/>
                          <a:ea typeface="SimSun"/>
                          <a:cs typeface="Arial"/>
                        </a:rPr>
                        <a:t> </a:t>
                      </a:r>
                      <a:r>
                        <a:rPr lang="en-US" sz="1900" dirty="0" err="1">
                          <a:latin typeface="Agency FB" pitchFamily="34" charset="0"/>
                          <a:ea typeface="SimSun"/>
                          <a:cs typeface="Arial"/>
                        </a:rPr>
                        <a:t>trigonometri</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id-ID" sz="1900" dirty="0">
                          <a:latin typeface="Agency FB" pitchFamily="34" charset="0"/>
                          <a:ea typeface="SimSun"/>
                          <a:cs typeface="Arial"/>
                        </a:rPr>
                        <a:t>aturan sinus dan kosinus</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kedudukan</a:t>
                      </a:r>
                      <a:r>
                        <a:rPr lang="en-US" sz="1900" dirty="0">
                          <a:latin typeface="Agency FB" pitchFamily="34" charset="0"/>
                          <a:ea typeface="SimSun"/>
                          <a:cs typeface="Arial"/>
                        </a:rPr>
                        <a:t>, </a:t>
                      </a:r>
                      <a:r>
                        <a:rPr lang="en-US" sz="1900" dirty="0" err="1">
                          <a:latin typeface="Agency FB" pitchFamily="34" charset="0"/>
                          <a:ea typeface="SimSun"/>
                          <a:cs typeface="Arial"/>
                        </a:rPr>
                        <a:t>jarak</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sudut</a:t>
                      </a:r>
                      <a:r>
                        <a:rPr lang="en-US" sz="1900" dirty="0">
                          <a:latin typeface="Agency FB" pitchFamily="34" charset="0"/>
                          <a:ea typeface="SimSun"/>
                          <a:cs typeface="Arial"/>
                        </a:rPr>
                        <a:t> </a:t>
                      </a:r>
                      <a:r>
                        <a:rPr lang="en-US" sz="1900" dirty="0" err="1">
                          <a:latin typeface="Agency FB" pitchFamily="34" charset="0"/>
                          <a:ea typeface="SimSun"/>
                          <a:cs typeface="Arial"/>
                        </a:rPr>
                        <a:t>dari</a:t>
                      </a:r>
                      <a:r>
                        <a:rPr lang="en-US" sz="1900" dirty="0">
                          <a:latin typeface="Agency FB" pitchFamily="34" charset="0"/>
                          <a:ea typeface="SimSun"/>
                          <a:cs typeface="Arial"/>
                        </a:rPr>
                        <a:t> </a:t>
                      </a:r>
                      <a:r>
                        <a:rPr lang="en-US" sz="1900" dirty="0" err="1">
                          <a:latin typeface="Agency FB" pitchFamily="34" charset="0"/>
                          <a:ea typeface="SimSun"/>
                          <a:cs typeface="Arial"/>
                        </a:rPr>
                        <a:t>titik</a:t>
                      </a:r>
                      <a:r>
                        <a:rPr lang="en-US" sz="1900" dirty="0">
                          <a:latin typeface="Agency FB" pitchFamily="34" charset="0"/>
                          <a:ea typeface="SimSun"/>
                          <a:cs typeface="Arial"/>
                        </a:rPr>
                        <a:t>, </a:t>
                      </a:r>
                      <a:r>
                        <a:rPr lang="en-US" sz="1900" dirty="0" err="1">
                          <a:latin typeface="Agency FB" pitchFamily="34" charset="0"/>
                          <a:ea typeface="SimSun"/>
                          <a:cs typeface="Arial"/>
                        </a:rPr>
                        <a:t>garis</a:t>
                      </a:r>
                      <a:r>
                        <a:rPr lang="en-US" sz="1900" dirty="0">
                          <a:latin typeface="Agency FB" pitchFamily="34" charset="0"/>
                          <a:ea typeface="SimSun"/>
                          <a:cs typeface="Arial"/>
                        </a:rPr>
                        <a:t>, </a:t>
                      </a:r>
                      <a:r>
                        <a:rPr lang="en-US" sz="1900" dirty="0" err="1">
                          <a:latin typeface="Agency FB" pitchFamily="34" charset="0"/>
                          <a:ea typeface="SimSun"/>
                          <a:cs typeface="Arial"/>
                        </a:rPr>
                        <a:t>dan</a:t>
                      </a:r>
                      <a:r>
                        <a:rPr lang="en-US" sz="1900" dirty="0">
                          <a:latin typeface="Agency FB" pitchFamily="34" charset="0"/>
                          <a:ea typeface="SimSun"/>
                          <a:cs typeface="Arial"/>
                        </a:rPr>
                        <a:t> </a:t>
                      </a:r>
                      <a:r>
                        <a:rPr lang="en-US" sz="1900" dirty="0" err="1">
                          <a:latin typeface="Agency FB" pitchFamily="34" charset="0"/>
                          <a:ea typeface="SimSun"/>
                          <a:cs typeface="Arial"/>
                        </a:rPr>
                        <a:t>bidang</a:t>
                      </a:r>
                      <a:r>
                        <a:rPr lang="en-US" sz="1900" dirty="0">
                          <a:latin typeface="Agency FB" pitchFamily="34" charset="0"/>
                          <a:ea typeface="SimSun"/>
                          <a:cs typeface="Arial"/>
                        </a:rPr>
                        <a:t> </a:t>
                      </a:r>
                      <a:r>
                        <a:rPr lang="en-US" sz="1900" dirty="0" err="1">
                          <a:latin typeface="Agency FB" pitchFamily="34" charset="0"/>
                          <a:ea typeface="SimSun"/>
                          <a:cs typeface="Arial"/>
                        </a:rPr>
                        <a:t>dalam</a:t>
                      </a:r>
                      <a:r>
                        <a:rPr lang="en-US" sz="1900" dirty="0">
                          <a:latin typeface="Agency FB" pitchFamily="34" charset="0"/>
                          <a:ea typeface="SimSun"/>
                          <a:cs typeface="Arial"/>
                        </a:rPr>
                        <a:t> </a:t>
                      </a:r>
                      <a:r>
                        <a:rPr lang="en-US" sz="1900" dirty="0" err="1">
                          <a:latin typeface="Agency FB" pitchFamily="34" charset="0"/>
                          <a:ea typeface="SimSun"/>
                          <a:cs typeface="Arial"/>
                        </a:rPr>
                        <a:t>ruang</a:t>
                      </a:r>
                      <a:r>
                        <a:rPr lang="en-US" sz="1900" dirty="0">
                          <a:latin typeface="Agency FB" pitchFamily="34" charset="0"/>
                          <a:ea typeface="SimSun"/>
                          <a:cs typeface="Arial"/>
                        </a:rPr>
                        <a:t> </a:t>
                      </a:r>
                      <a:r>
                        <a:rPr lang="en-US" sz="1900" dirty="0" err="1">
                          <a:latin typeface="Agency FB" pitchFamily="34" charset="0"/>
                          <a:ea typeface="SimSun"/>
                          <a:cs typeface="Arial"/>
                        </a:rPr>
                        <a:t>tiga</a:t>
                      </a:r>
                      <a:r>
                        <a:rPr lang="en-US" sz="1900" dirty="0">
                          <a:latin typeface="Agency FB" pitchFamily="34" charset="0"/>
                          <a:ea typeface="SimSun"/>
                          <a:cs typeface="Arial"/>
                        </a:rPr>
                        <a:t> </a:t>
                      </a:r>
                      <a:r>
                        <a:rPr lang="en-US" sz="1900" dirty="0" err="1">
                          <a:latin typeface="Agency FB" pitchFamily="34" charset="0"/>
                          <a:ea typeface="SimSun"/>
                          <a:cs typeface="Arial"/>
                        </a:rPr>
                        <a:t>dimensi</a:t>
                      </a:r>
                      <a:endParaRPr lang="id-ID" sz="1900" dirty="0">
                        <a:latin typeface="Agency FB" pitchFamily="34" charset="0"/>
                        <a:ea typeface="Calibri"/>
                        <a:cs typeface="Times New Roman"/>
                      </a:endParaRPr>
                    </a:p>
                    <a:p>
                      <a:pPr marL="16637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transformasi</a:t>
                      </a:r>
                      <a:r>
                        <a:rPr lang="en-US" sz="1900" dirty="0">
                          <a:latin typeface="Agency FB" pitchFamily="34" charset="0"/>
                          <a:ea typeface="SimSun"/>
                          <a:cs typeface="Arial"/>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90000"/>
                        </a:lnSpc>
                        <a:spcBef>
                          <a:spcPts val="600"/>
                        </a:spcBef>
                        <a:spcAft>
                          <a:spcPts val="0"/>
                        </a:spcAft>
                      </a:pPr>
                      <a:r>
                        <a:rPr lang="en-US" sz="1900" dirty="0" err="1">
                          <a:latin typeface="Agency FB" pitchFamily="34" charset="0"/>
                          <a:ea typeface="SimSun"/>
                          <a:cs typeface="Arial"/>
                        </a:rPr>
                        <a:t>Siswa</a:t>
                      </a:r>
                      <a:r>
                        <a:rPr lang="en-US" sz="1900" dirty="0">
                          <a:latin typeface="Agency FB" pitchFamily="34" charset="0"/>
                          <a:ea typeface="SimSun"/>
                          <a:cs typeface="Arial"/>
                        </a:rPr>
                        <a:t> </a:t>
                      </a:r>
                      <a:r>
                        <a:rPr lang="en-US" sz="1900" dirty="0" err="1">
                          <a:latin typeface="Agency FB" pitchFamily="34" charset="0"/>
                          <a:ea typeface="SimSun"/>
                          <a:cs typeface="Arial"/>
                        </a:rPr>
                        <a:t>memiliki</a:t>
                      </a:r>
                      <a:r>
                        <a:rPr lang="en-US" sz="1900" dirty="0">
                          <a:latin typeface="Agency FB" pitchFamily="34" charset="0"/>
                          <a:ea typeface="SimSun"/>
                          <a:cs typeface="Arial"/>
                        </a:rPr>
                        <a:t> </a:t>
                      </a:r>
                      <a:r>
                        <a:rPr lang="en-US" sz="1900" dirty="0" err="1">
                          <a:latin typeface="Agency FB" pitchFamily="34" charset="0"/>
                          <a:ea typeface="SimSun"/>
                          <a:cs typeface="Arial"/>
                        </a:rPr>
                        <a:t>kemampuan</a:t>
                      </a:r>
                      <a:r>
                        <a:rPr lang="en-US" sz="1900" dirty="0">
                          <a:latin typeface="Agency FB" pitchFamily="34" charset="0"/>
                          <a:ea typeface="SimSun"/>
                          <a:cs typeface="Arial"/>
                        </a:rPr>
                        <a:t> </a:t>
                      </a:r>
                      <a:r>
                        <a:rPr lang="id-ID" sz="1900" dirty="0">
                          <a:latin typeface="Agency FB" pitchFamily="34" charset="0"/>
                          <a:ea typeface="SimSun"/>
                          <a:cs typeface="Arial"/>
                        </a:rPr>
                        <a:t>ber</a:t>
                      </a:r>
                      <a:r>
                        <a:rPr lang="en-US" sz="1900" dirty="0" err="1">
                          <a:latin typeface="Agency FB" pitchFamily="34" charset="0"/>
                          <a:ea typeface="SimSun"/>
                          <a:cs typeface="Arial"/>
                        </a:rPr>
                        <a:t>nalar</a:t>
                      </a:r>
                      <a:r>
                        <a:rPr lang="en-US" sz="1900" dirty="0">
                          <a:latin typeface="Agency FB" pitchFamily="34" charset="0"/>
                          <a:ea typeface="SimSun"/>
                          <a:cs typeface="Arial"/>
                        </a:rPr>
                        <a:t> </a:t>
                      </a:r>
                      <a:r>
                        <a:rPr lang="en-US" sz="1900" dirty="0" err="1">
                          <a:latin typeface="Agency FB" pitchFamily="34" charset="0"/>
                          <a:ea typeface="SimSun"/>
                          <a:cs typeface="Arial"/>
                        </a:rPr>
                        <a:t>pada</a:t>
                      </a:r>
                      <a:r>
                        <a:rPr lang="en-US" sz="1900" dirty="0">
                          <a:latin typeface="Agency FB" pitchFamily="34" charset="0"/>
                          <a:ea typeface="SimSun"/>
                          <a:cs typeface="Arial"/>
                        </a:rPr>
                        <a:t> </a:t>
                      </a:r>
                      <a:r>
                        <a:rPr lang="en-US" sz="1900" dirty="0" err="1">
                          <a:latin typeface="Agency FB" pitchFamily="34" charset="0"/>
                          <a:ea typeface="SimSun"/>
                          <a:cs typeface="Arial"/>
                        </a:rPr>
                        <a:t>topik</a:t>
                      </a:r>
                      <a:r>
                        <a:rPr lang="en-US" sz="1900" dirty="0">
                          <a:latin typeface="Agency FB" pitchFamily="34" charset="0"/>
                          <a:ea typeface="SimSun"/>
                          <a:cs typeface="Arial"/>
                        </a:rPr>
                        <a:t>:</a:t>
                      </a:r>
                      <a:endParaRPr lang="id-ID" sz="1900" dirty="0">
                        <a:latin typeface="Agency FB" pitchFamily="34" charset="0"/>
                        <a:ea typeface="Calibri"/>
                        <a:cs typeface="Times New Roman"/>
                      </a:endParaRPr>
                    </a:p>
                    <a:p>
                      <a:pPr marL="14859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statistika</a:t>
                      </a:r>
                      <a:r>
                        <a:rPr lang="en-US" sz="1900" dirty="0">
                          <a:latin typeface="Agency FB" pitchFamily="34" charset="0"/>
                          <a:ea typeface="SimSun"/>
                          <a:cs typeface="Arial"/>
                        </a:rPr>
                        <a:t> </a:t>
                      </a:r>
                      <a:r>
                        <a:rPr lang="en-US" sz="1900" dirty="0" err="1">
                          <a:latin typeface="Agency FB" pitchFamily="34" charset="0"/>
                          <a:ea typeface="SimSun"/>
                          <a:cs typeface="Arial"/>
                        </a:rPr>
                        <a:t>dasar</a:t>
                      </a:r>
                      <a:endParaRPr lang="id-ID" sz="1900" dirty="0">
                        <a:latin typeface="Agency FB" pitchFamily="34" charset="0"/>
                        <a:ea typeface="Calibri"/>
                        <a:cs typeface="Times New Roman"/>
                      </a:endParaRPr>
                    </a:p>
                    <a:p>
                      <a:pPr marL="14859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kaidah</a:t>
                      </a:r>
                      <a:r>
                        <a:rPr lang="en-US" sz="1900" dirty="0">
                          <a:latin typeface="Agency FB" pitchFamily="34" charset="0"/>
                          <a:ea typeface="SimSun"/>
                          <a:cs typeface="Arial"/>
                        </a:rPr>
                        <a:t> </a:t>
                      </a:r>
                      <a:r>
                        <a:rPr lang="en-US" sz="1900" dirty="0" err="1">
                          <a:latin typeface="Agency FB" pitchFamily="34" charset="0"/>
                          <a:ea typeface="SimSun"/>
                          <a:cs typeface="Arial"/>
                        </a:rPr>
                        <a:t>pencacahan</a:t>
                      </a:r>
                      <a:r>
                        <a:rPr lang="id-ID" sz="1900" dirty="0">
                          <a:latin typeface="Agency FB" pitchFamily="34" charset="0"/>
                          <a:ea typeface="SimSun"/>
                          <a:cs typeface="Arial"/>
                        </a:rPr>
                        <a:t> (perkalian permutasi, kombinasi)</a:t>
                      </a:r>
                      <a:endParaRPr lang="id-ID" sz="1900" dirty="0">
                        <a:latin typeface="Agency FB" pitchFamily="34" charset="0"/>
                        <a:ea typeface="Calibri"/>
                        <a:cs typeface="Times New Roman"/>
                      </a:endParaRPr>
                    </a:p>
                    <a:p>
                      <a:pPr marL="148590" indent="-138430">
                        <a:lnSpc>
                          <a:spcPct val="90000"/>
                        </a:lnSpc>
                        <a:spcBef>
                          <a:spcPts val="600"/>
                        </a:spcBef>
                        <a:spcAft>
                          <a:spcPts val="0"/>
                        </a:spcAft>
                        <a:buFont typeface="Agency FB" pitchFamily="34" charset="0"/>
                        <a:buChar char="–"/>
                      </a:pPr>
                      <a:r>
                        <a:rPr lang="en-US" sz="1900" dirty="0" err="1">
                          <a:latin typeface="Agency FB" pitchFamily="34" charset="0"/>
                          <a:ea typeface="SimSun"/>
                          <a:cs typeface="Arial"/>
                        </a:rPr>
                        <a:t>peluang</a:t>
                      </a:r>
                      <a:endParaRPr lang="id-ID" sz="1900" dirty="0">
                        <a:latin typeface="Agency FB" pitchFamily="34" charset="0"/>
                        <a:ea typeface="Calibri"/>
                        <a:cs typeface="Times New Roman"/>
                      </a:endParaRPr>
                    </a:p>
                    <a:p>
                      <a:pPr marL="217170">
                        <a:lnSpc>
                          <a:spcPct val="90000"/>
                        </a:lnSpc>
                        <a:spcBef>
                          <a:spcPts val="600"/>
                        </a:spcBef>
                        <a:spcAft>
                          <a:spcPts val="0"/>
                        </a:spcAft>
                      </a:pPr>
                      <a:r>
                        <a:rPr lang="en-US" sz="1900" dirty="0">
                          <a:latin typeface="Agency FB" pitchFamily="34" charset="0"/>
                          <a:ea typeface="SimSun"/>
                          <a:cs typeface="Arial"/>
                        </a:rPr>
                        <a:t> </a:t>
                      </a:r>
                      <a:endParaRPr lang="id-ID" sz="1900" dirty="0">
                        <a:latin typeface="Agency FB" pitchFamily="34" charset="0"/>
                        <a:ea typeface="Calibri"/>
                        <a:cs typeface="Times New Roman"/>
                      </a:endParaRPr>
                    </a:p>
                  </a:txBody>
                  <a:tcPr marL="36132" marR="361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294260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Group 30"/>
          <p:cNvGrpSpPr/>
          <p:nvPr/>
        </p:nvGrpSpPr>
        <p:grpSpPr>
          <a:xfrm>
            <a:off x="246987" y="646350"/>
            <a:ext cx="8565934" cy="5565244"/>
            <a:chOff x="246987" y="646350"/>
            <a:chExt cx="8565934" cy="5565244"/>
          </a:xfrm>
        </p:grpSpPr>
        <p:sp>
          <p:nvSpPr>
            <p:cNvPr id="217089" name="Rectangle 1"/>
            <p:cNvSpPr>
              <a:spLocks noChangeArrowheads="1"/>
            </p:cNvSpPr>
            <p:nvPr/>
          </p:nvSpPr>
          <p:spPr bwMode="auto">
            <a:xfrm>
              <a:off x="5596756" y="646350"/>
              <a:ext cx="3200400" cy="2067233"/>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173038" marR="0" lvl="0" indent="-173038" algn="l" defTabSz="914400" rtl="0" eaLnBrk="1" fontAlgn="base" latinLnBrk="0" hangingPunct="1">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Mengidentifikasi</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Mengkl</a:t>
              </a: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a</a:t>
              </a: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sifikasi</a:t>
              </a:r>
              <a:r>
                <a:rPr kumimoji="0" lang="en-US"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data</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Menyimpulkan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Menjelaskan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Membandingkan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Menentukan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Menghitung</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p:txBody>
        </p:sp>
        <p:sp>
          <p:nvSpPr>
            <p:cNvPr id="217090" name="Rectangle 2"/>
            <p:cNvSpPr>
              <a:spLocks noChangeArrowheads="1"/>
            </p:cNvSpPr>
            <p:nvPr/>
          </p:nvSpPr>
          <p:spPr bwMode="auto">
            <a:xfrm>
              <a:off x="5596751" y="2806223"/>
              <a:ext cx="3216169" cy="938719"/>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173038" lvl="0" indent="-173038" eaLnBrk="0" fontAlgn="base" hangingPunct="0">
                <a:lnSpc>
                  <a:spcPts val="2200"/>
                </a:lnSpc>
                <a:spcBef>
                  <a:spcPct val="0"/>
                </a:spcBef>
                <a:spcAft>
                  <a:spcPct val="0"/>
                </a:spcAft>
                <a:buFontTx/>
                <a:buChar char="•"/>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Menggunakan</a:t>
              </a:r>
            </a:p>
            <a:p>
              <a:pPr marL="173038" lvl="0" indent="-173038" eaLnBrk="0" fontAlgn="base" hangingPunct="0">
                <a:lnSpc>
                  <a:spcPts val="2200"/>
                </a:lnSpc>
                <a:spcBef>
                  <a:spcPct val="0"/>
                </a:spcBef>
                <a:spcAft>
                  <a:spcPct val="0"/>
                </a:spcAft>
                <a:buFontTx/>
                <a:buChar char="•"/>
              </a:pPr>
              <a:r>
                <a:rPr lang="id-ID" altLang="zh-CN" sz="2000" dirty="0" smtClean="0">
                  <a:latin typeface="Berlin Sans FB" pitchFamily="34" charset="0"/>
                  <a:ea typeface="SimSun" pitchFamily="2" charset="-122"/>
                  <a:cs typeface="Arial" pitchFamily="34" charset="0"/>
                </a:rPr>
                <a:t>Memodelkan</a:t>
              </a:r>
            </a:p>
            <a:p>
              <a:pPr marL="173038" lvl="0" indent="-173038" eaLnBrk="0" fontAlgn="base" hangingPunct="0">
                <a:lnSpc>
                  <a:spcPts val="2200"/>
                </a:lnSpc>
                <a:spcBef>
                  <a:spcPct val="0"/>
                </a:spcBef>
                <a:spcAft>
                  <a:spcPct val="0"/>
                </a:spcAft>
                <a:buFontTx/>
                <a:buChar char="•"/>
              </a:pPr>
              <a:r>
                <a:rPr lang="id-ID" altLang="zh-CN" sz="2000" dirty="0" smtClean="0">
                  <a:latin typeface="Berlin Sans FB" pitchFamily="34" charset="0"/>
                  <a:ea typeface="SimSun" pitchFamily="2" charset="-122"/>
                  <a:cs typeface="Arial" pitchFamily="34" charset="0"/>
                </a:rPr>
                <a:t>Memecahkan masalah</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p:txBody>
        </p:sp>
        <p:sp>
          <p:nvSpPr>
            <p:cNvPr id="217091" name="Rectangle 3"/>
            <p:cNvSpPr>
              <a:spLocks noChangeArrowheads="1"/>
            </p:cNvSpPr>
            <p:nvPr/>
          </p:nvSpPr>
          <p:spPr bwMode="auto">
            <a:xfrm>
              <a:off x="5612532" y="3862233"/>
              <a:ext cx="3200389" cy="2349361"/>
            </a:xfrm>
            <a:prstGeom prst="rect">
              <a:avLst/>
            </a:prstGeom>
            <a:noFill/>
            <a:ln w="9525">
              <a:solidFill>
                <a:srgbClr val="0000CC"/>
              </a:solidFill>
              <a:miter lim="800000"/>
              <a:headEnd/>
              <a:tailEnd/>
            </a:ln>
            <a:effectLst/>
          </p:spPr>
          <p:txBody>
            <a:bodyPr vert="horz" wrap="square" lIns="91440" tIns="45720" rIns="91440" bIns="45720" numCol="1" anchor="ctr" anchorCtr="0" compatLnSpc="1">
              <a:prstTxWarp prst="textNoShape">
                <a:avLst/>
              </a:prstTxWarp>
              <a:spAutoFit/>
            </a:bodyPr>
            <a:lstStyle/>
            <a:p>
              <a:pPr marL="173038" marR="0" lvl="0" indent="-173038" algn="l" defTabSz="914400" rtl="0" eaLnBrk="1" fontAlgn="base" latinLnBrk="0" hangingPunct="1">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Menganalisis</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Menerapkan</a:t>
              </a:r>
              <a:r>
                <a:rPr kumimoji="0" lang="en-US"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a:t>
              </a: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gagasan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en-US" altLang="zh-CN" sz="2000" b="0" i="0" u="none" strike="noStrike" cap="none" normalizeH="0" baseline="0" dirty="0" err="1" smtClean="0">
                  <a:ln>
                    <a:noFill/>
                  </a:ln>
                  <a:solidFill>
                    <a:schemeClr val="tx1"/>
                  </a:solidFill>
                  <a:effectLst/>
                  <a:latin typeface="Berlin Sans FB" pitchFamily="34" charset="0"/>
                  <a:ea typeface="SimSun" pitchFamily="2" charset="-122"/>
                  <a:cs typeface="Arial" pitchFamily="34" charset="0"/>
                </a:rPr>
                <a:t>Mengorganisasi</a:t>
              </a:r>
              <a:r>
                <a:rPr kumimoji="0" lang="en-US"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a:t>
              </a: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 gagasan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Mensintesis</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Mengevaluasi</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Merumuskan</a:t>
              </a:r>
              <a:endParaRPr kumimoji="0" lang="id-ID" altLang="zh-CN" sz="2000" b="0" i="0" u="none" strike="noStrike" cap="none" normalizeH="0" baseline="0" dirty="0" smtClean="0">
                <a:ln>
                  <a:noFill/>
                </a:ln>
                <a:solidFill>
                  <a:schemeClr val="tx1"/>
                </a:solidFill>
                <a:effectLst/>
                <a:latin typeface="Berlin Sans FB" pitchFamily="34" charset="0"/>
                <a:cs typeface="Arial" pitchFamily="34" charset="0"/>
              </a:endParaRP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Menyimpulkan </a:t>
              </a:r>
            </a:p>
            <a:p>
              <a:pPr marL="173038" marR="0" lvl="0" indent="-173038" algn="l" defTabSz="914400" rtl="0" eaLnBrk="0" fontAlgn="base" latinLnBrk="0" hangingPunct="0">
                <a:lnSpc>
                  <a:spcPts val="2200"/>
                </a:lnSpc>
                <a:spcBef>
                  <a:spcPct val="0"/>
                </a:spcBef>
                <a:spcAft>
                  <a:spcPct val="0"/>
                </a:spcAft>
                <a:buClrTx/>
                <a:buSzTx/>
                <a:buFontTx/>
                <a:buChar char="•"/>
                <a:tabLst/>
              </a:pPr>
              <a:r>
                <a:rPr kumimoji="0" lang="id-ID" altLang="zh-CN" sz="2000" b="0" i="0" u="none" strike="noStrike" cap="none" normalizeH="0" baseline="0" dirty="0" smtClean="0">
                  <a:ln>
                    <a:noFill/>
                  </a:ln>
                  <a:solidFill>
                    <a:schemeClr val="tx1"/>
                  </a:solidFill>
                  <a:effectLst/>
                  <a:latin typeface="Berlin Sans FB" pitchFamily="34" charset="0"/>
                  <a:ea typeface="SimSun" pitchFamily="2" charset="-122"/>
                  <a:cs typeface="Arial" pitchFamily="34" charset="0"/>
                </a:rPr>
                <a:t>Menginterprestasi</a:t>
              </a:r>
              <a:r>
                <a:rPr kumimoji="0" lang="id-ID" altLang="zh-CN" sz="2000" b="0" i="0" u="none" strike="noStrike" cap="none" normalizeH="0" baseline="0" dirty="0" smtClean="0">
                  <a:ln>
                    <a:noFill/>
                  </a:ln>
                  <a:solidFill>
                    <a:schemeClr val="tx1"/>
                  </a:solidFill>
                  <a:effectLst/>
                  <a:latin typeface="Berlin Sans FB" pitchFamily="34" charset="0"/>
                  <a:cs typeface="Arial" pitchFamily="34" charset="0"/>
                </a:rPr>
                <a:t> </a:t>
              </a:r>
            </a:p>
          </p:txBody>
        </p:sp>
        <p:sp>
          <p:nvSpPr>
            <p:cNvPr id="11" name="Left Brace 10"/>
            <p:cNvSpPr/>
            <p:nvPr/>
          </p:nvSpPr>
          <p:spPr>
            <a:xfrm>
              <a:off x="1529252" y="1592313"/>
              <a:ext cx="551793" cy="3216166"/>
            </a:xfrm>
            <a:prstGeom prst="lef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2" name="Content Placeholder 2"/>
            <p:cNvSpPr txBox="1">
              <a:spLocks/>
            </p:cNvSpPr>
            <p:nvPr/>
          </p:nvSpPr>
          <p:spPr>
            <a:xfrm>
              <a:off x="2060073" y="1263854"/>
              <a:ext cx="3263461" cy="874986"/>
            </a:xfrm>
            <a:prstGeom prst="rect">
              <a:avLst/>
            </a:prstGeom>
            <a:solidFill>
              <a:schemeClr val="accent5">
                <a:lumMod val="20000"/>
                <a:lumOff val="80000"/>
              </a:schemeClr>
            </a:solidFill>
            <a:ln>
              <a:solidFill>
                <a:srgbClr val="0000CC"/>
              </a:solidFill>
            </a:ln>
          </p:spPr>
          <p:txBody>
            <a:bodyPr vert="horz" lIns="91440" tIns="45720" rIns="91440" bIns="45720" rtlCol="0" anchor="ctr" anchorCtr="0">
              <a:normAutofit fontScale="92500" lnSpcReduction="10000"/>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id-ID" sz="2800" b="0" i="0" u="none" strike="noStrike" kern="1200" cap="none" spc="0" normalizeH="0" baseline="0" noProof="0" dirty="0" smtClean="0">
                  <a:ln>
                    <a:noFill/>
                  </a:ln>
                  <a:solidFill>
                    <a:schemeClr val="tx1"/>
                  </a:solidFill>
                  <a:effectLst/>
                  <a:uLnTx/>
                  <a:uFillTx/>
                  <a:latin typeface="Berlin Sans FB" pitchFamily="34" charset="0"/>
                  <a:ea typeface="+mn-ea"/>
                  <a:cs typeface="+mn-cs"/>
                </a:rPr>
                <a:t>PENGETAHUAN &amp; PEMAHAMAN</a:t>
              </a:r>
              <a:endParaRPr kumimoji="0" lang="id-ID" sz="2800" b="0" i="0" u="none" strike="noStrike" kern="1200" cap="none" spc="0" normalizeH="0" baseline="0" noProof="0" dirty="0">
                <a:ln>
                  <a:noFill/>
                </a:ln>
                <a:solidFill>
                  <a:schemeClr val="tx1"/>
                </a:solidFill>
                <a:effectLst/>
                <a:uLnTx/>
                <a:uFillTx/>
                <a:latin typeface="Berlin Sans FB" pitchFamily="34" charset="0"/>
                <a:ea typeface="+mn-ea"/>
                <a:cs typeface="+mn-cs"/>
              </a:endParaRPr>
            </a:p>
          </p:txBody>
        </p:sp>
        <p:sp>
          <p:nvSpPr>
            <p:cNvPr id="14" name="Content Placeholder 2"/>
            <p:cNvSpPr txBox="1">
              <a:spLocks/>
            </p:cNvSpPr>
            <p:nvPr/>
          </p:nvSpPr>
          <p:spPr>
            <a:xfrm>
              <a:off x="2060073" y="4296102"/>
              <a:ext cx="3263461" cy="874986"/>
            </a:xfrm>
            <a:prstGeom prst="rect">
              <a:avLst/>
            </a:prstGeom>
            <a:solidFill>
              <a:schemeClr val="accent5">
                <a:lumMod val="20000"/>
                <a:lumOff val="80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3"/>
                <a:tabLst/>
                <a:defRPr/>
              </a:pPr>
              <a:r>
                <a:rPr kumimoji="0" lang="id-ID" sz="2800" b="0" i="0" u="none" strike="noStrike" kern="1200" cap="none" spc="0" normalizeH="0" baseline="0" noProof="0" dirty="0" smtClean="0">
                  <a:ln>
                    <a:noFill/>
                  </a:ln>
                  <a:solidFill>
                    <a:schemeClr val="tx1"/>
                  </a:solidFill>
                  <a:effectLst/>
                  <a:uLnTx/>
                  <a:uFillTx/>
                  <a:latin typeface="Berlin Sans FB" pitchFamily="34" charset="0"/>
                </a:rPr>
                <a:t>PENALARAN</a:t>
              </a:r>
              <a:endParaRPr kumimoji="0" lang="id-ID" sz="2800" b="0" i="0" u="none" strike="noStrike" kern="1200" cap="none" spc="0" normalizeH="0" baseline="0" noProof="0" dirty="0">
                <a:ln>
                  <a:noFill/>
                </a:ln>
                <a:solidFill>
                  <a:schemeClr val="tx1"/>
                </a:solidFill>
                <a:effectLst/>
                <a:uLnTx/>
                <a:uFillTx/>
                <a:latin typeface="Berlin Sans FB" pitchFamily="34" charset="0"/>
              </a:endParaRPr>
            </a:p>
          </p:txBody>
        </p:sp>
        <p:sp>
          <p:nvSpPr>
            <p:cNvPr id="15" name="Striped Right Arrow 14"/>
            <p:cNvSpPr/>
            <p:nvPr/>
          </p:nvSpPr>
          <p:spPr>
            <a:xfrm>
              <a:off x="246987" y="1082553"/>
              <a:ext cx="1481959" cy="4240924"/>
            </a:xfrm>
            <a:prstGeom prst="stripedRightArrow">
              <a:avLst/>
            </a:prstGeom>
            <a:solidFill>
              <a:srgbClr val="0000CC"/>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id-ID" sz="2400" dirty="0" smtClean="0">
                  <a:solidFill>
                    <a:schemeClr val="bg1"/>
                  </a:solidFill>
                  <a:latin typeface="Berlin Sans FB" pitchFamily="34" charset="0"/>
                </a:rPr>
                <a:t>LEVEL</a:t>
              </a:r>
            </a:p>
            <a:p>
              <a:pPr algn="ctr"/>
              <a:r>
                <a:rPr lang="id-ID" sz="2400" dirty="0" smtClean="0">
                  <a:solidFill>
                    <a:schemeClr val="bg1"/>
                  </a:solidFill>
                  <a:latin typeface="Berlin Sans FB" pitchFamily="34" charset="0"/>
                </a:rPr>
                <a:t> KOGNITIF</a:t>
              </a:r>
              <a:endParaRPr lang="id-ID" sz="2400" dirty="0">
                <a:solidFill>
                  <a:schemeClr val="bg1"/>
                </a:solidFill>
                <a:latin typeface="Berlin Sans FB" pitchFamily="34" charset="0"/>
              </a:endParaRPr>
            </a:p>
          </p:txBody>
        </p:sp>
        <p:cxnSp>
          <p:nvCxnSpPr>
            <p:cNvPr id="25" name="Straight Connector 24"/>
            <p:cNvCxnSpPr/>
            <p:nvPr/>
          </p:nvCxnSpPr>
          <p:spPr>
            <a:xfrm>
              <a:off x="1718430" y="3200408"/>
              <a:ext cx="1150883" cy="158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Content Placeholder 2"/>
            <p:cNvSpPr txBox="1">
              <a:spLocks/>
            </p:cNvSpPr>
            <p:nvPr/>
          </p:nvSpPr>
          <p:spPr>
            <a:xfrm>
              <a:off x="2060073" y="2743192"/>
              <a:ext cx="3263461" cy="874986"/>
            </a:xfrm>
            <a:prstGeom prst="rect">
              <a:avLst/>
            </a:prstGeom>
            <a:solidFill>
              <a:schemeClr val="accent5">
                <a:lumMod val="20000"/>
                <a:lumOff val="80000"/>
              </a:schemeClr>
            </a:solidFill>
            <a:ln>
              <a:solidFill>
                <a:srgbClr val="0000CC"/>
              </a:solidFill>
            </a:ln>
          </p:spPr>
          <p:txBody>
            <a:bodyPr vert="horz" lIns="91440" tIns="45720" rIns="91440" bIns="45720" rtlCol="0" anchor="ctr" anchorCtr="0">
              <a:normAutofit/>
            </a:bodyPr>
            <a:lstStyle/>
            <a:p>
              <a:pPr marL="361950" marR="0" lvl="0" indent="-361950" algn="l" defTabSz="914400" rtl="0" eaLnBrk="1" fontAlgn="auto" latinLnBrk="0" hangingPunct="1">
                <a:lnSpc>
                  <a:spcPct val="100000"/>
                </a:lnSpc>
                <a:spcBef>
                  <a:spcPct val="20000"/>
                </a:spcBef>
                <a:spcAft>
                  <a:spcPts val="0"/>
                </a:spcAft>
                <a:buClrTx/>
                <a:buSzTx/>
                <a:buFont typeface="+mj-lt"/>
                <a:buAutoNum type="arabicPeriod" startAt="2"/>
                <a:tabLst/>
                <a:defRPr/>
              </a:pPr>
              <a:r>
                <a:rPr kumimoji="0" lang="id-ID" sz="2800" b="0" i="0" u="none" strike="noStrike" kern="1200" cap="none" spc="0" normalizeH="0" baseline="0" noProof="0" dirty="0" smtClean="0">
                  <a:ln>
                    <a:noFill/>
                  </a:ln>
                  <a:solidFill>
                    <a:schemeClr val="tx1"/>
                  </a:solidFill>
                  <a:effectLst/>
                  <a:uLnTx/>
                  <a:uFillTx/>
                  <a:latin typeface="Berlin Sans FB" pitchFamily="34" charset="0"/>
                </a:rPr>
                <a:t>APLIKASI</a:t>
              </a:r>
              <a:endParaRPr kumimoji="0" lang="id-ID" sz="2800" b="0" i="0" u="none" strike="noStrike" kern="1200" cap="none" spc="0" normalizeH="0" baseline="0" noProof="0" dirty="0">
                <a:ln>
                  <a:noFill/>
                </a:ln>
                <a:solidFill>
                  <a:schemeClr val="tx1"/>
                </a:solidFill>
                <a:effectLst/>
                <a:uLnTx/>
                <a:uFillTx/>
                <a:latin typeface="Berlin Sans FB" pitchFamily="34" charset="0"/>
              </a:endParaRPr>
            </a:p>
          </p:txBody>
        </p:sp>
        <p:sp>
          <p:nvSpPr>
            <p:cNvPr id="28" name="Right Arrow 27"/>
            <p:cNvSpPr/>
            <p:nvPr/>
          </p:nvSpPr>
          <p:spPr>
            <a:xfrm>
              <a:off x="5339249" y="1608079"/>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a:p>
          </p:txBody>
        </p:sp>
        <p:sp>
          <p:nvSpPr>
            <p:cNvPr id="29" name="Right Arrow 28"/>
            <p:cNvSpPr/>
            <p:nvPr/>
          </p:nvSpPr>
          <p:spPr>
            <a:xfrm>
              <a:off x="5339249" y="3076940"/>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a:p>
          </p:txBody>
        </p:sp>
        <p:sp>
          <p:nvSpPr>
            <p:cNvPr id="30" name="Right Arrow 29"/>
            <p:cNvSpPr/>
            <p:nvPr/>
          </p:nvSpPr>
          <p:spPr>
            <a:xfrm>
              <a:off x="5339249" y="4624631"/>
              <a:ext cx="220717" cy="23648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id-ID"/>
            </a:p>
          </p:txBody>
        </p:sp>
      </p:grpSp>
      <p:sp>
        <p:nvSpPr>
          <p:cNvPr id="16" name="Slide Number Placeholder 5"/>
          <p:cNvSpPr>
            <a:spLocks noGrp="1"/>
          </p:cNvSpPr>
          <p:nvPr>
            <p:ph type="sldNum" sz="quarter" idx="12"/>
          </p:nvPr>
        </p:nvSpPr>
        <p:spPr>
          <a:xfrm rot="16200000">
            <a:off x="8227377" y="5885497"/>
            <a:ext cx="1315721" cy="365125"/>
          </a:xfrm>
        </p:spPr>
        <p:txBody>
          <a:bodyPr/>
          <a:lstStyle/>
          <a:p>
            <a:pPr algn="r"/>
            <a:fld id="{D4C49B74-5DB2-4B03-B1D2-7F6A3C51C318}" type="slidenum">
              <a:rPr lang="en-US" smtClean="0"/>
              <a:pPr algn="r"/>
              <a:t>30</a:t>
            </a:fld>
            <a:endParaRPr lang="en-US" dirty="0"/>
          </a:p>
        </p:txBody>
      </p:sp>
    </p:spTree>
    <p:extLst>
      <p:ext uri="{BB962C8B-B14F-4D97-AF65-F5344CB8AC3E}">
        <p14:creationId xmlns:p14="http://schemas.microsoft.com/office/powerpoint/2010/main" val="28455842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9552" y="260649"/>
            <a:ext cx="7772400" cy="648071"/>
          </a:xfrm>
        </p:spPr>
        <p:txBody>
          <a:bodyPr>
            <a:normAutofit/>
          </a:bodyPr>
          <a:lstStyle/>
          <a:p>
            <a:pPr algn="l"/>
            <a:r>
              <a:rPr lang="en-AU" sz="1400" dirty="0"/>
              <a:t/>
            </a:r>
            <a:br>
              <a:rPr lang="en-AU" sz="1400" dirty="0"/>
            </a:br>
            <a:endParaRPr lang="en-AU" sz="1400" dirty="0"/>
          </a:p>
        </p:txBody>
      </p:sp>
      <p:sp>
        <p:nvSpPr>
          <p:cNvPr id="3" name="Subtitle 2"/>
          <p:cNvSpPr>
            <a:spLocks noGrp="1"/>
          </p:cNvSpPr>
          <p:nvPr>
            <p:ph type="subTitle" idx="1"/>
          </p:nvPr>
        </p:nvSpPr>
        <p:spPr>
          <a:xfrm>
            <a:off x="683568" y="1196752"/>
            <a:ext cx="7992888" cy="5040560"/>
          </a:xfrm>
        </p:spPr>
        <p:txBody>
          <a:bodyPr>
            <a:normAutofit/>
          </a:bodyPr>
          <a:lstStyle/>
          <a:p>
            <a:endParaRPr lang="en-AU" sz="1600" dirty="0"/>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31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2299730181"/>
              </p:ext>
            </p:extLst>
          </p:nvPr>
        </p:nvGraphicFramePr>
        <p:xfrm>
          <a:off x="683567" y="2132855"/>
          <a:ext cx="7776864" cy="3024336"/>
        </p:xfrm>
        <a:graphic>
          <a:graphicData uri="http://schemas.openxmlformats.org/drawingml/2006/table">
            <a:tbl>
              <a:tblPr/>
              <a:tblGrid>
                <a:gridCol w="1295585"/>
                <a:gridCol w="1525894"/>
                <a:gridCol w="1354209"/>
                <a:gridCol w="1020054"/>
                <a:gridCol w="1290561"/>
                <a:gridCol w="1290561"/>
              </a:tblGrid>
              <a:tr h="432048">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a:latin typeface="Calibri"/>
                          <a:ea typeface="Calibri"/>
                          <a:cs typeface="Times New Roman"/>
                        </a:rPr>
                        <a:t>EVALUATION</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00CC00"/>
                    </a:solidFill>
                  </a:tcPr>
                </a:tc>
              </a:tr>
              <a:tr h="432048">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a:latin typeface="Calibri"/>
                          <a:ea typeface="Calibri"/>
                          <a:cs typeface="Times New Roman"/>
                        </a:rPr>
                        <a:t>SYNTHESIS</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100" b="1" dirty="0">
                          <a:latin typeface="Calibri"/>
                          <a:ea typeface="Calibri"/>
                          <a:cs typeface="Times New Roman"/>
                        </a:rPr>
                        <a:t>ANALYSIS</a:t>
                      </a:r>
                      <a:endParaRPr lang="en-AU"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r>
                        <a:rPr lang="en-AU" sz="1100" dirty="0">
                          <a:latin typeface="Calibri"/>
                          <a:ea typeface="Calibri"/>
                          <a:cs typeface="Times New Roman"/>
                        </a:rPr>
                        <a:t> </a:t>
                      </a:r>
                    </a:p>
                  </a:txBody>
                  <a:tcPr marL="0" marR="0" marT="0" marB="0" anchor="ctr">
                    <a:lnL>
                      <a:noFill/>
                    </a:lnL>
                    <a:lnR>
                      <a:noFill/>
                    </a:lnR>
                    <a:lnT>
                      <a:noFill/>
                    </a:lnT>
                    <a:lnB>
                      <a:noFill/>
                    </a:lnB>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a:latin typeface="Calibri"/>
                          <a:ea typeface="Calibri"/>
                          <a:cs typeface="Times New Roman"/>
                        </a:rPr>
                        <a:t>APPLICATION</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r>
                        <a:rPr lang="en-AU" sz="1100" dirty="0">
                          <a:latin typeface="Calibri"/>
                          <a:ea typeface="Calibri"/>
                          <a:cs typeface="Times New Roman"/>
                        </a:rPr>
                        <a:t>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spcAft>
                          <a:spcPts val="1000"/>
                        </a:spcAft>
                      </a:pPr>
                      <a:r>
                        <a:rPr lang="en-US" sz="1200" b="1" dirty="0" smtClean="0">
                          <a:latin typeface="Calibri"/>
                          <a:ea typeface="Calibri"/>
                          <a:cs typeface="Times New Roman"/>
                        </a:rPr>
                        <a:t>COMPREHENSION</a:t>
                      </a:r>
                      <a:endParaRPr lang="en-AU"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r>
                        <a:rPr lang="en-US" sz="1600" b="1" dirty="0">
                          <a:latin typeface="Calibri"/>
                          <a:ea typeface="Calibri"/>
                          <a:cs typeface="Times New Roman"/>
                        </a:rPr>
                        <a:t>'higher order'</a:t>
                      </a:r>
                      <a:endParaRPr lang="en-AU" sz="24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r>
                        <a:rPr lang="en-US" sz="1100" b="1" dirty="0">
                          <a:latin typeface="Calibri"/>
                          <a:ea typeface="Calibri"/>
                          <a:cs typeface="Times New Roman"/>
                        </a:rPr>
                        <a:t>KNOWLEDGE</a:t>
                      </a:r>
                      <a:endParaRPr lang="en-AU"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a:noFill/>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solidFill>
                      <a:srgbClr val="00CC00"/>
                    </a:solidFill>
                  </a:tcPr>
                </a:tc>
              </a:tr>
              <a:tr h="432048">
                <a:tc>
                  <a:txBody>
                    <a:bodyPr/>
                    <a:lstStyle/>
                    <a:p>
                      <a:pPr>
                        <a:spcAft>
                          <a:spcPts val="1000"/>
                        </a:spcAft>
                      </a:pPr>
                      <a:endParaRPr lang="en-AU"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99FF99"/>
                    </a:solidFill>
                  </a:tcPr>
                </a:tc>
                <a:tc>
                  <a:txBody>
                    <a:bodyPr/>
                    <a:lstStyle/>
                    <a:p>
                      <a:pPr>
                        <a:spcAft>
                          <a:spcPts val="1000"/>
                        </a:spcAft>
                      </a:pPr>
                      <a:r>
                        <a:rPr lang="en-US" sz="1800" b="1" dirty="0">
                          <a:latin typeface="Calibri"/>
                          <a:ea typeface="Calibri"/>
                          <a:cs typeface="Times New Roman"/>
                        </a:rPr>
                        <a:t>'lower order'</a:t>
                      </a:r>
                      <a:endParaRPr lang="en-AU" sz="28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99FF99"/>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66FF33"/>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00CC00"/>
                    </a:solidFill>
                  </a:tcPr>
                </a:tc>
                <a:tc>
                  <a:txBody>
                    <a:bodyPr/>
                    <a:lstStyle/>
                    <a:p>
                      <a:pPr>
                        <a:spcAft>
                          <a:spcPts val="1000"/>
                        </a:spcAft>
                      </a:pPr>
                      <a:endParaRPr lang="en-AU" sz="1100" dirty="0">
                        <a:latin typeface="Calibri"/>
                        <a:ea typeface="Calibri"/>
                        <a:cs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CC00"/>
                    </a:solidFill>
                  </a:tcPr>
                </a:tc>
              </a:tr>
            </a:tbl>
          </a:graphicData>
        </a:graphic>
      </p:graphicFrame>
      <p:sp>
        <p:nvSpPr>
          <p:cNvPr id="6" name="Title 1"/>
          <p:cNvSpPr txBox="1">
            <a:spLocks/>
          </p:cNvSpPr>
          <p:nvPr/>
        </p:nvSpPr>
        <p:spPr>
          <a:xfrm>
            <a:off x="0" y="441960"/>
            <a:ext cx="9144000" cy="777240"/>
          </a:xfrm>
          <a:prstGeom prst="rect">
            <a:avLst/>
          </a:prstGeom>
          <a:noFill/>
        </p:spPr>
        <p:txBody>
          <a:bodyPr anchor="b" anchorCtr="0">
            <a:normAutofit/>
          </a:bodyPr>
          <a:lstStyle>
            <a:defPPr>
              <a:defRPr sz="4400">
                <a:solidFill>
                  <a:schemeClr val="tx1"/>
                </a:solidFill>
                <a:latin typeface="+mj-lt"/>
                <a:ea typeface="+mj-ea"/>
                <a:cs typeface="+mj-cs"/>
              </a:defRPr>
            </a:defPPr>
            <a:lvl1pPr algn="r" eaLnBrk="1" hangingPunct="1">
              <a:buNone/>
              <a:defRPr sz="4000">
                <a:solidFill>
                  <a:schemeClr val="tx1">
                    <a:alpha val="100000"/>
                  </a:schemeClr>
                </a:solidFill>
                <a:latin typeface="+mj-lt"/>
              </a:defRPr>
            </a:lvl1pPr>
          </a:lstStyle>
          <a:p>
            <a:pPr algn="ctr"/>
            <a:r>
              <a:rPr lang="id-ID" dirty="0">
                <a:solidFill>
                  <a:schemeClr val="tx1"/>
                </a:solidFill>
              </a:rPr>
              <a:t>Hierarki </a:t>
            </a:r>
            <a:r>
              <a:rPr lang="en-US" dirty="0">
                <a:solidFill>
                  <a:schemeClr val="tx1"/>
                </a:solidFill>
              </a:rPr>
              <a:t>Bloom Taxonomy</a:t>
            </a:r>
            <a:endParaRPr lang="en-AU" sz="2800" dirty="0"/>
          </a:p>
        </p:txBody>
      </p:sp>
    </p:spTree>
    <p:extLst>
      <p:ext uri="{BB962C8B-B14F-4D97-AF65-F5344CB8AC3E}">
        <p14:creationId xmlns:p14="http://schemas.microsoft.com/office/powerpoint/2010/main" val="34515125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normAutofit/>
          </a:bodyPr>
          <a:lstStyle/>
          <a:p>
            <a:r>
              <a:rPr lang="en-US" sz="3200" b="1" dirty="0" err="1" smtClean="0">
                <a:ln>
                  <a:solidFill>
                    <a:schemeClr val="tx1"/>
                  </a:solidFill>
                </a:ln>
                <a:latin typeface="Arial" pitchFamily="34" charset="0"/>
                <a:cs typeface="Arial" pitchFamily="34" charset="0"/>
              </a:rPr>
              <a:t>Konsep</a:t>
            </a:r>
            <a:r>
              <a:rPr lang="en-US" sz="3200" b="1" dirty="0" smtClean="0">
                <a:ln>
                  <a:solidFill>
                    <a:schemeClr val="tx1"/>
                  </a:solidFill>
                </a:ln>
                <a:latin typeface="Arial" pitchFamily="34" charset="0"/>
                <a:cs typeface="Arial" pitchFamily="34" charset="0"/>
              </a:rPr>
              <a:t> </a:t>
            </a:r>
            <a:r>
              <a:rPr lang="en-US" sz="3200" b="1" dirty="0" err="1" smtClean="0">
                <a:ln>
                  <a:solidFill>
                    <a:schemeClr val="tx1"/>
                  </a:solidFill>
                </a:ln>
                <a:latin typeface="Arial" pitchFamily="34" charset="0"/>
                <a:cs typeface="Arial" pitchFamily="34" charset="0"/>
              </a:rPr>
              <a:t>Soal</a:t>
            </a:r>
            <a:r>
              <a:rPr lang="en-US" sz="3200" b="1" dirty="0" smtClean="0">
                <a:ln>
                  <a:solidFill>
                    <a:schemeClr val="tx1"/>
                  </a:solidFill>
                </a:ln>
                <a:latin typeface="Arial" pitchFamily="34" charset="0"/>
                <a:cs typeface="Arial" pitchFamily="34" charset="0"/>
              </a:rPr>
              <a:t> </a:t>
            </a:r>
            <a:r>
              <a:rPr lang="en-US" sz="3200" b="1" dirty="0" err="1" smtClean="0">
                <a:ln>
                  <a:solidFill>
                    <a:schemeClr val="tx1"/>
                  </a:solidFill>
                </a:ln>
                <a:latin typeface="Arial" pitchFamily="34" charset="0"/>
                <a:cs typeface="Arial" pitchFamily="34" charset="0"/>
              </a:rPr>
              <a:t>Standar</a:t>
            </a:r>
            <a:r>
              <a:rPr lang="en-US" sz="3200" b="1" dirty="0" smtClean="0">
                <a:ln>
                  <a:solidFill>
                    <a:schemeClr val="tx1"/>
                  </a:solidFill>
                </a:ln>
                <a:latin typeface="Arial" pitchFamily="34" charset="0"/>
                <a:cs typeface="Arial" pitchFamily="34" charset="0"/>
              </a:rPr>
              <a:t> </a:t>
            </a:r>
            <a:r>
              <a:rPr lang="en-US" sz="3200" b="1" dirty="0" err="1" smtClean="0">
                <a:ln>
                  <a:solidFill>
                    <a:schemeClr val="tx1"/>
                  </a:solidFill>
                </a:ln>
                <a:latin typeface="Arial" pitchFamily="34" charset="0"/>
                <a:cs typeface="Arial" pitchFamily="34" charset="0"/>
              </a:rPr>
              <a:t>Internasional</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32</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 name="Rounded Rectangle 5"/>
          <p:cNvSpPr/>
          <p:nvPr/>
        </p:nvSpPr>
        <p:spPr>
          <a:xfrm>
            <a:off x="1650039" y="1943768"/>
            <a:ext cx="7010400" cy="650188"/>
          </a:xfrm>
          <a:prstGeom prst="roundRect">
            <a:avLst/>
          </a:prstGeom>
          <a:solidFill>
            <a:schemeClr val="accent1">
              <a:lumMod val="20000"/>
              <a:lumOff val="80000"/>
            </a:schemeClr>
          </a:solidFill>
        </p:spPr>
        <p:style>
          <a:lnRef idx="0">
            <a:schemeClr val="dk1"/>
          </a:lnRef>
          <a:fillRef idx="3">
            <a:schemeClr val="dk1"/>
          </a:fillRef>
          <a:effectRef idx="3">
            <a:schemeClr val="dk1"/>
          </a:effectRef>
          <a:fontRef idx="minor">
            <a:schemeClr val="lt1"/>
          </a:fontRef>
        </p:style>
        <p:txBody>
          <a:bodyPr rtlCol="0" anchor="ctr"/>
          <a:lstStyle/>
          <a:p>
            <a:pPr>
              <a:lnSpc>
                <a:spcPts val="3000"/>
              </a:lnSpc>
            </a:pPr>
            <a:r>
              <a:rPr lang="en-US" sz="3200" b="1" i="1" dirty="0" smtClean="0">
                <a:solidFill>
                  <a:schemeClr val="tx1"/>
                </a:solidFill>
                <a:latin typeface="Arial" pitchFamily="34" charset="0"/>
                <a:cs typeface="Arial" pitchFamily="34" charset="0"/>
              </a:rPr>
              <a:t>Higher Order Thinking</a:t>
            </a:r>
            <a:endParaRPr lang="id-ID" sz="3200" b="1" i="1" dirty="0">
              <a:solidFill>
                <a:schemeClr val="tx1"/>
              </a:solidFill>
              <a:latin typeface="Arial" pitchFamily="34" charset="0"/>
              <a:cs typeface="Arial" pitchFamily="34" charset="0"/>
            </a:endParaRPr>
          </a:p>
        </p:txBody>
      </p:sp>
      <p:sp>
        <p:nvSpPr>
          <p:cNvPr id="7" name="Rounded Rectangle 6"/>
          <p:cNvSpPr/>
          <p:nvPr/>
        </p:nvSpPr>
        <p:spPr>
          <a:xfrm>
            <a:off x="1650039" y="3028698"/>
            <a:ext cx="7010400" cy="685800"/>
          </a:xfrm>
          <a:prstGeom prst="roundRect">
            <a:avLst/>
          </a:prstGeom>
          <a:solidFill>
            <a:schemeClr val="accent5">
              <a:lumMod val="40000"/>
              <a:lumOff val="60000"/>
            </a:schemeClr>
          </a:solidFill>
        </p:spPr>
        <p:style>
          <a:lnRef idx="0">
            <a:schemeClr val="dk1"/>
          </a:lnRef>
          <a:fillRef idx="3">
            <a:schemeClr val="dk1"/>
          </a:fillRef>
          <a:effectRef idx="3">
            <a:schemeClr val="dk1"/>
          </a:effectRef>
          <a:fontRef idx="minor">
            <a:schemeClr val="lt1"/>
          </a:fontRef>
        </p:style>
        <p:txBody>
          <a:bodyPr rtlCol="0" anchor="ctr"/>
          <a:lstStyle/>
          <a:p>
            <a:pPr>
              <a:lnSpc>
                <a:spcPts val="3000"/>
              </a:lnSpc>
            </a:pPr>
            <a:r>
              <a:rPr lang="en-US" sz="3200" b="1" i="1" dirty="0" smtClean="0">
                <a:solidFill>
                  <a:schemeClr val="tx1"/>
                </a:solidFill>
                <a:latin typeface="Arial" pitchFamily="34" charset="0"/>
                <a:cs typeface="Arial" pitchFamily="34" charset="0"/>
              </a:rPr>
              <a:t>Contextual Assessment</a:t>
            </a:r>
            <a:endParaRPr lang="id-ID" sz="3200" b="1" i="1" dirty="0">
              <a:solidFill>
                <a:schemeClr val="tx1"/>
              </a:solidFill>
              <a:latin typeface="Arial" pitchFamily="34" charset="0"/>
              <a:cs typeface="Arial" pitchFamily="34" charset="0"/>
            </a:endParaRPr>
          </a:p>
        </p:txBody>
      </p:sp>
      <p:sp>
        <p:nvSpPr>
          <p:cNvPr id="9" name="Rounded Rectangle 8"/>
          <p:cNvSpPr/>
          <p:nvPr/>
        </p:nvSpPr>
        <p:spPr>
          <a:xfrm>
            <a:off x="1681942" y="4127365"/>
            <a:ext cx="7010400" cy="675408"/>
          </a:xfrm>
          <a:prstGeom prst="roundRect">
            <a:avLst/>
          </a:prstGeom>
          <a:solidFill>
            <a:schemeClr val="accent1">
              <a:lumMod val="20000"/>
              <a:lumOff val="80000"/>
            </a:schemeClr>
          </a:solidFill>
        </p:spPr>
        <p:style>
          <a:lnRef idx="0">
            <a:schemeClr val="dk1"/>
          </a:lnRef>
          <a:fillRef idx="3">
            <a:schemeClr val="dk1"/>
          </a:fillRef>
          <a:effectRef idx="3">
            <a:schemeClr val="dk1"/>
          </a:effectRef>
          <a:fontRef idx="minor">
            <a:schemeClr val="lt1"/>
          </a:fontRef>
        </p:style>
        <p:txBody>
          <a:bodyPr rtlCol="0" anchor="ctr"/>
          <a:lstStyle/>
          <a:p>
            <a:pPr>
              <a:lnSpc>
                <a:spcPts val="3000"/>
              </a:lnSpc>
            </a:pPr>
            <a:r>
              <a:rPr lang="en-US" sz="3200" b="1" i="1" dirty="0" smtClean="0">
                <a:solidFill>
                  <a:schemeClr val="tx1"/>
                </a:solidFill>
                <a:latin typeface="Arial" pitchFamily="34" charset="0"/>
                <a:cs typeface="Arial" pitchFamily="34" charset="0"/>
              </a:rPr>
              <a:t>PISA</a:t>
            </a:r>
            <a:endParaRPr lang="id-ID" sz="3200" b="1" i="1" dirty="0">
              <a:solidFill>
                <a:schemeClr val="tx1"/>
              </a:solidFill>
              <a:latin typeface="Arial" pitchFamily="34" charset="0"/>
              <a:cs typeface="Arial" pitchFamily="34" charset="0"/>
            </a:endParaRPr>
          </a:p>
        </p:txBody>
      </p:sp>
      <p:sp>
        <p:nvSpPr>
          <p:cNvPr id="10" name="Rounded Rectangle 9"/>
          <p:cNvSpPr/>
          <p:nvPr/>
        </p:nvSpPr>
        <p:spPr>
          <a:xfrm>
            <a:off x="708603" y="2002162"/>
            <a:ext cx="838200" cy="533400"/>
          </a:xfrm>
          <a:prstGeom prst="roundRect">
            <a:avLst/>
          </a:prstGeom>
          <a:solidFill>
            <a:srgbClr val="000099"/>
          </a:solidFill>
        </p:spPr>
        <p:style>
          <a:lnRef idx="0">
            <a:schemeClr val="dk1"/>
          </a:lnRef>
          <a:fillRef idx="3">
            <a:schemeClr val="dk1"/>
          </a:fillRef>
          <a:effectRef idx="3">
            <a:schemeClr val="dk1"/>
          </a:effectRef>
          <a:fontRef idx="minor">
            <a:schemeClr val="lt1"/>
          </a:fontRef>
        </p:style>
        <p:txBody>
          <a:bodyPr rtlCol="0" anchor="ctr"/>
          <a:lstStyle/>
          <a:p>
            <a:pPr algn="ctr">
              <a:lnSpc>
                <a:spcPts val="3000"/>
              </a:lnSpc>
            </a:pPr>
            <a:r>
              <a:rPr lang="en-US" sz="2800" b="1" dirty="0" smtClean="0">
                <a:solidFill>
                  <a:schemeClr val="bg1"/>
                </a:solidFill>
                <a:latin typeface="Berlin Sans FB" pitchFamily="34" charset="0"/>
              </a:rPr>
              <a:t>A</a:t>
            </a:r>
            <a:endParaRPr lang="id-ID" sz="2800" b="1" dirty="0">
              <a:solidFill>
                <a:schemeClr val="bg1"/>
              </a:solidFill>
              <a:latin typeface="Berlin Sans FB" pitchFamily="34" charset="0"/>
            </a:endParaRPr>
          </a:p>
        </p:txBody>
      </p:sp>
      <p:sp>
        <p:nvSpPr>
          <p:cNvPr id="11" name="Rounded Rectangle 10"/>
          <p:cNvSpPr/>
          <p:nvPr/>
        </p:nvSpPr>
        <p:spPr>
          <a:xfrm>
            <a:off x="708603" y="3122131"/>
            <a:ext cx="838200" cy="589264"/>
          </a:xfrm>
          <a:prstGeom prst="roundRect">
            <a:avLst/>
          </a:prstGeom>
          <a:solidFill>
            <a:srgbClr val="000099"/>
          </a:solidFill>
        </p:spPr>
        <p:style>
          <a:lnRef idx="0">
            <a:schemeClr val="dk1"/>
          </a:lnRef>
          <a:fillRef idx="3">
            <a:schemeClr val="dk1"/>
          </a:fillRef>
          <a:effectRef idx="3">
            <a:schemeClr val="dk1"/>
          </a:effectRef>
          <a:fontRef idx="minor">
            <a:schemeClr val="lt1"/>
          </a:fontRef>
        </p:style>
        <p:txBody>
          <a:bodyPr rtlCol="0" anchor="ctr"/>
          <a:lstStyle/>
          <a:p>
            <a:pPr algn="ctr">
              <a:lnSpc>
                <a:spcPts val="3000"/>
              </a:lnSpc>
            </a:pPr>
            <a:r>
              <a:rPr lang="en-US" sz="2800" b="1" dirty="0">
                <a:solidFill>
                  <a:schemeClr val="bg1"/>
                </a:solidFill>
                <a:latin typeface="Berlin Sans FB" pitchFamily="34" charset="0"/>
              </a:rPr>
              <a:t>B</a:t>
            </a:r>
            <a:endParaRPr lang="id-ID" sz="2800" b="1" dirty="0">
              <a:solidFill>
                <a:schemeClr val="bg1"/>
              </a:solidFill>
              <a:latin typeface="Berlin Sans FB" pitchFamily="34" charset="0"/>
            </a:endParaRPr>
          </a:p>
        </p:txBody>
      </p:sp>
      <p:sp>
        <p:nvSpPr>
          <p:cNvPr id="12" name="Rounded Rectangle 11"/>
          <p:cNvSpPr/>
          <p:nvPr/>
        </p:nvSpPr>
        <p:spPr>
          <a:xfrm>
            <a:off x="708603" y="4157737"/>
            <a:ext cx="838200" cy="614664"/>
          </a:xfrm>
          <a:prstGeom prst="roundRect">
            <a:avLst/>
          </a:prstGeom>
          <a:solidFill>
            <a:srgbClr val="000099"/>
          </a:solidFill>
        </p:spPr>
        <p:style>
          <a:lnRef idx="0">
            <a:schemeClr val="dk1"/>
          </a:lnRef>
          <a:fillRef idx="3">
            <a:schemeClr val="dk1"/>
          </a:fillRef>
          <a:effectRef idx="3">
            <a:schemeClr val="dk1"/>
          </a:effectRef>
          <a:fontRef idx="minor">
            <a:schemeClr val="lt1"/>
          </a:fontRef>
        </p:style>
        <p:txBody>
          <a:bodyPr rtlCol="0" anchor="ctr"/>
          <a:lstStyle/>
          <a:p>
            <a:pPr algn="ctr">
              <a:lnSpc>
                <a:spcPts val="3000"/>
              </a:lnSpc>
            </a:pPr>
            <a:r>
              <a:rPr lang="en-US" sz="2800" b="1" dirty="0" smtClean="0">
                <a:solidFill>
                  <a:schemeClr val="bg1"/>
                </a:solidFill>
                <a:latin typeface="Berlin Sans FB" pitchFamily="34" charset="0"/>
              </a:rPr>
              <a:t>C</a:t>
            </a:r>
            <a:endParaRPr lang="id-ID" sz="2800" b="1" dirty="0">
              <a:solidFill>
                <a:schemeClr val="bg1"/>
              </a:solidFill>
              <a:latin typeface="Berlin Sans FB" pitchFamily="34" charset="0"/>
            </a:endParaRPr>
          </a:p>
        </p:txBody>
      </p:sp>
    </p:spTree>
    <p:extLst>
      <p:ext uri="{BB962C8B-B14F-4D97-AF65-F5344CB8AC3E}">
        <p14:creationId xmlns:p14="http://schemas.microsoft.com/office/powerpoint/2010/main" val="39320363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i="1" dirty="0" smtClean="0">
                <a:ln>
                  <a:solidFill>
                    <a:schemeClr val="tx1"/>
                  </a:solidFill>
                </a:ln>
                <a:latin typeface="Arial" pitchFamily="34" charset="0"/>
                <a:cs typeface="Arial" pitchFamily="34" charset="0"/>
              </a:rPr>
              <a:t>A. Higher Order Thinking</a:t>
            </a:r>
            <a:endParaRPr lang="id-ID" b="1" i="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33</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199" y="1342095"/>
            <a:ext cx="8568813" cy="3847207"/>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a:latin typeface="Arial" pitchFamily="34" charset="0"/>
                <a:cs typeface="Arial" pitchFamily="34" charset="0"/>
              </a:rPr>
              <a:t>berpikir</a:t>
            </a:r>
            <a:r>
              <a:rPr lang="en-US" sz="2800" dirty="0">
                <a:latin typeface="Arial" pitchFamily="34" charset="0"/>
                <a:cs typeface="Arial" pitchFamily="34" charset="0"/>
              </a:rPr>
              <a:t> </a:t>
            </a:r>
            <a:r>
              <a:rPr lang="en-US" sz="2800" dirty="0" err="1">
                <a:latin typeface="Arial" pitchFamily="34" charset="0"/>
                <a:cs typeface="Arial" pitchFamily="34" charset="0"/>
              </a:rPr>
              <a:t>kritis</a:t>
            </a:r>
            <a:r>
              <a:rPr lang="en-US" sz="2800" dirty="0">
                <a:latin typeface="Arial" pitchFamily="34" charset="0"/>
                <a:cs typeface="Arial" pitchFamily="34" charset="0"/>
              </a:rPr>
              <a:t>, </a:t>
            </a:r>
            <a:r>
              <a:rPr lang="en-US" sz="2800" dirty="0" err="1">
                <a:latin typeface="Arial" pitchFamily="34" charset="0"/>
                <a:cs typeface="Arial" pitchFamily="34" charset="0"/>
              </a:rPr>
              <a:t>logis</a:t>
            </a:r>
            <a:r>
              <a:rPr lang="en-US" sz="2800" dirty="0">
                <a:latin typeface="Arial" pitchFamily="34" charset="0"/>
                <a:cs typeface="Arial" pitchFamily="34" charset="0"/>
              </a:rPr>
              <a:t>, </a:t>
            </a:r>
            <a:r>
              <a:rPr lang="en-US" sz="2800" dirty="0" err="1">
                <a:latin typeface="Arial" pitchFamily="34" charset="0"/>
                <a:cs typeface="Arial" pitchFamily="34" charset="0"/>
              </a:rPr>
              <a:t>reflektif</a:t>
            </a:r>
            <a:r>
              <a:rPr lang="en-US" sz="2800" dirty="0">
                <a:latin typeface="Arial" pitchFamily="34" charset="0"/>
                <a:cs typeface="Arial" pitchFamily="34" charset="0"/>
              </a:rPr>
              <a:t>, </a:t>
            </a:r>
            <a:r>
              <a:rPr lang="en-US" sz="2800" dirty="0" err="1">
                <a:latin typeface="Arial" pitchFamily="34" charset="0"/>
                <a:cs typeface="Arial" pitchFamily="34" charset="0"/>
              </a:rPr>
              <a:t>metakognitif</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berpikir</a:t>
            </a:r>
            <a:r>
              <a:rPr lang="en-US" sz="2800" dirty="0">
                <a:latin typeface="Arial" pitchFamily="34" charset="0"/>
                <a:cs typeface="Arial" pitchFamily="34" charset="0"/>
              </a:rPr>
              <a:t> </a:t>
            </a:r>
            <a:r>
              <a:rPr lang="en-US" sz="2800" dirty="0" err="1" smtClean="0">
                <a:latin typeface="Arial" pitchFamily="34" charset="0"/>
                <a:cs typeface="Arial" pitchFamily="34" charset="0"/>
              </a:rPr>
              <a:t>kreatif</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Ranah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Kognitif</a:t>
            </a:r>
            <a:r>
              <a:rPr lang="en-US" sz="2800" dirty="0">
                <a:latin typeface="Arial" pitchFamily="34" charset="0"/>
                <a:cs typeface="Arial" pitchFamily="34" charset="0"/>
              </a:rPr>
              <a:t>:</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b="1" dirty="0" err="1" smtClean="0">
                <a:latin typeface="Arial" pitchFamily="34" charset="0"/>
                <a:cs typeface="Arial" pitchFamily="34" charset="0"/>
              </a:rPr>
              <a:t>Analisis</a:t>
            </a:r>
            <a:r>
              <a:rPr lang="en-US" sz="2800" b="1" dirty="0" smtClean="0">
                <a:latin typeface="Arial" pitchFamily="34" charset="0"/>
                <a:cs typeface="Arial" pitchFamily="34" charset="0"/>
              </a:rPr>
              <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menspesifikasi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aspek-aspek</a:t>
            </a:r>
            <a:r>
              <a:rPr lang="en-US" sz="2800" dirty="0" smtClean="0">
                <a:latin typeface="Arial" pitchFamily="34" charset="0"/>
                <a:cs typeface="Arial" pitchFamily="34" charset="0"/>
              </a:rPr>
              <a:t>/</a:t>
            </a:r>
            <a:r>
              <a:rPr lang="en-US" sz="2800" dirty="0" err="1" smtClean="0">
                <a:latin typeface="Arial" pitchFamily="34" charset="0"/>
                <a:cs typeface="Arial" pitchFamily="34" charset="0"/>
              </a:rPr>
              <a:t>elemen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dari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sebuah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tertentu</a:t>
            </a:r>
            <a:r>
              <a:rPr lang="en-US" sz="2800" dirty="0" smtClean="0">
                <a:latin typeface="Arial" pitchFamily="34" charset="0"/>
                <a:cs typeface="Arial" pitchFamily="34" charset="0"/>
              </a:rPr>
              <a:t>;</a:t>
            </a:r>
          </a:p>
          <a:p>
            <a:pPr marL="914400" lvl="1" indent="-457200">
              <a:spcBef>
                <a:spcPts val="600"/>
              </a:spcBef>
              <a:buFont typeface="Wingdings" pitchFamily="2" charset="2"/>
              <a:buChar char="§"/>
            </a:pPr>
            <a:r>
              <a:rPr lang="en-US" sz="2800" b="1" dirty="0" err="1" smtClean="0">
                <a:latin typeface="Arial" pitchFamily="34" charset="0"/>
                <a:cs typeface="Arial" pitchFamily="34" charset="0"/>
              </a:rPr>
              <a:t>Evaluasi</a:t>
            </a:r>
            <a:r>
              <a:rPr lang="en-US" sz="2800" b="1" dirty="0" smtClean="0">
                <a:latin typeface="Arial" pitchFamily="34" charset="0"/>
                <a:cs typeface="Arial" pitchFamily="34" charset="0"/>
              </a:rPr>
              <a:t>: </a:t>
            </a:r>
            <a:r>
              <a:rPr lang="en-US" sz="2800" dirty="0" err="1" smtClean="0">
                <a:latin typeface="Arial" pitchFamily="34" charset="0"/>
                <a:cs typeface="Arial" pitchFamily="34" charset="0"/>
              </a:rPr>
              <a:t>mengambil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keputusan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berdasarkan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fakta</a:t>
            </a:r>
            <a:r>
              <a:rPr lang="en-US" sz="2800" dirty="0" smtClean="0">
                <a:latin typeface="Arial" pitchFamily="34" charset="0"/>
                <a:cs typeface="Arial" pitchFamily="34" charset="0"/>
              </a:rPr>
              <a:t>/</a:t>
            </a:r>
            <a:r>
              <a:rPr lang="en-US" sz="2800" dirty="0" err="1" smtClean="0">
                <a:latin typeface="Arial" pitchFamily="34" charset="0"/>
                <a:cs typeface="Arial" pitchFamily="34" charset="0"/>
              </a:rPr>
              <a:t>informasi</a:t>
            </a:r>
            <a:r>
              <a:rPr lang="en-US" sz="2800" dirty="0" smtClean="0">
                <a:latin typeface="Arial" pitchFamily="34" charset="0"/>
                <a:cs typeface="Arial" pitchFamily="34" charset="0"/>
              </a:rPr>
              <a:t>;</a:t>
            </a:r>
          </a:p>
          <a:p>
            <a:pPr marL="914400" lvl="1" indent="-457200">
              <a:spcBef>
                <a:spcPts val="600"/>
              </a:spcBef>
              <a:buFont typeface="Wingdings" pitchFamily="2" charset="2"/>
              <a:buChar char="§"/>
            </a:pPr>
            <a:r>
              <a:rPr lang="en-US" sz="2800" b="1" dirty="0" err="1" smtClean="0">
                <a:latin typeface="Arial" pitchFamily="34" charset="0"/>
                <a:cs typeface="Arial" pitchFamily="34" charset="0"/>
              </a:rPr>
              <a:t>Mengkreasi</a:t>
            </a:r>
            <a:r>
              <a:rPr lang="en-US" sz="2800" b="1" dirty="0" smtClean="0">
                <a:latin typeface="Arial" pitchFamily="34" charset="0"/>
                <a:cs typeface="Arial" pitchFamily="34" charset="0"/>
              </a:rPr>
              <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membangun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gagasan</a:t>
            </a:r>
            <a:r>
              <a:rPr lang="en-US" sz="2800" dirty="0" smtClean="0">
                <a:latin typeface="Arial" pitchFamily="34" charset="0"/>
                <a:cs typeface="Arial" pitchFamily="34" charset="0"/>
              </a:rPr>
              <a:t>/ide-ide.</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2359509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smtClean="0">
                <a:ln>
                  <a:solidFill>
                    <a:schemeClr val="tx1"/>
                  </a:solidFill>
                </a:ln>
                <a:latin typeface="Arial" pitchFamily="34" charset="0"/>
                <a:cs typeface="Arial" pitchFamily="34" charset="0"/>
              </a:rPr>
              <a:t>Lanjutan</a:t>
            </a:r>
            <a:r>
              <a:rPr lang="en-US" b="1" dirty="0" smtClean="0">
                <a:ln>
                  <a:solidFill>
                    <a:schemeClr val="tx1"/>
                  </a:solidFill>
                </a:ln>
                <a:latin typeface="Arial" pitchFamily="34" charset="0"/>
                <a:cs typeface="Arial" pitchFamily="34" charset="0"/>
              </a:rPr>
              <a:t>…</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34</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199" y="1342095"/>
            <a:ext cx="8568813" cy="4785926"/>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Meminimalisir</a:t>
            </a:r>
            <a:r>
              <a:rPr lang="en-US" sz="2800" dirty="0" smtClean="0">
                <a:latin typeface="Arial" pitchFamily="34" charset="0"/>
                <a:cs typeface="Arial" pitchFamily="34" charset="0"/>
              </a:rPr>
              <a:t> </a:t>
            </a:r>
            <a:r>
              <a:rPr lang="en-US" sz="2800" dirty="0" err="1">
                <a:latin typeface="Arial" pitchFamily="34" charset="0"/>
                <a:cs typeface="Arial" pitchFamily="34" charset="0"/>
              </a:rPr>
              <a:t>kemampuan</a:t>
            </a:r>
            <a:r>
              <a:rPr lang="en-US" sz="2800" dirty="0">
                <a:latin typeface="Arial" pitchFamily="34" charset="0"/>
                <a:cs typeface="Arial" pitchFamily="34" charset="0"/>
              </a:rPr>
              <a:t> </a:t>
            </a:r>
            <a:r>
              <a:rPr lang="en-US" sz="2800" dirty="0" err="1">
                <a:latin typeface="Arial" pitchFamily="34" charset="0"/>
                <a:cs typeface="Arial" pitchFamily="34" charset="0"/>
              </a:rPr>
              <a:t>mengingat</a:t>
            </a:r>
            <a:r>
              <a:rPr lang="en-US" sz="2800" dirty="0">
                <a:latin typeface="Arial" pitchFamily="34" charset="0"/>
                <a:cs typeface="Arial" pitchFamily="34" charset="0"/>
              </a:rPr>
              <a:t> </a:t>
            </a:r>
            <a:r>
              <a:rPr lang="en-US" sz="2800" dirty="0" err="1">
                <a:latin typeface="Arial" pitchFamily="34" charset="0"/>
                <a:cs typeface="Arial" pitchFamily="34" charset="0"/>
              </a:rPr>
              <a:t>kembali</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i="1" dirty="0">
                <a:latin typeface="Arial" pitchFamily="34" charset="0"/>
                <a:cs typeface="Arial" pitchFamily="34" charset="0"/>
              </a:rPr>
              <a:t>recall</a:t>
            </a:r>
            <a:r>
              <a:rPr lang="en-US" sz="2800" dirty="0">
                <a:latin typeface="Arial" pitchFamily="34" charset="0"/>
                <a:cs typeface="Arial" pitchFamily="34" charset="0"/>
              </a:rPr>
              <a:t>), </a:t>
            </a:r>
            <a:r>
              <a:rPr lang="en-US" sz="2800" dirty="0" err="1">
                <a:latin typeface="Arial" pitchFamily="34" charset="0"/>
                <a:cs typeface="Arial" pitchFamily="34" charset="0"/>
              </a:rPr>
              <a:t>tetapi</a:t>
            </a:r>
            <a:r>
              <a:rPr lang="en-US" sz="2800" dirty="0">
                <a:latin typeface="Arial" pitchFamily="34" charset="0"/>
                <a:cs typeface="Arial" pitchFamily="34" charset="0"/>
              </a:rPr>
              <a:t>  </a:t>
            </a:r>
            <a:r>
              <a:rPr lang="en-US" sz="2800" dirty="0" err="1">
                <a:latin typeface="Arial" pitchFamily="34" charset="0"/>
                <a:cs typeface="Arial" pitchFamily="34" charset="0"/>
              </a:rPr>
              <a:t>lebih</a:t>
            </a:r>
            <a:r>
              <a:rPr lang="en-US" sz="2800" dirty="0">
                <a:latin typeface="Arial" pitchFamily="34" charset="0"/>
                <a:cs typeface="Arial" pitchFamily="34" charset="0"/>
              </a:rPr>
              <a:t> </a:t>
            </a:r>
            <a:r>
              <a:rPr lang="en-US" sz="2800" dirty="0" err="1">
                <a:latin typeface="Arial" pitchFamily="34" charset="0"/>
                <a:cs typeface="Arial" pitchFamily="34" charset="0"/>
              </a:rPr>
              <a:t>mengukur</a:t>
            </a:r>
            <a:r>
              <a:rPr lang="en-US" sz="2800" dirty="0">
                <a:latin typeface="Arial" pitchFamily="34" charset="0"/>
                <a:cs typeface="Arial" pitchFamily="34" charset="0"/>
              </a:rPr>
              <a:t> </a:t>
            </a:r>
            <a:r>
              <a:rPr lang="en-US" sz="2800" dirty="0" err="1">
                <a:latin typeface="Arial" pitchFamily="34" charset="0"/>
                <a:cs typeface="Arial" pitchFamily="34" charset="0"/>
              </a:rPr>
              <a:t>kemampuan</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smtClean="0">
                <a:latin typeface="Arial" pitchFamily="34" charset="0"/>
                <a:cs typeface="Arial" pitchFamily="34" charset="0"/>
              </a:rPr>
              <a:t>transfer </a:t>
            </a:r>
            <a:r>
              <a:rPr lang="en-US" sz="2800" dirty="0" err="1">
                <a:latin typeface="Arial" pitchFamily="34" charset="0"/>
                <a:cs typeface="Arial" pitchFamily="34" charset="0"/>
              </a:rPr>
              <a:t>satu</a:t>
            </a:r>
            <a:r>
              <a:rPr lang="en-US" sz="2800" dirty="0">
                <a:latin typeface="Arial" pitchFamily="34" charset="0"/>
                <a:cs typeface="Arial" pitchFamily="34" charset="0"/>
              </a:rPr>
              <a:t> </a:t>
            </a:r>
            <a:r>
              <a:rPr lang="en-US" sz="2800" dirty="0" err="1">
                <a:latin typeface="Arial" pitchFamily="34" charset="0"/>
                <a:cs typeface="Arial" pitchFamily="34" charset="0"/>
              </a:rPr>
              <a:t>konsep</a:t>
            </a:r>
            <a:r>
              <a:rPr lang="en-US" sz="2800" dirty="0">
                <a:latin typeface="Arial" pitchFamily="34" charset="0"/>
                <a:cs typeface="Arial" pitchFamily="34" charset="0"/>
              </a:rPr>
              <a:t> </a:t>
            </a:r>
            <a:r>
              <a:rPr lang="en-US" sz="2800" dirty="0" err="1">
                <a:latin typeface="Arial" pitchFamily="34" charset="0"/>
                <a:cs typeface="Arial" pitchFamily="34" charset="0"/>
              </a:rPr>
              <a:t>ke</a:t>
            </a:r>
            <a:r>
              <a:rPr lang="en-US" sz="2800" dirty="0">
                <a:latin typeface="Arial" pitchFamily="34" charset="0"/>
                <a:cs typeface="Arial" pitchFamily="34" charset="0"/>
              </a:rPr>
              <a:t> </a:t>
            </a:r>
            <a:r>
              <a:rPr lang="en-US" sz="2800" dirty="0" err="1">
                <a:latin typeface="Arial" pitchFamily="34" charset="0"/>
                <a:cs typeface="Arial" pitchFamily="34" charset="0"/>
              </a:rPr>
              <a:t>konsep</a:t>
            </a:r>
            <a:r>
              <a:rPr lang="en-US" sz="2800" dirty="0">
                <a:latin typeface="Arial" pitchFamily="34" charset="0"/>
                <a:cs typeface="Arial" pitchFamily="34" charset="0"/>
              </a:rPr>
              <a:t> </a:t>
            </a:r>
            <a:r>
              <a:rPr lang="en-US" sz="2800" dirty="0" err="1">
                <a:latin typeface="Arial" pitchFamily="34" charset="0"/>
                <a:cs typeface="Arial" pitchFamily="34" charset="0"/>
              </a:rPr>
              <a:t>lainnya</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err="1" smtClean="0">
                <a:latin typeface="Arial" pitchFamily="34" charset="0"/>
                <a:cs typeface="Arial" pitchFamily="34" charset="0"/>
              </a:rPr>
              <a:t>memproses</a:t>
            </a:r>
            <a:r>
              <a:rPr lang="en-US" sz="2800" dirty="0" smtClean="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menerapkan</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err="1" smtClean="0">
                <a:latin typeface="Arial" pitchFamily="34" charset="0"/>
                <a:cs typeface="Arial" pitchFamily="34" charset="0"/>
              </a:rPr>
              <a:t>mencari</a:t>
            </a:r>
            <a:r>
              <a:rPr lang="en-US" sz="2800" dirty="0" smtClean="0">
                <a:latin typeface="Arial" pitchFamily="34" charset="0"/>
                <a:cs typeface="Arial" pitchFamily="34" charset="0"/>
              </a:rPr>
              <a:t> </a:t>
            </a:r>
            <a:r>
              <a:rPr lang="en-US" sz="2800" dirty="0" err="1">
                <a:latin typeface="Arial" pitchFamily="34" charset="0"/>
                <a:cs typeface="Arial" pitchFamily="34" charset="0"/>
              </a:rPr>
              <a:t>kaitan</a:t>
            </a:r>
            <a:r>
              <a:rPr lang="en-US" sz="2800" dirty="0">
                <a:latin typeface="Arial" pitchFamily="34" charset="0"/>
                <a:cs typeface="Arial" pitchFamily="34" charset="0"/>
              </a:rPr>
              <a:t> </a:t>
            </a:r>
            <a:r>
              <a:rPr lang="en-US" sz="2800" dirty="0" err="1">
                <a:latin typeface="Arial" pitchFamily="34" charset="0"/>
                <a:cs typeface="Arial" pitchFamily="34" charset="0"/>
              </a:rPr>
              <a:t>dari</a:t>
            </a:r>
            <a:r>
              <a:rPr lang="en-US" sz="2800" dirty="0">
                <a:latin typeface="Arial" pitchFamily="34" charset="0"/>
                <a:cs typeface="Arial" pitchFamily="34" charset="0"/>
              </a:rPr>
              <a:t> </a:t>
            </a:r>
            <a:r>
              <a:rPr lang="en-US" sz="2800" dirty="0" err="1">
                <a:latin typeface="Arial" pitchFamily="34" charset="0"/>
                <a:cs typeface="Arial" pitchFamily="34" charset="0"/>
              </a:rPr>
              <a:t>berbagai</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yang </a:t>
            </a:r>
            <a:r>
              <a:rPr lang="en-US" sz="2800" dirty="0" err="1">
                <a:latin typeface="Arial" pitchFamily="34" charset="0"/>
                <a:cs typeface="Arial" pitchFamily="34" charset="0"/>
              </a:rPr>
              <a:t>berbeda-beda</a:t>
            </a:r>
            <a:r>
              <a:rPr lang="en-US" sz="2800" dirty="0">
                <a:latin typeface="Arial" pitchFamily="34" charset="0"/>
                <a:cs typeface="Arial" pitchFamily="34" charset="0"/>
              </a:rPr>
              <a:t>, </a:t>
            </a:r>
            <a:endParaRPr lang="en-US" sz="2800" dirty="0" smtClean="0">
              <a:latin typeface="Arial" pitchFamily="34" charset="0"/>
              <a:cs typeface="Arial" pitchFamily="34" charset="0"/>
            </a:endParaRPr>
          </a:p>
          <a:p>
            <a:pPr marL="971550" lvl="1" indent="-514350">
              <a:spcBef>
                <a:spcPts val="600"/>
              </a:spcBef>
              <a:buFont typeface="Wingdings" pitchFamily="2" charset="2"/>
              <a:buChar char="§"/>
            </a:pPr>
            <a:r>
              <a:rPr lang="en-US" sz="2800" dirty="0" err="1" smtClean="0">
                <a:latin typeface="Arial" pitchFamily="34" charset="0"/>
                <a:cs typeface="Arial" pitchFamily="34" charset="0"/>
              </a:rPr>
              <a:t>menggunakan</a:t>
            </a:r>
            <a:r>
              <a:rPr lang="en-US" sz="2800" dirty="0" smtClean="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dirty="0" err="1">
                <a:latin typeface="Arial" pitchFamily="34" charset="0"/>
                <a:cs typeface="Arial" pitchFamily="34" charset="0"/>
              </a:rPr>
              <a:t>untuk</a:t>
            </a:r>
            <a:r>
              <a:rPr lang="en-US" sz="2800" dirty="0">
                <a:latin typeface="Arial" pitchFamily="34" charset="0"/>
                <a:cs typeface="Arial" pitchFamily="34" charset="0"/>
              </a:rPr>
              <a:t> </a:t>
            </a:r>
            <a:r>
              <a:rPr lang="en-US" sz="2800" dirty="0" err="1">
                <a:latin typeface="Arial" pitchFamily="34" charset="0"/>
                <a:cs typeface="Arial" pitchFamily="34" charset="0"/>
              </a:rPr>
              <a:t>menyelesaikan</a:t>
            </a:r>
            <a:r>
              <a:rPr lang="en-US" sz="2800" dirty="0">
                <a:latin typeface="Arial" pitchFamily="34" charset="0"/>
                <a:cs typeface="Arial" pitchFamily="34" charset="0"/>
              </a:rPr>
              <a:t> </a:t>
            </a:r>
            <a:r>
              <a:rPr lang="en-US" sz="2800" dirty="0" err="1">
                <a:latin typeface="Arial" pitchFamily="34" charset="0"/>
                <a:cs typeface="Arial" pitchFamily="34" charset="0"/>
              </a:rPr>
              <a:t>masalah</a:t>
            </a:r>
            <a:r>
              <a:rPr lang="en-US" sz="2800" dirty="0">
                <a:latin typeface="Arial" pitchFamily="34" charset="0"/>
                <a:cs typeface="Arial" pitchFamily="34" charset="0"/>
              </a:rPr>
              <a:t>, </a:t>
            </a:r>
            <a:r>
              <a:rPr lang="en-US" sz="2800" dirty="0" smtClean="0">
                <a:latin typeface="Arial" pitchFamily="34" charset="0"/>
                <a:cs typeface="Arial" pitchFamily="34" charset="0"/>
              </a:rPr>
              <a:t> </a:t>
            </a:r>
          </a:p>
          <a:p>
            <a:pPr marL="971550" lvl="1" indent="-514350">
              <a:spcBef>
                <a:spcPts val="600"/>
              </a:spcBef>
              <a:buFont typeface="Wingdings" pitchFamily="2" charset="2"/>
              <a:buChar char="§"/>
            </a:pPr>
            <a:r>
              <a:rPr lang="en-US" sz="2800" dirty="0" err="1" smtClean="0">
                <a:latin typeface="Arial" pitchFamily="34" charset="0"/>
                <a:cs typeface="Arial" pitchFamily="34" charset="0"/>
              </a:rPr>
              <a:t>menelaah</a:t>
            </a:r>
            <a:r>
              <a:rPr lang="en-US" sz="2800" dirty="0" smtClean="0">
                <a:latin typeface="Arial" pitchFamily="34" charset="0"/>
                <a:cs typeface="Arial" pitchFamily="34" charset="0"/>
              </a:rPr>
              <a:t> </a:t>
            </a:r>
            <a:r>
              <a:rPr lang="en-US" sz="2800" dirty="0">
                <a:latin typeface="Arial" pitchFamily="34" charset="0"/>
                <a:cs typeface="Arial" pitchFamily="34" charset="0"/>
              </a:rPr>
              <a:t>ide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dirty="0" err="1">
                <a:latin typeface="Arial" pitchFamily="34" charset="0"/>
                <a:cs typeface="Arial" pitchFamily="34" charset="0"/>
              </a:rPr>
              <a:t>secara</a:t>
            </a:r>
            <a:r>
              <a:rPr lang="en-US" sz="2800" dirty="0">
                <a:latin typeface="Arial" pitchFamily="34" charset="0"/>
                <a:cs typeface="Arial" pitchFamily="34" charset="0"/>
              </a:rPr>
              <a:t> </a:t>
            </a:r>
            <a:r>
              <a:rPr lang="en-US" sz="2800" dirty="0" err="1" smtClean="0">
                <a:latin typeface="Arial" pitchFamily="34" charset="0"/>
                <a:cs typeface="Arial" pitchFamily="34" charset="0"/>
              </a:rPr>
              <a:t>kritis</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15015448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35</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071" name="Picture 23"/>
          <p:cNvPicPr>
            <a:picLocks noChangeAspect="1" noChangeArrowheads="1"/>
          </p:cNvPicPr>
          <p:nvPr/>
        </p:nvPicPr>
        <p:blipFill rotWithShape="1">
          <a:blip r:embed="rId2">
            <a:extLst>
              <a:ext uri="{28A0092B-C50C-407E-A947-70E740481C1C}">
                <a14:useLocalDpi xmlns:a14="http://schemas.microsoft.com/office/drawing/2010/main" val="0"/>
              </a:ext>
            </a:extLst>
          </a:blip>
          <a:srcRect l="17569" t="23491" r="22331" b="30819"/>
          <a:stretch/>
        </p:blipFill>
        <p:spPr bwMode="auto">
          <a:xfrm>
            <a:off x="662151" y="1447800"/>
            <a:ext cx="7819697" cy="3342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72" name="Picture 24"/>
          <p:cNvPicPr>
            <a:picLocks noChangeAspect="1" noChangeArrowheads="1"/>
          </p:cNvPicPr>
          <p:nvPr/>
        </p:nvPicPr>
        <p:blipFill rotWithShape="1">
          <a:blip r:embed="rId3">
            <a:extLst>
              <a:ext uri="{28A0092B-C50C-407E-A947-70E740481C1C}">
                <a14:useLocalDpi xmlns:a14="http://schemas.microsoft.com/office/drawing/2010/main" val="0"/>
              </a:ext>
            </a:extLst>
          </a:blip>
          <a:srcRect l="17690" t="55172" r="22210" b="25611"/>
          <a:stretch/>
        </p:blipFill>
        <p:spPr bwMode="auto">
          <a:xfrm>
            <a:off x="662152" y="4766441"/>
            <a:ext cx="7819696" cy="140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92497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i="1" dirty="0" smtClean="0">
                <a:ln>
                  <a:solidFill>
                    <a:schemeClr val="tx1"/>
                  </a:solidFill>
                </a:ln>
                <a:latin typeface="Arial" pitchFamily="34" charset="0"/>
                <a:cs typeface="Arial" pitchFamily="34" charset="0"/>
              </a:rPr>
              <a:t>B. Contextual </a:t>
            </a:r>
            <a:r>
              <a:rPr lang="en-US" b="1" i="1" dirty="0">
                <a:ln>
                  <a:solidFill>
                    <a:schemeClr val="tx1"/>
                  </a:solidFill>
                </a:ln>
                <a:latin typeface="Arial" pitchFamily="34" charset="0"/>
                <a:cs typeface="Arial" pitchFamily="34" charset="0"/>
              </a:rPr>
              <a:t>Assessment</a:t>
            </a:r>
            <a:endParaRPr lang="id-ID" b="1" i="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36</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87593" y="1061877"/>
            <a:ext cx="8568813" cy="5447645"/>
          </a:xfrm>
          <a:prstGeom prst="rect">
            <a:avLst/>
          </a:prstGeom>
          <a:noFill/>
        </p:spPr>
        <p:txBody>
          <a:bodyPr wrap="square" rtlCol="0">
            <a:spAutoFit/>
          </a:bodyPr>
          <a:lstStyle/>
          <a:p>
            <a:pPr marL="514350" indent="-514350">
              <a:spcBef>
                <a:spcPts val="600"/>
              </a:spcBef>
              <a:buFont typeface="Wingdings" pitchFamily="2" charset="2"/>
              <a:buChar char="q"/>
            </a:pPr>
            <a:r>
              <a:rPr lang="en-US" sz="2800" dirty="0" err="1" smtClean="0">
                <a:latin typeface="Arial" pitchFamily="34" charset="0"/>
                <a:cs typeface="Arial" pitchFamily="34" charset="0"/>
              </a:rPr>
              <a:t>Asesmen</a:t>
            </a:r>
            <a:r>
              <a:rPr lang="en-US" sz="2800" dirty="0" smtClean="0">
                <a:latin typeface="Arial" pitchFamily="34" charset="0"/>
                <a:cs typeface="Arial" pitchFamily="34" charset="0"/>
              </a:rPr>
              <a:t> </a:t>
            </a:r>
            <a:r>
              <a:rPr lang="en-US" sz="2800" dirty="0">
                <a:latin typeface="Arial" pitchFamily="34" charset="0"/>
                <a:cs typeface="Arial" pitchFamily="34" charset="0"/>
              </a:rPr>
              <a:t>yang </a:t>
            </a:r>
            <a:r>
              <a:rPr lang="en-US" sz="2800" dirty="0" err="1">
                <a:latin typeface="Arial" pitchFamily="34" charset="0"/>
                <a:cs typeface="Arial" pitchFamily="34" charset="0"/>
              </a:rPr>
              <a:t>berbasis</a:t>
            </a:r>
            <a:r>
              <a:rPr lang="en-US" sz="2800" dirty="0">
                <a:latin typeface="Arial" pitchFamily="34" charset="0"/>
                <a:cs typeface="Arial" pitchFamily="34" charset="0"/>
              </a:rPr>
              <a:t> </a:t>
            </a:r>
            <a:r>
              <a:rPr lang="en-US" sz="2800" dirty="0" err="1">
                <a:latin typeface="Arial" pitchFamily="34" charset="0"/>
                <a:cs typeface="Arial" pitchFamily="34" charset="0"/>
              </a:rPr>
              <a:t>situasi</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kehidupan</a:t>
            </a:r>
            <a:r>
              <a:rPr lang="en-US" sz="2800" dirty="0">
                <a:latin typeface="Arial" pitchFamily="34" charset="0"/>
                <a:cs typeface="Arial" pitchFamily="34" charset="0"/>
              </a:rPr>
              <a:t> </a:t>
            </a:r>
            <a:r>
              <a:rPr lang="en-US" sz="2800" dirty="0" err="1" smtClean="0">
                <a:latin typeface="Arial" pitchFamily="34" charset="0"/>
                <a:cs typeface="Arial" pitchFamily="34" charset="0"/>
              </a:rPr>
              <a:t>sehari-hari</a:t>
            </a:r>
            <a:r>
              <a:rPr lang="en-US" sz="2800" dirty="0" smtClean="0">
                <a:latin typeface="Arial" pitchFamily="34" charset="0"/>
                <a:cs typeface="Arial" pitchFamily="34" charset="0"/>
              </a:rPr>
              <a:t>;</a:t>
            </a:r>
          </a:p>
          <a:p>
            <a:pPr marL="514350" indent="-514350">
              <a:spcBef>
                <a:spcPts val="600"/>
              </a:spcBef>
              <a:buFont typeface="Wingdings" pitchFamily="2" charset="2"/>
              <a:buChar char="q"/>
            </a:pPr>
            <a:r>
              <a:rPr lang="en-US" sz="2800" dirty="0" err="1" smtClean="0">
                <a:latin typeface="Arial" pitchFamily="34" charset="0"/>
                <a:cs typeface="Arial" pitchFamily="34" charset="0"/>
              </a:rPr>
              <a:t>Ruang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lingkup</a:t>
            </a:r>
            <a:r>
              <a:rPr lang="en-US" sz="2800" dirty="0" smtClean="0">
                <a:latin typeface="Arial" pitchFamily="34" charset="0"/>
                <a:cs typeface="Arial" pitchFamily="34" charset="0"/>
              </a:rPr>
              <a:t> stimulus/</a:t>
            </a:r>
            <a:r>
              <a:rPr lang="en-US" sz="2800" dirty="0" err="1" smtClean="0">
                <a:latin typeface="Arial" pitchFamily="34" charset="0"/>
                <a:cs typeface="Arial" pitchFamily="34" charset="0"/>
              </a:rPr>
              <a:t>konteks</a:t>
            </a:r>
            <a:r>
              <a:rPr lang="en-US" sz="2800" dirty="0" smtClean="0">
                <a:latin typeface="Arial" pitchFamily="34" charset="0"/>
                <a:cs typeface="Arial" pitchFamily="34" charset="0"/>
              </a:rPr>
              <a:t>: personal</a:t>
            </a:r>
            <a:r>
              <a:rPr lang="en-US" sz="2800" dirty="0">
                <a:latin typeface="Arial" pitchFamily="34" charset="0"/>
                <a:cs typeface="Arial" pitchFamily="34" charset="0"/>
              </a:rPr>
              <a:t>, </a:t>
            </a:r>
            <a:r>
              <a:rPr lang="en-US" sz="2800" dirty="0" err="1">
                <a:latin typeface="Arial" pitchFamily="34" charset="0"/>
                <a:cs typeface="Arial" pitchFamily="34" charset="0"/>
              </a:rPr>
              <a:t>sosial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global, </a:t>
            </a:r>
            <a:r>
              <a:rPr lang="en-US" sz="2800" dirty="0" err="1">
                <a:latin typeface="Arial" pitchFamily="34" charset="0"/>
                <a:cs typeface="Arial" pitchFamily="34" charset="0"/>
              </a:rPr>
              <a:t>seperti</a:t>
            </a:r>
            <a:r>
              <a:rPr lang="en-US" sz="2800" dirty="0">
                <a:latin typeface="Arial" pitchFamily="34" charset="0"/>
                <a:cs typeface="Arial" pitchFamily="34" charset="0"/>
              </a:rPr>
              <a:t>:</a:t>
            </a:r>
          </a:p>
          <a:p>
            <a:pPr marL="914400" lvl="1" indent="-457200">
              <a:spcBef>
                <a:spcPts val="600"/>
              </a:spcBef>
              <a:buFont typeface="Wingdings" pitchFamily="2" charset="2"/>
              <a:buChar char="§"/>
            </a:pPr>
            <a:r>
              <a:rPr lang="en-US" sz="2800" dirty="0" err="1" smtClean="0">
                <a:latin typeface="Arial" pitchFamily="34" charset="0"/>
                <a:cs typeface="Arial" pitchFamily="34" charset="0"/>
              </a:rPr>
              <a:t>kesehatan</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pendidikan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pekerjaan</a:t>
            </a:r>
            <a:endParaRPr lang="en-US" sz="2800" dirty="0" smtClean="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sumbar</a:t>
            </a:r>
            <a:r>
              <a:rPr lang="en-US" sz="2800" dirty="0" smtClean="0">
                <a:latin typeface="Arial" pitchFamily="34" charset="0"/>
                <a:cs typeface="Arial" pitchFamily="34" charset="0"/>
              </a:rPr>
              <a:t> </a:t>
            </a:r>
            <a:r>
              <a:rPr lang="en-US" sz="2800" dirty="0" err="1">
                <a:latin typeface="Arial" pitchFamily="34" charset="0"/>
                <a:cs typeface="Arial" pitchFamily="34" charset="0"/>
              </a:rPr>
              <a:t>daya</a:t>
            </a:r>
            <a:r>
              <a:rPr lang="en-US" sz="2800" dirty="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lingkungan</a:t>
            </a:r>
            <a:r>
              <a:rPr lang="en-US" sz="2800" dirty="0" smtClean="0">
                <a:latin typeface="Arial" pitchFamily="34" charset="0"/>
                <a:cs typeface="Arial" pitchFamily="34" charset="0"/>
              </a:rPr>
              <a:t> </a:t>
            </a:r>
            <a:r>
              <a:rPr lang="en-US" sz="2800" dirty="0" err="1">
                <a:latin typeface="Arial" pitchFamily="34" charset="0"/>
                <a:cs typeface="Arial" pitchFamily="34" charset="0"/>
              </a:rPr>
              <a:t>hidup</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bencana</a:t>
            </a:r>
            <a:r>
              <a:rPr lang="en-US" sz="2800" dirty="0" smtClean="0">
                <a:latin typeface="Arial" pitchFamily="34" charset="0"/>
                <a:cs typeface="Arial" pitchFamily="34" charset="0"/>
              </a:rPr>
              <a:t> </a:t>
            </a:r>
            <a:r>
              <a:rPr lang="en-US" sz="2800" dirty="0" err="1">
                <a:latin typeface="Arial" pitchFamily="34" charset="0"/>
                <a:cs typeface="Arial" pitchFamily="34" charset="0"/>
              </a:rPr>
              <a:t>alam</a:t>
            </a:r>
            <a:endParaRPr lang="en-US" sz="2800" dirty="0">
              <a:latin typeface="Arial" pitchFamily="34" charset="0"/>
              <a:cs typeface="Arial" pitchFamily="34" charset="0"/>
            </a:endParaRPr>
          </a:p>
          <a:p>
            <a:pPr marL="914400" lvl="1" indent="-457200">
              <a:spcBef>
                <a:spcPts val="600"/>
              </a:spcBef>
              <a:buFont typeface="Wingdings" pitchFamily="2" charset="2"/>
              <a:buChar char="§"/>
            </a:pPr>
            <a:r>
              <a:rPr lang="en-US" sz="2800" dirty="0" err="1" smtClean="0">
                <a:latin typeface="Arial" pitchFamily="34" charset="0"/>
                <a:cs typeface="Arial" pitchFamily="34" charset="0"/>
              </a:rPr>
              <a:t>pemanfaatan</a:t>
            </a:r>
            <a:r>
              <a:rPr lang="en-US" sz="2800" dirty="0" smtClean="0">
                <a:latin typeface="Arial" pitchFamily="34" charset="0"/>
                <a:cs typeface="Arial" pitchFamily="34" charset="0"/>
              </a:rPr>
              <a:t> </a:t>
            </a:r>
            <a:r>
              <a:rPr lang="en-US" sz="2800" dirty="0" err="1">
                <a:latin typeface="Arial" pitchFamily="34" charset="0"/>
                <a:cs typeface="Arial" pitchFamily="34" charset="0"/>
              </a:rPr>
              <a:t>sains</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teknologi</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285369672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2735"/>
            <a:ext cx="9144000" cy="914400"/>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37</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62228" y="948312"/>
            <a:ext cx="8745792" cy="5647700"/>
          </a:xfrm>
          <a:prstGeom prst="rect">
            <a:avLst/>
          </a:prstGeom>
          <a:noFill/>
        </p:spPr>
        <p:txBody>
          <a:bodyPr wrap="square" rtlCol="0">
            <a:spAutoFit/>
          </a:bodyPr>
          <a:lstStyle/>
          <a:p>
            <a:pPr>
              <a:spcBef>
                <a:spcPts val="600"/>
              </a:spcBef>
            </a:pPr>
            <a:r>
              <a:rPr lang="en-US" sz="2400" dirty="0" err="1" smtClean="0">
                <a:latin typeface="Arial" pitchFamily="34" charset="0"/>
                <a:cs typeface="Arial" pitchFamily="34" charset="0"/>
              </a:rPr>
              <a:t>Karakteristik</a:t>
            </a:r>
            <a:r>
              <a:rPr lang="en-US" sz="2400" dirty="0" smtClean="0">
                <a:latin typeface="Arial" pitchFamily="34" charset="0"/>
                <a:cs typeface="Arial" pitchFamily="34" charset="0"/>
              </a:rPr>
              <a:t> </a:t>
            </a:r>
            <a:r>
              <a:rPr lang="en-US" sz="2400" dirty="0" err="1">
                <a:latin typeface="Arial" pitchFamily="34" charset="0"/>
                <a:cs typeface="Arial" pitchFamily="34" charset="0"/>
              </a:rPr>
              <a:t>asesmen</a:t>
            </a:r>
            <a:r>
              <a:rPr lang="en-US" sz="2400" dirty="0">
                <a:latin typeface="Arial" pitchFamily="34" charset="0"/>
                <a:cs typeface="Arial" pitchFamily="34" charset="0"/>
              </a:rPr>
              <a:t> </a:t>
            </a:r>
            <a:r>
              <a:rPr lang="en-US" sz="2400" dirty="0" err="1" smtClean="0">
                <a:latin typeface="Arial" pitchFamily="34" charset="0"/>
                <a:cs typeface="Arial" pitchFamily="34" charset="0"/>
              </a:rPr>
              <a:t>kontekstual</a:t>
            </a:r>
            <a:r>
              <a:rPr lang="en-US" sz="2400" dirty="0" smtClean="0">
                <a:latin typeface="Arial" pitchFamily="34" charset="0"/>
                <a:cs typeface="Arial" pitchFamily="34" charset="0"/>
              </a:rPr>
              <a:t> (</a:t>
            </a:r>
            <a:r>
              <a:rPr lang="en-US" sz="2400" b="1" i="1" dirty="0" smtClean="0">
                <a:latin typeface="Arial" pitchFamily="34" charset="0"/>
                <a:cs typeface="Arial" pitchFamily="34" charset="0"/>
              </a:rPr>
              <a:t>REACT</a:t>
            </a:r>
            <a:r>
              <a:rPr lang="en-US" sz="2400" dirty="0" smtClean="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Relating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terkait</a:t>
            </a:r>
            <a:r>
              <a:rPr lang="en-US" sz="2400" dirty="0" smtClean="0">
                <a:latin typeface="Arial" pitchFamily="34" charset="0"/>
                <a:cs typeface="Arial" pitchFamily="34" charset="0"/>
              </a:rPr>
              <a:t> </a:t>
            </a:r>
            <a:r>
              <a:rPr lang="en-US" sz="2400" dirty="0" err="1">
                <a:latin typeface="Arial" pitchFamily="34" charset="0"/>
                <a:cs typeface="Arial" pitchFamily="34" charset="0"/>
              </a:rPr>
              <a:t>langsung</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pengalaman</a:t>
            </a:r>
            <a:r>
              <a:rPr lang="en-US" sz="2400" dirty="0">
                <a:latin typeface="Arial" pitchFamily="34" charset="0"/>
                <a:cs typeface="Arial" pitchFamily="34" charset="0"/>
              </a:rPr>
              <a:t> </a:t>
            </a:r>
            <a:r>
              <a:rPr lang="en-US" sz="2400" dirty="0" err="1">
                <a:latin typeface="Arial" pitchFamily="34" charset="0"/>
                <a:cs typeface="Arial" pitchFamily="34" charset="0"/>
              </a:rPr>
              <a:t>kehidupan</a:t>
            </a:r>
            <a:r>
              <a:rPr lang="en-US" sz="2400" dirty="0">
                <a:latin typeface="Arial" pitchFamily="34" charset="0"/>
                <a:cs typeface="Arial" pitchFamily="34" charset="0"/>
              </a:rPr>
              <a:t> </a:t>
            </a:r>
            <a:r>
              <a:rPr lang="en-US" sz="2400" dirty="0" err="1">
                <a:latin typeface="Arial" pitchFamily="34" charset="0"/>
                <a:cs typeface="Arial" pitchFamily="34" charset="0"/>
              </a:rPr>
              <a:t>nyata</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Experiencing:</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ditekankan</a:t>
            </a:r>
            <a:r>
              <a:rPr lang="en-US" sz="2400" dirty="0" smtClean="0">
                <a:latin typeface="Arial" pitchFamily="34" charset="0"/>
                <a:cs typeface="Arial" pitchFamily="34" charset="0"/>
              </a:rPr>
              <a:t> </a:t>
            </a:r>
            <a:r>
              <a:rPr lang="en-US" sz="2400" dirty="0" err="1">
                <a:latin typeface="Arial" pitchFamily="34" charset="0"/>
                <a:cs typeface="Arial" pitchFamily="34" charset="0"/>
              </a:rPr>
              <a:t>kepada</a:t>
            </a:r>
            <a:r>
              <a:rPr lang="en-US" sz="2400" dirty="0">
                <a:latin typeface="Arial" pitchFamily="34" charset="0"/>
                <a:cs typeface="Arial" pitchFamily="34" charset="0"/>
              </a:rPr>
              <a:t> </a:t>
            </a:r>
            <a:r>
              <a:rPr lang="en-US" sz="2400" dirty="0" err="1">
                <a:latin typeface="Arial" pitchFamily="34" charset="0"/>
                <a:cs typeface="Arial" pitchFamily="34" charset="0"/>
              </a:rPr>
              <a:t>penggalian</a:t>
            </a:r>
            <a:r>
              <a:rPr lang="en-US" sz="2400" dirty="0">
                <a:latin typeface="Arial" pitchFamily="34" charset="0"/>
                <a:cs typeface="Arial" pitchFamily="34" charset="0"/>
              </a:rPr>
              <a:t> (</a:t>
            </a:r>
            <a:r>
              <a:rPr lang="en-US" sz="2400" i="1" dirty="0" err="1">
                <a:latin typeface="Arial" pitchFamily="34" charset="0"/>
                <a:cs typeface="Arial" pitchFamily="34" charset="0"/>
              </a:rPr>
              <a:t>eksplorasi</a:t>
            </a:r>
            <a:r>
              <a:rPr lang="en-US" sz="2400" dirty="0">
                <a:latin typeface="Arial" pitchFamily="34" charset="0"/>
                <a:cs typeface="Arial" pitchFamily="34" charset="0"/>
              </a:rPr>
              <a:t>), </a:t>
            </a:r>
            <a:r>
              <a:rPr lang="en-US" sz="2400" dirty="0" err="1">
                <a:latin typeface="Arial" pitchFamily="34" charset="0"/>
                <a:cs typeface="Arial" pitchFamily="34" charset="0"/>
              </a:rPr>
              <a:t>penemuan</a:t>
            </a:r>
            <a:r>
              <a:rPr lang="en-US" sz="2400" dirty="0">
                <a:latin typeface="Arial" pitchFamily="34" charset="0"/>
                <a:cs typeface="Arial" pitchFamily="34" charset="0"/>
              </a:rPr>
              <a:t> (</a:t>
            </a:r>
            <a:r>
              <a:rPr lang="en-US" sz="2400" i="1" dirty="0">
                <a:latin typeface="Arial" pitchFamily="34" charset="0"/>
                <a:cs typeface="Arial" pitchFamily="34" charset="0"/>
              </a:rPr>
              <a:t>discovery</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penciptaan</a:t>
            </a:r>
            <a:r>
              <a:rPr lang="en-US" sz="2400" dirty="0">
                <a:latin typeface="Arial" pitchFamily="34" charset="0"/>
                <a:cs typeface="Arial" pitchFamily="34" charset="0"/>
              </a:rPr>
              <a:t> (</a:t>
            </a:r>
            <a:r>
              <a:rPr lang="en-US" sz="2400" i="1" dirty="0">
                <a:latin typeface="Arial" pitchFamily="34" charset="0"/>
                <a:cs typeface="Arial" pitchFamily="34" charset="0"/>
              </a:rPr>
              <a:t>invention</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Applying:</a:t>
            </a:r>
            <a:r>
              <a:rPr lang="en-US" sz="2400" dirty="0" smtClean="0">
                <a:latin typeface="Arial" pitchFamily="34" charset="0"/>
                <a:cs typeface="Arial" pitchFamily="34" charset="0"/>
              </a:rPr>
              <a:t> </a:t>
            </a:r>
            <a:r>
              <a:rPr lang="en-US" sz="2400" dirty="0" err="1">
                <a:latin typeface="Arial" pitchFamily="34" charset="0"/>
                <a:cs typeface="Arial" pitchFamily="34" charset="0"/>
              </a:rPr>
              <a:t>menuntut</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menerapkan</a:t>
            </a:r>
            <a:r>
              <a:rPr lang="en-US" sz="2400" dirty="0">
                <a:latin typeface="Arial" pitchFamily="34" charset="0"/>
                <a:cs typeface="Arial" pitchFamily="34" charset="0"/>
              </a:rPr>
              <a:t> </a:t>
            </a:r>
            <a:r>
              <a:rPr lang="en-US" sz="2400" dirty="0" err="1">
                <a:latin typeface="Arial" pitchFamily="34" charset="0"/>
                <a:cs typeface="Arial" pitchFamily="34" charset="0"/>
              </a:rPr>
              <a:t>ilmu</a:t>
            </a:r>
            <a:r>
              <a:rPr lang="en-US" sz="2400" dirty="0">
                <a:latin typeface="Arial" pitchFamily="34" charset="0"/>
                <a:cs typeface="Arial" pitchFamily="34" charset="0"/>
              </a:rPr>
              <a:t> </a:t>
            </a:r>
            <a:r>
              <a:rPr lang="en-US" sz="2400" dirty="0" err="1">
                <a:latin typeface="Arial" pitchFamily="34" charset="0"/>
                <a:cs typeface="Arial" pitchFamily="34" charset="0"/>
              </a:rPr>
              <a:t>pengetahuan</a:t>
            </a:r>
            <a:r>
              <a:rPr lang="en-US" sz="2400" dirty="0">
                <a:latin typeface="Arial" pitchFamily="34" charset="0"/>
                <a:cs typeface="Arial" pitchFamily="34" charset="0"/>
              </a:rPr>
              <a:t> yang </a:t>
            </a:r>
            <a:r>
              <a:rPr lang="en-US" sz="2400" dirty="0" err="1">
                <a:latin typeface="Arial" pitchFamily="34" charset="0"/>
                <a:cs typeface="Arial" pitchFamily="34" charset="0"/>
              </a:rPr>
              <a:t>diperoleh</a:t>
            </a:r>
            <a:r>
              <a:rPr lang="en-US" sz="2400" dirty="0">
                <a:latin typeface="Arial" pitchFamily="34" charset="0"/>
                <a:cs typeface="Arial" pitchFamily="34" charset="0"/>
              </a:rPr>
              <a:t> di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kelas</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menyelesaikan</a:t>
            </a:r>
            <a:r>
              <a:rPr lang="en-US" sz="2400" dirty="0">
                <a:latin typeface="Arial" pitchFamily="34" charset="0"/>
                <a:cs typeface="Arial" pitchFamily="34" charset="0"/>
              </a:rPr>
              <a:t> </a:t>
            </a:r>
            <a:r>
              <a:rPr lang="en-US" sz="2400" dirty="0" err="1">
                <a:latin typeface="Arial" pitchFamily="34" charset="0"/>
                <a:cs typeface="Arial" pitchFamily="34" charset="0"/>
              </a:rPr>
              <a:t>masalah-masalah</a:t>
            </a:r>
            <a:r>
              <a:rPr lang="en-US" sz="2400" dirty="0">
                <a:latin typeface="Arial" pitchFamily="34" charset="0"/>
                <a:cs typeface="Arial" pitchFamily="34" charset="0"/>
              </a:rPr>
              <a:t> </a:t>
            </a:r>
            <a:r>
              <a:rPr lang="en-US" sz="2400" dirty="0" err="1">
                <a:latin typeface="Arial" pitchFamily="34" charset="0"/>
                <a:cs typeface="Arial" pitchFamily="34" charset="0"/>
              </a:rPr>
              <a:t>nyata</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smtClean="0">
                <a:latin typeface="Arial" pitchFamily="34" charset="0"/>
                <a:cs typeface="Arial" pitchFamily="34" charset="0"/>
              </a:rPr>
              <a:t>Communication: </a:t>
            </a:r>
            <a:r>
              <a:rPr lang="en-US" sz="2400" dirty="0" err="1">
                <a:latin typeface="Arial" pitchFamily="34" charset="0"/>
                <a:cs typeface="Arial" pitchFamily="34" charset="0"/>
              </a:rPr>
              <a:t>menuntut</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mampu</a:t>
            </a:r>
            <a:r>
              <a:rPr lang="en-US" sz="2400" dirty="0">
                <a:latin typeface="Arial" pitchFamily="34" charset="0"/>
                <a:cs typeface="Arial" pitchFamily="34" charset="0"/>
              </a:rPr>
              <a:t> </a:t>
            </a:r>
            <a:r>
              <a:rPr lang="en-US" sz="2400" dirty="0" err="1">
                <a:latin typeface="Arial" pitchFamily="34" charset="0"/>
                <a:cs typeface="Arial" pitchFamily="34" charset="0"/>
              </a:rPr>
              <a:t>mengomunikasikan</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model </a:t>
            </a:r>
            <a:r>
              <a:rPr lang="en-US" sz="2400" dirty="0" err="1">
                <a:latin typeface="Arial" pitchFamily="34" charset="0"/>
                <a:cs typeface="Arial" pitchFamily="34" charset="0"/>
              </a:rPr>
              <a:t>pada</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a:t>
            </a:r>
          </a:p>
          <a:p>
            <a:pPr marL="514350" indent="-514350">
              <a:spcBef>
                <a:spcPts val="600"/>
              </a:spcBef>
              <a:buFont typeface="+mj-lt"/>
              <a:buAutoNum type="arabicPeriod"/>
            </a:pPr>
            <a:r>
              <a:rPr lang="en-US" sz="2400" b="1" i="1" dirty="0" err="1" smtClean="0">
                <a:latin typeface="Arial" pitchFamily="34" charset="0"/>
                <a:cs typeface="Arial" pitchFamily="34" charset="0"/>
              </a:rPr>
              <a:t>Transfering</a:t>
            </a:r>
            <a:r>
              <a:rPr lang="en-US" sz="2400" b="1" i="1" dirty="0" smtClean="0">
                <a:latin typeface="Arial" pitchFamily="34" charset="0"/>
                <a:cs typeface="Arial" pitchFamily="34" charset="0"/>
              </a:rPr>
              <a:t>: </a:t>
            </a:r>
            <a:r>
              <a:rPr lang="en-US" sz="2400" dirty="0" err="1">
                <a:latin typeface="Arial" pitchFamily="34" charset="0"/>
                <a:cs typeface="Arial" pitchFamily="34" charset="0"/>
              </a:rPr>
              <a:t>menuntut</a:t>
            </a:r>
            <a:r>
              <a:rPr lang="en-US" sz="2400" dirty="0">
                <a:latin typeface="Arial" pitchFamily="34" charset="0"/>
                <a:cs typeface="Arial" pitchFamily="34" charset="0"/>
              </a:rPr>
              <a:t>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mentransformasi</a:t>
            </a:r>
            <a:r>
              <a:rPr lang="en-US" sz="2400" dirty="0">
                <a:latin typeface="Arial" pitchFamily="34" charset="0"/>
                <a:cs typeface="Arial" pitchFamily="34" charset="0"/>
              </a:rPr>
              <a:t> </a:t>
            </a:r>
            <a:r>
              <a:rPr lang="en-US" sz="2400" dirty="0" err="1">
                <a:latin typeface="Arial" pitchFamily="34" charset="0"/>
                <a:cs typeface="Arial" pitchFamily="34" charset="0"/>
              </a:rPr>
              <a:t>konsep-konsep</a:t>
            </a:r>
            <a:r>
              <a:rPr lang="en-US" sz="2400" dirty="0">
                <a:latin typeface="Arial" pitchFamily="34" charset="0"/>
                <a:cs typeface="Arial" pitchFamily="34" charset="0"/>
              </a:rPr>
              <a:t> </a:t>
            </a:r>
            <a:r>
              <a:rPr lang="en-US" sz="2400" dirty="0" err="1">
                <a:latin typeface="Arial" pitchFamily="34" charset="0"/>
                <a:cs typeface="Arial" pitchFamily="34" charset="0"/>
              </a:rPr>
              <a:t>pengetahuan</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kelas</a:t>
            </a:r>
            <a:r>
              <a:rPr lang="en-US" sz="2400" dirty="0">
                <a:latin typeface="Arial" pitchFamily="34" charset="0"/>
                <a:cs typeface="Arial" pitchFamily="34" charset="0"/>
              </a:rPr>
              <a:t> </a:t>
            </a:r>
            <a:r>
              <a:rPr lang="en-US" sz="2400" dirty="0" err="1">
                <a:latin typeface="Arial" pitchFamily="34" charset="0"/>
                <a:cs typeface="Arial" pitchFamily="34" charset="0"/>
              </a:rPr>
              <a:t>ke</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situasi</a:t>
            </a:r>
            <a:r>
              <a:rPr lang="en-US" sz="2400" dirty="0">
                <a:latin typeface="Arial" pitchFamily="34" charset="0"/>
                <a:cs typeface="Arial" pitchFamily="34" charset="0"/>
              </a:rPr>
              <a:t> </a:t>
            </a:r>
            <a:r>
              <a:rPr lang="en-US" sz="2400" dirty="0" err="1">
                <a:latin typeface="Arial" pitchFamily="34" charset="0"/>
                <a:cs typeface="Arial" pitchFamily="34" charset="0"/>
              </a:rPr>
              <a:t>atau</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baru</a:t>
            </a:r>
            <a:r>
              <a:rPr lang="en-US" sz="2400" dirty="0">
                <a:latin typeface="Arial" pitchFamily="34" charset="0"/>
                <a:cs typeface="Arial" pitchFamily="34" charset="0"/>
              </a:rPr>
              <a:t>.</a:t>
            </a:r>
          </a:p>
        </p:txBody>
      </p:sp>
    </p:spTree>
    <p:extLst>
      <p:ext uri="{BB962C8B-B14F-4D97-AF65-F5344CB8AC3E}">
        <p14:creationId xmlns:p14="http://schemas.microsoft.com/office/powerpoint/2010/main" val="6119915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38</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57199" y="1253607"/>
            <a:ext cx="8568813" cy="3770263"/>
          </a:xfrm>
          <a:prstGeom prst="rect">
            <a:avLst/>
          </a:prstGeom>
          <a:noFill/>
        </p:spPr>
        <p:txBody>
          <a:bodyPr wrap="square" rtlCol="0">
            <a:spAutoFit/>
          </a:bodyPr>
          <a:lstStyle/>
          <a:p>
            <a:pPr>
              <a:spcBef>
                <a:spcPts val="600"/>
              </a:spcBef>
            </a:pPr>
            <a:r>
              <a:rPr lang="en-US" sz="2800" dirty="0" err="1">
                <a:latin typeface="Arial" pitchFamily="34" charset="0"/>
                <a:cs typeface="Arial" pitchFamily="34" charset="0"/>
              </a:rPr>
              <a:t>Ciri-ciri</a:t>
            </a:r>
            <a:r>
              <a:rPr lang="en-US" sz="2800" dirty="0">
                <a:latin typeface="Arial" pitchFamily="34" charset="0"/>
                <a:cs typeface="Arial" pitchFamily="34" charset="0"/>
              </a:rPr>
              <a:t> </a:t>
            </a:r>
            <a:r>
              <a:rPr lang="en-US" sz="2800" dirty="0" err="1">
                <a:latin typeface="Arial" pitchFamily="34" charset="0"/>
                <a:cs typeface="Arial" pitchFamily="34" charset="0"/>
              </a:rPr>
              <a:t>asesmen</a:t>
            </a:r>
            <a:r>
              <a:rPr lang="en-US" sz="2800" dirty="0">
                <a:latin typeface="Arial" pitchFamily="34" charset="0"/>
                <a:cs typeface="Arial" pitchFamily="34" charset="0"/>
              </a:rPr>
              <a:t> </a:t>
            </a:r>
            <a:r>
              <a:rPr lang="en-US" sz="2800" dirty="0" err="1">
                <a:latin typeface="Arial" pitchFamily="34" charset="0"/>
                <a:cs typeface="Arial" pitchFamily="34" charset="0"/>
              </a:rPr>
              <a:t>kontekstual</a:t>
            </a:r>
            <a:r>
              <a:rPr lang="en-US" sz="2800" dirty="0">
                <a:latin typeface="Arial" pitchFamily="34" charset="0"/>
                <a:cs typeface="Arial" pitchFamily="34" charset="0"/>
              </a:rPr>
              <a:t>:</a:t>
            </a:r>
            <a:endParaRPr lang="en-US" sz="2800" dirty="0" smtClean="0">
              <a:latin typeface="Arial" pitchFamily="34" charset="0"/>
              <a:cs typeface="Arial" pitchFamily="34" charset="0"/>
            </a:endParaRPr>
          </a:p>
          <a:p>
            <a:pPr marL="457200" indent="-457200">
              <a:spcBef>
                <a:spcPts val="600"/>
              </a:spcBef>
              <a:buFont typeface="Wingdings" pitchFamily="2" charset="2"/>
              <a:buChar char="q"/>
            </a:pPr>
            <a:r>
              <a:rPr lang="en-US" sz="2800" dirty="0" err="1" smtClean="0">
                <a:latin typeface="Arial" pitchFamily="34" charset="0"/>
                <a:cs typeface="Arial" pitchFamily="34" charset="0"/>
              </a:rPr>
              <a:t>Siswa</a:t>
            </a:r>
            <a:r>
              <a:rPr lang="en-US" sz="2800" dirty="0" smtClean="0">
                <a:latin typeface="Arial" pitchFamily="34" charset="0"/>
                <a:cs typeface="Arial" pitchFamily="34" charset="0"/>
              </a:rPr>
              <a:t> </a:t>
            </a:r>
            <a:r>
              <a:rPr lang="en-US" sz="2800" dirty="0" err="1">
                <a:latin typeface="Arial" pitchFamily="34" charset="0"/>
                <a:cs typeface="Arial" pitchFamily="34" charset="0"/>
              </a:rPr>
              <a:t>mengkonstruksi</a:t>
            </a:r>
            <a:r>
              <a:rPr lang="en-US" sz="2800" dirty="0">
                <a:latin typeface="Arial" pitchFamily="34" charset="0"/>
                <a:cs typeface="Arial" pitchFamily="34" charset="0"/>
              </a:rPr>
              <a:t> </a:t>
            </a:r>
            <a:r>
              <a:rPr lang="en-US" sz="2800" dirty="0" err="1">
                <a:latin typeface="Arial" pitchFamily="34" charset="0"/>
                <a:cs typeface="Arial" pitchFamily="34" charset="0"/>
              </a:rPr>
              <a:t>responnya</a:t>
            </a:r>
            <a:r>
              <a:rPr lang="en-US" sz="2800" dirty="0">
                <a:latin typeface="Arial" pitchFamily="34" charset="0"/>
                <a:cs typeface="Arial" pitchFamily="34" charset="0"/>
              </a:rPr>
              <a:t> </a:t>
            </a:r>
            <a:r>
              <a:rPr lang="en-US" sz="2800" dirty="0" err="1">
                <a:latin typeface="Arial" pitchFamily="34" charset="0"/>
                <a:cs typeface="Arial" pitchFamily="34" charset="0"/>
              </a:rPr>
              <a:t>sendiri</a:t>
            </a:r>
            <a:r>
              <a:rPr lang="en-US" sz="2800" dirty="0">
                <a:latin typeface="Arial" pitchFamily="34" charset="0"/>
                <a:cs typeface="Arial" pitchFamily="34" charset="0"/>
              </a:rPr>
              <a:t>, </a:t>
            </a:r>
            <a:r>
              <a:rPr lang="en-US" sz="2800" dirty="0" err="1">
                <a:latin typeface="Arial" pitchFamily="34" charset="0"/>
                <a:cs typeface="Arial" pitchFamily="34" charset="0"/>
              </a:rPr>
              <a:t>bukan</a:t>
            </a:r>
            <a:r>
              <a:rPr lang="en-US" sz="2800" dirty="0">
                <a:latin typeface="Arial" pitchFamily="34" charset="0"/>
                <a:cs typeface="Arial" pitchFamily="34" charset="0"/>
              </a:rPr>
              <a:t> </a:t>
            </a:r>
            <a:r>
              <a:rPr lang="en-US" sz="2800" dirty="0" err="1">
                <a:latin typeface="Arial" pitchFamily="34" charset="0"/>
                <a:cs typeface="Arial" pitchFamily="34" charset="0"/>
              </a:rPr>
              <a:t>sekadar</a:t>
            </a:r>
            <a:r>
              <a:rPr lang="en-US" sz="2800" dirty="0">
                <a:latin typeface="Arial" pitchFamily="34" charset="0"/>
                <a:cs typeface="Arial" pitchFamily="34" charset="0"/>
              </a:rPr>
              <a:t> </a:t>
            </a:r>
            <a:r>
              <a:rPr lang="en-US" sz="2800" dirty="0" err="1">
                <a:latin typeface="Arial" pitchFamily="34" charset="0"/>
                <a:cs typeface="Arial" pitchFamily="34" charset="0"/>
              </a:rPr>
              <a:t>memilih</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yang </a:t>
            </a:r>
            <a:r>
              <a:rPr lang="en-US" sz="2800" dirty="0" err="1">
                <a:latin typeface="Arial" pitchFamily="34" charset="0"/>
                <a:cs typeface="Arial" pitchFamily="34" charset="0"/>
              </a:rPr>
              <a:t>tersedia</a:t>
            </a:r>
            <a:r>
              <a:rPr lang="en-US" sz="2800" dirty="0">
                <a:latin typeface="Arial" pitchFamily="34" charset="0"/>
                <a:cs typeface="Arial" pitchFamily="34" charset="0"/>
              </a:rPr>
              <a:t>.</a:t>
            </a:r>
          </a:p>
          <a:p>
            <a:pPr marL="457200" indent="-457200">
              <a:spcBef>
                <a:spcPts val="600"/>
              </a:spcBef>
              <a:buFont typeface="Wingdings" pitchFamily="2" charset="2"/>
              <a:buChar char="q"/>
            </a:pPr>
            <a:r>
              <a:rPr lang="en-US" sz="2800" dirty="0" err="1" smtClean="0">
                <a:latin typeface="Arial" pitchFamily="34" charset="0"/>
                <a:cs typeface="Arial" pitchFamily="34" charset="0"/>
              </a:rPr>
              <a:t>Tugas-tugas</a:t>
            </a:r>
            <a:r>
              <a:rPr lang="en-US" sz="2800" dirty="0" smtClean="0">
                <a:latin typeface="Arial" pitchFamily="34" charset="0"/>
                <a:cs typeface="Arial" pitchFamily="34" charset="0"/>
              </a:rPr>
              <a:t> </a:t>
            </a:r>
            <a:r>
              <a:rPr lang="en-US" sz="2800" dirty="0" err="1">
                <a:latin typeface="Arial" pitchFamily="34" charset="0"/>
                <a:cs typeface="Arial" pitchFamily="34" charset="0"/>
              </a:rPr>
              <a:t>merupakan</a:t>
            </a:r>
            <a:r>
              <a:rPr lang="en-US" sz="2800" dirty="0">
                <a:latin typeface="Arial" pitchFamily="34" charset="0"/>
                <a:cs typeface="Arial" pitchFamily="34" charset="0"/>
              </a:rPr>
              <a:t> </a:t>
            </a:r>
            <a:r>
              <a:rPr lang="en-US" sz="2800" dirty="0" err="1">
                <a:latin typeface="Arial" pitchFamily="34" charset="0"/>
                <a:cs typeface="Arial" pitchFamily="34" charset="0"/>
              </a:rPr>
              <a:t>tantangan</a:t>
            </a:r>
            <a:r>
              <a:rPr lang="en-US" sz="2800" dirty="0">
                <a:latin typeface="Arial" pitchFamily="34" charset="0"/>
                <a:cs typeface="Arial" pitchFamily="34" charset="0"/>
              </a:rPr>
              <a:t> yang </a:t>
            </a:r>
            <a:r>
              <a:rPr lang="en-US" sz="2800" dirty="0" err="1">
                <a:latin typeface="Arial" pitchFamily="34" charset="0"/>
                <a:cs typeface="Arial" pitchFamily="34" charset="0"/>
              </a:rPr>
              <a:t>dihadapkan</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dunia</a:t>
            </a:r>
            <a:r>
              <a:rPr lang="en-US" sz="2800" dirty="0">
                <a:latin typeface="Arial" pitchFamily="34" charset="0"/>
                <a:cs typeface="Arial" pitchFamily="34" charset="0"/>
              </a:rPr>
              <a:t> </a:t>
            </a:r>
            <a:r>
              <a:rPr lang="en-US" sz="2800" dirty="0" err="1">
                <a:latin typeface="Arial" pitchFamily="34" charset="0"/>
                <a:cs typeface="Arial" pitchFamily="34" charset="0"/>
              </a:rPr>
              <a:t>nyata</a:t>
            </a:r>
            <a:r>
              <a:rPr lang="en-US" sz="2800" dirty="0">
                <a:latin typeface="Arial" pitchFamily="34" charset="0"/>
                <a:cs typeface="Arial" pitchFamily="34" charset="0"/>
              </a:rPr>
              <a:t>.</a:t>
            </a:r>
          </a:p>
          <a:p>
            <a:pPr marL="457200" indent="-457200">
              <a:spcBef>
                <a:spcPts val="600"/>
              </a:spcBef>
              <a:buFont typeface="Wingdings" pitchFamily="2" charset="2"/>
              <a:buChar char="q"/>
            </a:pPr>
            <a:r>
              <a:rPr lang="en-US" sz="2800" dirty="0" err="1" smtClean="0">
                <a:latin typeface="Arial" pitchFamily="34" charset="0"/>
                <a:cs typeface="Arial" pitchFamily="34" charset="0"/>
              </a:rPr>
              <a:t>Tidak</a:t>
            </a:r>
            <a:r>
              <a:rPr lang="en-US" sz="2800" dirty="0" smtClean="0">
                <a:latin typeface="Arial" pitchFamily="34" charset="0"/>
                <a:cs typeface="Arial" pitchFamily="34" charset="0"/>
              </a:rPr>
              <a:t> </a:t>
            </a:r>
            <a:r>
              <a:rPr lang="en-US" sz="2800" dirty="0" err="1">
                <a:latin typeface="Arial" pitchFamily="34" charset="0"/>
                <a:cs typeface="Arial" pitchFamily="34" charset="0"/>
              </a:rPr>
              <a:t>hanya</a:t>
            </a:r>
            <a:r>
              <a:rPr lang="en-US" sz="2800" dirty="0">
                <a:latin typeface="Arial" pitchFamily="34" charset="0"/>
                <a:cs typeface="Arial" pitchFamily="34" charset="0"/>
              </a:rPr>
              <a:t> </a:t>
            </a:r>
            <a:r>
              <a:rPr lang="en-US" sz="2800" dirty="0" err="1">
                <a:latin typeface="Arial" pitchFamily="34" charset="0"/>
                <a:cs typeface="Arial" pitchFamily="34" charset="0"/>
              </a:rPr>
              <a:t>memiliki</a:t>
            </a:r>
            <a:r>
              <a:rPr lang="en-US" sz="2800" dirty="0">
                <a:latin typeface="Arial" pitchFamily="34" charset="0"/>
                <a:cs typeface="Arial" pitchFamily="34" charset="0"/>
              </a:rPr>
              <a:t> </a:t>
            </a:r>
            <a:r>
              <a:rPr lang="en-US" sz="2800" dirty="0" err="1">
                <a:latin typeface="Arial" pitchFamily="34" charset="0"/>
                <a:cs typeface="Arial" pitchFamily="34" charset="0"/>
              </a:rPr>
              <a:t>satu</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a:t>
            </a:r>
            <a:r>
              <a:rPr lang="en-US" sz="2800" dirty="0" err="1">
                <a:latin typeface="Arial" pitchFamily="34" charset="0"/>
                <a:cs typeface="Arial" pitchFamily="34" charset="0"/>
              </a:rPr>
              <a:t>tertentu</a:t>
            </a:r>
            <a:r>
              <a:rPr lang="en-US" sz="2800" dirty="0">
                <a:latin typeface="Arial" pitchFamily="34" charset="0"/>
                <a:cs typeface="Arial" pitchFamily="34" charset="0"/>
              </a:rPr>
              <a:t> yang </a:t>
            </a:r>
            <a:r>
              <a:rPr lang="en-US" sz="2800" dirty="0" err="1">
                <a:latin typeface="Arial" pitchFamily="34" charset="0"/>
                <a:cs typeface="Arial" pitchFamily="34" charset="0"/>
              </a:rPr>
              <a:t>benar</a:t>
            </a:r>
            <a:r>
              <a:rPr lang="en-US" sz="2800" dirty="0">
                <a:latin typeface="Arial" pitchFamily="34" charset="0"/>
                <a:cs typeface="Arial" pitchFamily="34" charset="0"/>
              </a:rPr>
              <a:t>, </a:t>
            </a:r>
            <a:r>
              <a:rPr lang="en-US" sz="2800" dirty="0" err="1">
                <a:latin typeface="Arial" pitchFamily="34" charset="0"/>
                <a:cs typeface="Arial" pitchFamily="34" charset="0"/>
              </a:rPr>
              <a:t>tetapi</a:t>
            </a:r>
            <a:r>
              <a:rPr lang="en-US" sz="2800" dirty="0">
                <a:latin typeface="Arial" pitchFamily="34" charset="0"/>
                <a:cs typeface="Arial" pitchFamily="34" charset="0"/>
              </a:rPr>
              <a:t> </a:t>
            </a:r>
            <a:r>
              <a:rPr lang="en-US" sz="2800" dirty="0" err="1">
                <a:latin typeface="Arial" pitchFamily="34" charset="0"/>
                <a:cs typeface="Arial" pitchFamily="34" charset="0"/>
              </a:rPr>
              <a:t>memungkinkan</a:t>
            </a:r>
            <a:r>
              <a:rPr lang="en-US" sz="2800" dirty="0">
                <a:latin typeface="Arial" pitchFamily="34" charset="0"/>
                <a:cs typeface="Arial" pitchFamily="34" charset="0"/>
              </a:rPr>
              <a:t> </a:t>
            </a:r>
            <a:r>
              <a:rPr lang="en-US" sz="2800" dirty="0" err="1">
                <a:latin typeface="Arial" pitchFamily="34" charset="0"/>
                <a:cs typeface="Arial" pitchFamily="34" charset="0"/>
              </a:rPr>
              <a:t>banyak</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a:t>
            </a:r>
            <a:r>
              <a:rPr lang="en-US" sz="2800" dirty="0" err="1">
                <a:latin typeface="Arial" pitchFamily="34" charset="0"/>
                <a:cs typeface="Arial" pitchFamily="34" charset="0"/>
              </a:rPr>
              <a:t>benar</a:t>
            </a:r>
            <a:r>
              <a:rPr lang="en-US" sz="2800" dirty="0">
                <a:latin typeface="Arial" pitchFamily="34" charset="0"/>
                <a:cs typeface="Arial" pitchFamily="34" charset="0"/>
              </a:rPr>
              <a:t>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semua</a:t>
            </a:r>
            <a:r>
              <a:rPr lang="en-US" sz="2800" dirty="0">
                <a:latin typeface="Arial" pitchFamily="34" charset="0"/>
                <a:cs typeface="Arial" pitchFamily="34" charset="0"/>
              </a:rPr>
              <a:t> </a:t>
            </a:r>
            <a:r>
              <a:rPr lang="en-US" sz="2800" dirty="0" err="1">
                <a:latin typeface="Arial" pitchFamily="34" charset="0"/>
                <a:cs typeface="Arial" pitchFamily="34" charset="0"/>
              </a:rPr>
              <a:t>jawaban</a:t>
            </a:r>
            <a:r>
              <a:rPr lang="en-US" sz="2800" dirty="0">
                <a:latin typeface="Arial" pitchFamily="34" charset="0"/>
                <a:cs typeface="Arial" pitchFamily="34" charset="0"/>
              </a:rPr>
              <a:t> </a:t>
            </a:r>
            <a:r>
              <a:rPr lang="en-US" sz="2800" dirty="0" err="1" smtClean="0">
                <a:latin typeface="Arial" pitchFamily="34" charset="0"/>
                <a:cs typeface="Arial" pitchFamily="34" charset="0"/>
              </a:rPr>
              <a:t>benar</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63906289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761999"/>
          </a:xfrm>
          <a:solidFill>
            <a:schemeClr val="accent1">
              <a:lumMod val="20000"/>
              <a:lumOff val="80000"/>
            </a:schemeClr>
          </a:solidFill>
        </p:spPr>
        <p:txBody>
          <a:bodyPr/>
          <a:lstStyle/>
          <a:p>
            <a:r>
              <a:rPr lang="en-US" b="1" dirty="0" err="1">
                <a:ln>
                  <a:solidFill>
                    <a:schemeClr val="tx1"/>
                  </a:solidFill>
                </a:ln>
                <a:latin typeface="Arial" pitchFamily="34" charset="0"/>
                <a:cs typeface="Arial" pitchFamily="34" charset="0"/>
              </a:rPr>
              <a:t>Lanjutan</a:t>
            </a:r>
            <a:r>
              <a:rPr lang="en-US" b="1" dirty="0">
                <a:ln>
                  <a:solidFill>
                    <a:schemeClr val="tx1"/>
                  </a:solidFill>
                </a:ln>
                <a:latin typeface="Arial" pitchFamily="34" charset="0"/>
                <a:cs typeface="Arial" pitchFamily="34" charset="0"/>
              </a:rPr>
              <a:t>…</a:t>
            </a:r>
            <a:endParaRPr lang="id-ID" b="1" i="1" dirty="0">
              <a:ln>
                <a:solidFill>
                  <a:schemeClr val="tx1"/>
                </a:solidFill>
              </a:ln>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39</a:t>
            </a:fld>
            <a:endParaRPr lang="en-US"/>
          </a:p>
        </p:txBody>
      </p:sp>
      <p:cxnSp>
        <p:nvCxnSpPr>
          <p:cNvPr id="5" name="Straight Connector 4"/>
          <p:cNvCxnSpPr/>
          <p:nvPr/>
        </p:nvCxnSpPr>
        <p:spPr>
          <a:xfrm>
            <a:off x="0" y="78166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Object 2"/>
          <p:cNvGraphicFramePr>
            <a:graphicFrameLocks noChangeAspect="1"/>
          </p:cNvGraphicFramePr>
          <p:nvPr>
            <p:extLst>
              <p:ext uri="{D42A27DB-BD31-4B8C-83A1-F6EECF244321}">
                <p14:modId xmlns:p14="http://schemas.microsoft.com/office/powerpoint/2010/main" val="2737708857"/>
              </p:ext>
            </p:extLst>
          </p:nvPr>
        </p:nvGraphicFramePr>
        <p:xfrm>
          <a:off x="-188913" y="1703388"/>
          <a:ext cx="9285288" cy="5170487"/>
        </p:xfrm>
        <a:graphic>
          <a:graphicData uri="http://schemas.openxmlformats.org/presentationml/2006/ole">
            <mc:AlternateContent xmlns:mc="http://schemas.openxmlformats.org/markup-compatibility/2006">
              <mc:Choice xmlns:v="urn:schemas-microsoft-com:vml" Requires="v">
                <p:oleObj spid="_x0000_s3144" name="Document" r:id="rId3" imgW="4428338" imgH="2462796" progId="Word.Document.12">
                  <p:embed/>
                </p:oleObj>
              </mc:Choice>
              <mc:Fallback>
                <p:oleObj name="Document" r:id="rId3" imgW="4428338" imgH="2462796" progId="Word.Document.12">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8913" y="1703388"/>
                        <a:ext cx="9285288" cy="51704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339211" y="1076629"/>
            <a:ext cx="8332839" cy="492443"/>
          </a:xfrm>
          <a:prstGeom prst="rect">
            <a:avLst/>
          </a:prstGeom>
          <a:noFill/>
        </p:spPr>
        <p:txBody>
          <a:bodyPr wrap="square" rtlCol="0">
            <a:spAutoFit/>
          </a:bodyPr>
          <a:lstStyle/>
          <a:p>
            <a:r>
              <a:rPr lang="en-US" sz="2600" b="1" dirty="0" err="1" smtClean="0">
                <a:latin typeface="Arial" pitchFamily="34" charset="0"/>
                <a:cs typeface="Arial" pitchFamily="34" charset="0"/>
              </a:rPr>
              <a:t>Perbandingan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asesmen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tradisional</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dan</a:t>
            </a:r>
            <a:r>
              <a:rPr lang="en-US" sz="2600" b="1" dirty="0" smtClean="0">
                <a:latin typeface="Arial" pitchFamily="34" charset="0"/>
                <a:cs typeface="Arial" pitchFamily="34" charset="0"/>
              </a:rPr>
              <a:t> </a:t>
            </a:r>
            <a:r>
              <a:rPr lang="en-US" sz="2600" b="1" dirty="0" err="1" smtClean="0">
                <a:latin typeface="Arial" pitchFamily="34" charset="0"/>
                <a:cs typeface="Arial" pitchFamily="34" charset="0"/>
              </a:rPr>
              <a:t>kontekstual</a:t>
            </a:r>
            <a:endParaRPr lang="en-US" sz="2600" b="1" dirty="0">
              <a:latin typeface="Arial" pitchFamily="34" charset="0"/>
              <a:cs typeface="Arial" pitchFamily="34" charset="0"/>
            </a:endParaRPr>
          </a:p>
        </p:txBody>
      </p:sp>
      <p:sp>
        <p:nvSpPr>
          <p:cNvPr id="7" name="Down Arrow 6">
            <a:hlinkClick r:id="rId5" action="ppaction://hlinksldjump"/>
          </p:cNvPr>
          <p:cNvSpPr/>
          <p:nvPr/>
        </p:nvSpPr>
        <p:spPr>
          <a:xfrm>
            <a:off x="4343400" y="6172200"/>
            <a:ext cx="381000" cy="457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88786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
            <a:ext cx="9144000" cy="1165112"/>
          </a:xfrm>
          <a:solidFill>
            <a:schemeClr val="accent1">
              <a:lumMod val="20000"/>
              <a:lumOff val="80000"/>
            </a:schemeClr>
          </a:solidFill>
        </p:spPr>
        <p:txBody>
          <a:bodyPr>
            <a:noAutofit/>
          </a:bodyPr>
          <a:lstStyle/>
          <a:p>
            <a:r>
              <a:rPr lang="en-US" sz="2400" b="1" i="1" dirty="0" smtClean="0">
                <a:ln>
                  <a:solidFill>
                    <a:schemeClr val="tx1"/>
                  </a:solidFill>
                </a:ln>
                <a:latin typeface="Arial" pitchFamily="34" charset="0"/>
                <a:cs typeface="Arial" pitchFamily="34" charset="0"/>
              </a:rPr>
              <a:t>C. PISA </a:t>
            </a:r>
            <a:br>
              <a:rPr lang="en-US" sz="2400" b="1" i="1" dirty="0" smtClean="0">
                <a:ln>
                  <a:solidFill>
                    <a:schemeClr val="tx1"/>
                  </a:solidFill>
                </a:ln>
                <a:latin typeface="Arial" pitchFamily="34" charset="0"/>
                <a:cs typeface="Arial" pitchFamily="34" charset="0"/>
              </a:rPr>
            </a:br>
            <a:r>
              <a:rPr lang="en-US" sz="2400" b="1" i="1" dirty="0" smtClean="0">
                <a:ln>
                  <a:solidFill>
                    <a:schemeClr val="tx1"/>
                  </a:solidFill>
                </a:ln>
                <a:latin typeface="Arial" pitchFamily="34" charset="0"/>
                <a:cs typeface="Arial" pitchFamily="34" charset="0"/>
              </a:rPr>
              <a:t>(</a:t>
            </a:r>
            <a:r>
              <a:rPr lang="en-US" sz="2400" b="1" i="1" dirty="0" err="1">
                <a:ln>
                  <a:solidFill>
                    <a:schemeClr val="tx1"/>
                  </a:solidFill>
                </a:ln>
                <a:latin typeface="Arial" pitchFamily="34" charset="0"/>
                <a:cs typeface="Arial" pitchFamily="34" charset="0"/>
              </a:rPr>
              <a:t>Programme</a:t>
            </a:r>
            <a:r>
              <a:rPr lang="en-US" sz="2400" b="1" i="1" dirty="0">
                <a:ln>
                  <a:solidFill>
                    <a:schemeClr val="tx1"/>
                  </a:solidFill>
                </a:ln>
                <a:latin typeface="Arial" pitchFamily="34" charset="0"/>
                <a:cs typeface="Arial" pitchFamily="34" charset="0"/>
              </a:rPr>
              <a:t> for International Student Assessment)</a:t>
            </a:r>
            <a:endParaRPr lang="id-ID" sz="2400" b="1" i="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40</a:t>
            </a:fld>
            <a:endParaRPr lang="en-US"/>
          </a:p>
        </p:txBody>
      </p:sp>
      <p:cxnSp>
        <p:nvCxnSpPr>
          <p:cNvPr id="5" name="Straight Connector 4"/>
          <p:cNvCxnSpPr/>
          <p:nvPr/>
        </p:nvCxnSpPr>
        <p:spPr>
          <a:xfrm>
            <a:off x="0" y="1165113"/>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530936" y="1486732"/>
            <a:ext cx="8111613" cy="4678204"/>
          </a:xfrm>
          <a:prstGeom prst="rect">
            <a:avLst/>
          </a:prstGeom>
        </p:spPr>
        <p:txBody>
          <a:bodyPr wrap="square">
            <a:spAutoFit/>
          </a:bodyPr>
          <a:lstStyle/>
          <a:p>
            <a:pPr marL="457200" indent="-457200">
              <a:spcBef>
                <a:spcPts val="600"/>
              </a:spcBef>
              <a:buFont typeface="Wingdings" pitchFamily="2" charset="2"/>
              <a:buChar char="q"/>
            </a:pPr>
            <a:r>
              <a:rPr lang="en-US" sz="2400" i="1" dirty="0" smtClean="0">
                <a:latin typeface="Arial" pitchFamily="34" charset="0"/>
                <a:cs typeface="Arial" pitchFamily="34" charset="0"/>
              </a:rPr>
              <a:t>PISA: </a:t>
            </a:r>
            <a:r>
              <a:rPr lang="en-US" sz="2400" dirty="0" err="1" smtClean="0">
                <a:latin typeface="Arial" pitchFamily="34" charset="0"/>
                <a:cs typeface="Arial" pitchFamily="34" charset="0"/>
              </a:rPr>
              <a:t>studi</a:t>
            </a:r>
            <a:r>
              <a:rPr lang="en-US" sz="2400" dirty="0" smtClean="0">
                <a:latin typeface="Arial" pitchFamily="34" charset="0"/>
                <a:cs typeface="Arial" pitchFamily="34" charset="0"/>
              </a:rPr>
              <a:t> </a:t>
            </a:r>
            <a:r>
              <a:rPr lang="en-US" sz="2400" dirty="0" err="1">
                <a:latin typeface="Arial" pitchFamily="34" charset="0"/>
                <a:cs typeface="Arial" pitchFamily="34" charset="0"/>
              </a:rPr>
              <a:t>internasional</a:t>
            </a:r>
            <a:r>
              <a:rPr lang="en-US" sz="2400" dirty="0">
                <a:latin typeface="Arial" pitchFamily="34" charset="0"/>
                <a:cs typeface="Arial" pitchFamily="34" charset="0"/>
              </a:rPr>
              <a:t> </a:t>
            </a:r>
            <a:r>
              <a:rPr lang="en-US" sz="2400" dirty="0" err="1">
                <a:latin typeface="Arial" pitchFamily="34" charset="0"/>
                <a:cs typeface="Arial" pitchFamily="34" charset="0"/>
              </a:rPr>
              <a:t>tentang</a:t>
            </a:r>
            <a:r>
              <a:rPr lang="en-US" sz="2400" dirty="0">
                <a:latin typeface="Arial" pitchFamily="34" charset="0"/>
                <a:cs typeface="Arial" pitchFamily="34" charset="0"/>
              </a:rPr>
              <a:t> </a:t>
            </a:r>
            <a:r>
              <a:rPr lang="en-US" sz="2400" dirty="0" err="1">
                <a:latin typeface="Arial" pitchFamily="34" charset="0"/>
                <a:cs typeface="Arial" pitchFamily="34" charset="0"/>
              </a:rPr>
              <a:t>penilaian</a:t>
            </a:r>
            <a:r>
              <a:rPr lang="en-US" sz="2400" dirty="0">
                <a:latin typeface="Arial" pitchFamily="34" charset="0"/>
                <a:cs typeface="Arial" pitchFamily="34" charset="0"/>
              </a:rPr>
              <a:t> </a:t>
            </a:r>
            <a:r>
              <a:rPr lang="en-US" sz="2400" dirty="0" err="1">
                <a:latin typeface="Arial" pitchFamily="34" charset="0"/>
                <a:cs typeface="Arial" pitchFamily="34" charset="0"/>
              </a:rPr>
              <a:t>prestasi</a:t>
            </a:r>
            <a:r>
              <a:rPr lang="en-US" sz="2400" dirty="0">
                <a:latin typeface="Arial" pitchFamily="34" charset="0"/>
                <a:cs typeface="Arial" pitchFamily="34" charset="0"/>
              </a:rPr>
              <a:t> </a:t>
            </a:r>
            <a:r>
              <a:rPr lang="en-US" sz="2400" dirty="0" err="1">
                <a:latin typeface="Arial" pitchFamily="34" charset="0"/>
                <a:cs typeface="Arial" pitchFamily="34" charset="0"/>
              </a:rPr>
              <a:t>literasi</a:t>
            </a:r>
            <a:r>
              <a:rPr lang="en-US" sz="2400" dirty="0">
                <a:latin typeface="Arial" pitchFamily="34" charset="0"/>
                <a:cs typeface="Arial" pitchFamily="34" charset="0"/>
              </a:rPr>
              <a:t> </a:t>
            </a:r>
            <a:r>
              <a:rPr lang="en-US" sz="2400" dirty="0" err="1">
                <a:latin typeface="Arial" pitchFamily="34" charset="0"/>
                <a:cs typeface="Arial" pitchFamily="34" charset="0"/>
              </a:rPr>
              <a:t>membaca</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sains</a:t>
            </a:r>
            <a:r>
              <a:rPr lang="en-US" sz="2400" dirty="0">
                <a:latin typeface="Arial" pitchFamily="34" charset="0"/>
                <a:cs typeface="Arial" pitchFamily="34" charset="0"/>
              </a:rPr>
              <a:t> </a:t>
            </a:r>
            <a:r>
              <a:rPr lang="en-US" sz="2400" dirty="0" err="1">
                <a:latin typeface="Arial" pitchFamily="34" charset="0"/>
                <a:cs typeface="Arial" pitchFamily="34" charset="0"/>
              </a:rPr>
              <a:t>peserta</a:t>
            </a:r>
            <a:r>
              <a:rPr lang="en-US" sz="2400" dirty="0">
                <a:latin typeface="Arial" pitchFamily="34" charset="0"/>
                <a:cs typeface="Arial" pitchFamily="34" charset="0"/>
              </a:rPr>
              <a:t> </a:t>
            </a:r>
            <a:r>
              <a:rPr lang="en-US" sz="2400" dirty="0" err="1">
                <a:latin typeface="Arial" pitchFamily="34" charset="0"/>
                <a:cs typeface="Arial" pitchFamily="34" charset="0"/>
              </a:rPr>
              <a:t>didik</a:t>
            </a:r>
            <a:r>
              <a:rPr lang="en-US" sz="2400" dirty="0">
                <a:latin typeface="Arial" pitchFamily="34" charset="0"/>
                <a:cs typeface="Arial" pitchFamily="34" charset="0"/>
              </a:rPr>
              <a:t> </a:t>
            </a:r>
            <a:r>
              <a:rPr lang="en-US" sz="2400" dirty="0" err="1" smtClean="0">
                <a:latin typeface="Arial" pitchFamily="34" charset="0"/>
                <a:cs typeface="Arial" pitchFamily="34" charset="0"/>
              </a:rPr>
              <a:t>berusia</a:t>
            </a:r>
            <a:r>
              <a:rPr lang="en-US" sz="2400" dirty="0" smtClean="0">
                <a:latin typeface="Arial" pitchFamily="34" charset="0"/>
                <a:cs typeface="Arial" pitchFamily="34" charset="0"/>
              </a:rPr>
              <a:t> </a:t>
            </a:r>
            <a:r>
              <a:rPr lang="en-US" sz="2400" dirty="0">
                <a:latin typeface="Arial" pitchFamily="34" charset="0"/>
                <a:cs typeface="Arial" pitchFamily="34" charset="0"/>
              </a:rPr>
              <a:t>15 </a:t>
            </a:r>
            <a:r>
              <a:rPr lang="en-US" sz="2400" dirty="0" err="1" smtClean="0">
                <a:latin typeface="Arial" pitchFamily="34" charset="0"/>
                <a:cs typeface="Arial" pitchFamily="34" charset="0"/>
              </a:rPr>
              <a:t>tahun</a:t>
            </a:r>
            <a:r>
              <a:rPr lang="en-US" sz="2400" dirty="0" smtClean="0">
                <a:latin typeface="Arial" pitchFamily="34" charset="0"/>
                <a:cs typeface="Arial" pitchFamily="34" charset="0"/>
              </a:rPr>
              <a:t>.</a:t>
            </a:r>
          </a:p>
          <a:p>
            <a:pPr marL="457200" indent="-457200">
              <a:spcBef>
                <a:spcPts val="600"/>
              </a:spcBef>
              <a:buFont typeface="Wingdings" pitchFamily="2" charset="2"/>
              <a:buChar char="q"/>
            </a:pPr>
            <a:r>
              <a:rPr lang="en-US" sz="2400" dirty="0" err="1" smtClean="0">
                <a:latin typeface="Arial" pitchFamily="34" charset="0"/>
                <a:cs typeface="Arial" pitchFamily="34" charset="0"/>
              </a:rPr>
              <a:t>Dikoordinasikan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oleh</a:t>
            </a:r>
            <a:r>
              <a:rPr lang="en-US" sz="2400" dirty="0">
                <a:latin typeface="Arial" pitchFamily="34" charset="0"/>
                <a:cs typeface="Arial" pitchFamily="34" charset="0"/>
              </a:rPr>
              <a:t> </a:t>
            </a:r>
            <a:r>
              <a:rPr lang="en-US" sz="2400" i="1" dirty="0">
                <a:latin typeface="Arial" pitchFamily="34" charset="0"/>
                <a:cs typeface="Arial" pitchFamily="34" charset="0"/>
              </a:rPr>
              <a:t>OECD (</a:t>
            </a:r>
            <a:r>
              <a:rPr lang="en-US" sz="2400" i="1" dirty="0" err="1">
                <a:latin typeface="Arial" pitchFamily="34" charset="0"/>
                <a:cs typeface="Arial" pitchFamily="34" charset="0"/>
              </a:rPr>
              <a:t>Organisation</a:t>
            </a:r>
            <a:r>
              <a:rPr lang="en-US" sz="2400" i="1" dirty="0">
                <a:latin typeface="Arial" pitchFamily="34" charset="0"/>
                <a:cs typeface="Arial" pitchFamily="34" charset="0"/>
              </a:rPr>
              <a:t> for Economic Cooperation and Development</a:t>
            </a:r>
            <a:r>
              <a:rPr lang="en-US" sz="2400" i="1" dirty="0" smtClean="0">
                <a:latin typeface="Arial" pitchFamily="34" charset="0"/>
                <a:cs typeface="Arial" pitchFamily="34" charset="0"/>
              </a:rPr>
              <a:t>), </a:t>
            </a:r>
            <a:r>
              <a:rPr lang="en-US" sz="2400" dirty="0" err="1" smtClean="0">
                <a:latin typeface="Arial" pitchFamily="34" charset="0"/>
                <a:cs typeface="Arial" pitchFamily="34" charset="0"/>
              </a:rPr>
              <a:t>berkedudukan</a:t>
            </a:r>
            <a:r>
              <a:rPr lang="en-US" sz="2400" dirty="0" smtClean="0">
                <a:latin typeface="Arial" pitchFamily="34" charset="0"/>
                <a:cs typeface="Arial" pitchFamily="34" charset="0"/>
              </a:rPr>
              <a:t> di Paris, </a:t>
            </a:r>
            <a:r>
              <a:rPr lang="en-US" sz="2400" dirty="0" err="1" smtClean="0">
                <a:latin typeface="Arial" pitchFamily="34" charset="0"/>
                <a:cs typeface="Arial" pitchFamily="34" charset="0"/>
              </a:rPr>
              <a:t>Prancis</a:t>
            </a:r>
            <a:r>
              <a:rPr lang="en-US" sz="2400" dirty="0" smtClean="0">
                <a:latin typeface="Arial" pitchFamily="34" charset="0"/>
                <a:cs typeface="Arial" pitchFamily="34" charset="0"/>
              </a:rPr>
              <a:t>.</a:t>
            </a:r>
          </a:p>
          <a:p>
            <a:pPr marL="457200" indent="-457200">
              <a:spcBef>
                <a:spcPts val="600"/>
              </a:spcBef>
              <a:buFont typeface="Wingdings" pitchFamily="2" charset="2"/>
              <a:buChar char="q"/>
            </a:pPr>
            <a:r>
              <a:rPr lang="en-US" sz="2400" dirty="0" err="1" smtClean="0">
                <a:latin typeface="Arial" pitchFamily="34" charset="0"/>
                <a:cs typeface="Arial" pitchFamily="34" charset="0"/>
              </a:rPr>
              <a:t>Konsorsium</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internasional</a:t>
            </a:r>
            <a:r>
              <a:rPr lang="en-US" sz="2400" dirty="0" smtClean="0">
                <a:latin typeface="Arial" pitchFamily="34" charset="0"/>
                <a:cs typeface="Arial" pitchFamily="34" charset="0"/>
              </a:rPr>
              <a:t>: </a:t>
            </a:r>
            <a:r>
              <a:rPr lang="en-US" sz="2400" i="1" dirty="0">
                <a:latin typeface="Arial" pitchFamily="34" charset="0"/>
                <a:cs typeface="Arial" pitchFamily="34" charset="0"/>
              </a:rPr>
              <a:t>Educational Testing Service (ETS), the Australian Council for Educational Research (ACER), the Netherlands National Institute for Educational Measurement (</a:t>
            </a:r>
            <a:r>
              <a:rPr lang="en-US" sz="2400" i="1" dirty="0" err="1">
                <a:latin typeface="Arial" pitchFamily="34" charset="0"/>
                <a:cs typeface="Arial" pitchFamily="34" charset="0"/>
              </a:rPr>
              <a:t>Citogroep</a:t>
            </a:r>
            <a:r>
              <a:rPr lang="en-US" sz="2400" i="1" dirty="0">
                <a:latin typeface="Arial" pitchFamily="34" charset="0"/>
                <a:cs typeface="Arial" pitchFamily="34" charset="0"/>
              </a:rPr>
              <a:t>), the National Institute for Educational Policy Research in Japan (NIER), </a:t>
            </a:r>
            <a:r>
              <a:rPr lang="en-US" sz="2400" dirty="0" err="1">
                <a:latin typeface="Arial" pitchFamily="34" charset="0"/>
                <a:cs typeface="Arial" pitchFamily="34" charset="0"/>
              </a:rPr>
              <a:t>dan</a:t>
            </a:r>
            <a:r>
              <a:rPr lang="en-US" sz="2400" i="1" dirty="0">
                <a:latin typeface="Arial" pitchFamily="34" charset="0"/>
                <a:cs typeface="Arial" pitchFamily="34" charset="0"/>
              </a:rPr>
              <a:t> WESTAT United States</a:t>
            </a:r>
            <a:r>
              <a:rPr lang="en-US" sz="2400" dirty="0">
                <a:latin typeface="Arial" pitchFamily="34" charset="0"/>
                <a:cs typeface="Arial" pitchFamily="34" charset="0"/>
              </a:rPr>
              <a:t>.</a:t>
            </a:r>
          </a:p>
        </p:txBody>
      </p:sp>
    </p:spTree>
    <p:extLst>
      <p:ext uri="{BB962C8B-B14F-4D97-AF65-F5344CB8AC3E}">
        <p14:creationId xmlns:p14="http://schemas.microsoft.com/office/powerpoint/2010/main" val="274859887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Level </a:t>
            </a:r>
            <a:r>
              <a:rPr lang="it-IT" sz="3200" b="1" dirty="0">
                <a:ln>
                  <a:solidFill>
                    <a:schemeClr val="tx1"/>
                  </a:solidFill>
                </a:ln>
                <a:latin typeface="Arial" pitchFamily="34" charset="0"/>
                <a:cs typeface="Arial" pitchFamily="34" charset="0"/>
              </a:rPr>
              <a:t>Kompetensi </a:t>
            </a:r>
            <a:r>
              <a:rPr lang="it-IT" sz="3200" b="1" dirty="0" smtClean="0">
                <a:ln>
                  <a:solidFill>
                    <a:schemeClr val="tx1"/>
                  </a:solidFill>
                </a:ln>
                <a:latin typeface="Arial" pitchFamily="34" charset="0"/>
                <a:cs typeface="Arial" pitchFamily="34" charset="0"/>
              </a:rPr>
              <a:t>Sains </a:t>
            </a:r>
            <a:r>
              <a:rPr lang="it-IT" sz="3200" b="1" dirty="0">
                <a:ln>
                  <a:solidFill>
                    <a:schemeClr val="tx1"/>
                  </a:solidFill>
                </a:ln>
                <a:latin typeface="Arial" pitchFamily="34" charset="0"/>
                <a:cs typeface="Arial" pitchFamily="34" charset="0"/>
              </a:rPr>
              <a:t>PISA </a:t>
            </a:r>
            <a:endParaRPr lang="id-ID" sz="3200"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41</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658" t="15733" r="43293" b="14440"/>
          <a:stretch/>
        </p:blipFill>
        <p:spPr bwMode="auto">
          <a:xfrm>
            <a:off x="762000" y="1150882"/>
            <a:ext cx="7620000" cy="5402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05488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42</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06477" y="1091004"/>
            <a:ext cx="8819536" cy="5447645"/>
          </a:xfrm>
          <a:prstGeom prst="rect">
            <a:avLst/>
          </a:prstGeom>
        </p:spPr>
        <p:txBody>
          <a:bodyPr wrap="square">
            <a:spAutoFit/>
          </a:bodyPr>
          <a:lstStyle/>
          <a:p>
            <a:pPr algn="ctr"/>
            <a:r>
              <a:rPr lang="en-US" sz="2400" b="1" dirty="0">
                <a:latin typeface="Arial Narrow" pitchFamily="34" charset="0"/>
                <a:cs typeface="Arial" pitchFamily="34" charset="0"/>
              </a:rPr>
              <a:t>RUMAH KACA</a:t>
            </a:r>
            <a:endParaRPr lang="en-US" sz="2400" dirty="0">
              <a:latin typeface="Arial Narrow" pitchFamily="34" charset="0"/>
              <a:cs typeface="Arial" pitchFamily="34" charset="0"/>
            </a:endParaRPr>
          </a:p>
          <a:p>
            <a:r>
              <a:rPr lang="en-US" sz="1900" dirty="0" err="1">
                <a:latin typeface="Arial Narrow" pitchFamily="34" charset="0"/>
                <a:cs typeface="Arial" pitchFamily="34" charset="0"/>
              </a:rPr>
              <a:t>Bacalah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teks</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jawab</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pertanyaan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berikut</a:t>
            </a:r>
            <a:r>
              <a:rPr lang="en-US" sz="1900" dirty="0">
                <a:latin typeface="Arial Narrow" pitchFamily="34" charset="0"/>
                <a:cs typeface="Arial" pitchFamily="34" charset="0"/>
              </a:rPr>
              <a:t>!</a:t>
            </a:r>
          </a:p>
          <a:p>
            <a:pPr>
              <a:spcBef>
                <a:spcPts val="600"/>
              </a:spcBef>
            </a:pPr>
            <a:r>
              <a:rPr lang="en-US" sz="1900" b="1" dirty="0">
                <a:latin typeface="Arial Narrow" pitchFamily="34" charset="0"/>
                <a:cs typeface="Arial" pitchFamily="34" charset="0"/>
              </a:rPr>
              <a:t>EFEK RUMAH KACA: FAKTA ATAU FIKSI?</a:t>
            </a:r>
            <a:endParaRPr lang="en-US" sz="1900" dirty="0">
              <a:latin typeface="Arial Narrow" pitchFamily="34" charset="0"/>
              <a:cs typeface="Arial" pitchFamily="34" charset="0"/>
            </a:endParaRPr>
          </a:p>
          <a:p>
            <a:r>
              <a:rPr lang="en-US" sz="1900" dirty="0" err="1">
                <a:latin typeface="Arial Narrow" pitchFamily="34" charset="0"/>
                <a:cs typeface="Arial" pitchFamily="34" charset="0"/>
              </a:rPr>
              <a:t>Makhluk</a:t>
            </a:r>
            <a:r>
              <a:rPr lang="en-US" sz="1900" dirty="0">
                <a:latin typeface="Arial Narrow" pitchFamily="34" charset="0"/>
                <a:cs typeface="Arial" pitchFamily="34" charset="0"/>
              </a:rPr>
              <a:t> </a:t>
            </a:r>
            <a:r>
              <a:rPr lang="en-US" sz="1900" dirty="0" err="1">
                <a:latin typeface="Arial Narrow" pitchFamily="34" charset="0"/>
                <a:cs typeface="Arial" pitchFamily="34" charset="0"/>
              </a:rPr>
              <a:t>hidup</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memerlukan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untuk</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kelangsungan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hidupnya</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menopang</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kehidupan</a:t>
            </a:r>
            <a:r>
              <a:rPr lang="en-US" sz="1900" dirty="0">
                <a:latin typeface="Arial Narrow" pitchFamily="34" charset="0"/>
                <a:cs typeface="Arial" pitchFamily="34" charset="0"/>
              </a:rPr>
              <a:t> di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berasal</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matahari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memancarkan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dalam</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ruang</a:t>
            </a:r>
            <a:r>
              <a:rPr lang="en-US" sz="1900" dirty="0">
                <a:latin typeface="Arial Narrow" pitchFamily="34" charset="0"/>
                <a:cs typeface="Arial" pitchFamily="34" charset="0"/>
              </a:rPr>
              <a:t> </a:t>
            </a:r>
            <a:r>
              <a:rPr lang="en-US" sz="1900" dirty="0" err="1">
                <a:latin typeface="Arial Narrow" pitchFamily="34" charset="0"/>
                <a:cs typeface="Arial" pitchFamily="34" charset="0"/>
              </a:rPr>
              <a:t>angkasa</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karena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sangat</a:t>
            </a:r>
            <a:r>
              <a:rPr lang="en-US" sz="1900" dirty="0">
                <a:latin typeface="Arial Narrow" pitchFamily="34" charset="0"/>
                <a:cs typeface="Arial" pitchFamily="34" charset="0"/>
              </a:rPr>
              <a:t> </a:t>
            </a:r>
            <a:r>
              <a:rPr lang="en-US" sz="1900" dirty="0" err="1">
                <a:latin typeface="Arial Narrow" pitchFamily="34" charset="0"/>
                <a:cs typeface="Arial" pitchFamily="34" charset="0"/>
              </a:rPr>
              <a:t>panas</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kecil</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ini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mencapai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a:t>
            </a:r>
          </a:p>
          <a:p>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bertindak</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selimut</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pelindung</a:t>
            </a:r>
            <a:r>
              <a:rPr lang="en-US" sz="1900" dirty="0">
                <a:latin typeface="Arial Narrow" pitchFamily="34" charset="0"/>
                <a:cs typeface="Arial" pitchFamily="34" charset="0"/>
              </a:rPr>
              <a:t> di </a:t>
            </a:r>
            <a:r>
              <a:rPr lang="en-US" sz="1900" dirty="0" err="1">
                <a:latin typeface="Arial Narrow" pitchFamily="34" charset="0"/>
                <a:cs typeface="Arial" pitchFamily="34" charset="0"/>
              </a:rPr>
              <a:t>atas</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permukaan</a:t>
            </a:r>
            <a:r>
              <a:rPr lang="en-US" sz="1900" dirty="0">
                <a:latin typeface="Arial Narrow" pitchFamily="34" charset="0"/>
                <a:cs typeface="Arial" pitchFamily="34" charset="0"/>
              </a:rPr>
              <a:t> planet </a:t>
            </a:r>
            <a:r>
              <a:rPr lang="en-US" sz="1900" dirty="0" err="1">
                <a:latin typeface="Arial Narrow" pitchFamily="34" charset="0"/>
                <a:cs typeface="Arial" pitchFamily="34" charset="0"/>
              </a:rPr>
              <a:t>kita</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mencegah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bervariasi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akan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terdapat</a:t>
            </a:r>
            <a:r>
              <a:rPr lang="en-US" sz="1900" dirty="0">
                <a:latin typeface="Arial Narrow" pitchFamily="34" charset="0"/>
                <a:cs typeface="Arial" pitchFamily="34" charset="0"/>
              </a:rPr>
              <a:t> di </a:t>
            </a:r>
            <a:r>
              <a:rPr lang="en-US" sz="1900" dirty="0" err="1">
                <a:latin typeface="Arial Narrow" pitchFamily="34" charset="0"/>
                <a:cs typeface="Arial" pitchFamily="34" charset="0"/>
              </a:rPr>
              <a:t>dunia</a:t>
            </a:r>
            <a:r>
              <a:rPr lang="en-US" sz="1900" dirty="0">
                <a:latin typeface="Arial Narrow" pitchFamily="34" charset="0"/>
                <a:cs typeface="Arial" pitchFamily="34" charset="0"/>
              </a:rPr>
              <a:t> </a:t>
            </a:r>
            <a:r>
              <a:rPr lang="en-US" sz="1900" dirty="0" err="1">
                <a:latin typeface="Arial Narrow" pitchFamily="34" charset="0"/>
                <a:cs typeface="Arial" pitchFamily="34" charset="0"/>
              </a:rPr>
              <a:t>tanpa</a:t>
            </a:r>
            <a:r>
              <a:rPr lang="en-US" sz="1900" dirty="0">
                <a:latin typeface="Arial Narrow" pitchFamily="34" charset="0"/>
                <a:cs typeface="Arial" pitchFamily="34" charset="0"/>
              </a:rPr>
              <a:t> </a:t>
            </a:r>
            <a:r>
              <a:rPr lang="en-US" sz="1900" dirty="0" err="1">
                <a:latin typeface="Arial Narrow" pitchFamily="34" charset="0"/>
                <a:cs typeface="Arial" pitchFamily="34" charset="0"/>
              </a:rPr>
              <a:t>udara</a:t>
            </a:r>
            <a:r>
              <a:rPr lang="en-US" sz="1900" dirty="0">
                <a:latin typeface="Arial Narrow" pitchFamily="34" charset="0"/>
                <a:cs typeface="Arial" pitchFamily="34" charset="0"/>
              </a:rPr>
              <a:t>.</a:t>
            </a:r>
          </a:p>
          <a:p>
            <a:pPr>
              <a:spcBef>
                <a:spcPts val="600"/>
              </a:spcBef>
            </a:pP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besar</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radiasi</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berasal</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matahari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menembus</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menyerap</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ini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dipantulkan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kembali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permukaan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Sebagian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a:t>
            </a:r>
            <a:r>
              <a:rPr lang="en-US" sz="1900" dirty="0">
                <a:latin typeface="Arial Narrow" pitchFamily="34" charset="0"/>
                <a:cs typeface="Arial" pitchFamily="34" charset="0"/>
              </a:rPr>
              <a:t> </a:t>
            </a:r>
            <a:r>
              <a:rPr lang="en-US" sz="1900" dirty="0" err="1">
                <a:latin typeface="Arial Narrow" pitchFamily="34" charset="0"/>
                <a:cs typeface="Arial" pitchFamily="34" charset="0"/>
              </a:rPr>
              <a:t>pantulan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energi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ini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diserap</a:t>
            </a:r>
            <a:r>
              <a:rPr lang="en-US" sz="1900" dirty="0">
                <a:latin typeface="Arial Narrow" pitchFamily="34" charset="0"/>
                <a:cs typeface="Arial" pitchFamily="34" charset="0"/>
              </a:rPr>
              <a:t> </a:t>
            </a:r>
            <a:r>
              <a:rPr lang="en-US" sz="1900" dirty="0" err="1">
                <a:latin typeface="Arial Narrow" pitchFamily="34" charset="0"/>
                <a:cs typeface="Arial" pitchFamily="34" charset="0"/>
              </a:rPr>
              <a:t>oleh</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a:t>
            </a:r>
          </a:p>
          <a:p>
            <a:pPr>
              <a:spcBef>
                <a:spcPts val="600"/>
              </a:spcBef>
            </a:pPr>
            <a:r>
              <a:rPr lang="en-US" sz="1900" dirty="0" err="1">
                <a:latin typeface="Arial Narrow" pitchFamily="34" charset="0"/>
                <a:cs typeface="Arial" pitchFamily="34" charset="0"/>
              </a:rPr>
              <a:t>Sebagai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akibatnya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rata-rata di </a:t>
            </a:r>
            <a:r>
              <a:rPr lang="en-US" sz="1900" dirty="0" err="1">
                <a:latin typeface="Arial Narrow" pitchFamily="34" charset="0"/>
                <a:cs typeface="Arial" pitchFamily="34" charset="0"/>
              </a:rPr>
              <a:t>atas</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permukaan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lebih</a:t>
            </a:r>
            <a:r>
              <a:rPr lang="en-US" sz="1900" dirty="0">
                <a:latin typeface="Arial Narrow" pitchFamily="34" charset="0"/>
                <a:cs typeface="Arial" pitchFamily="34" charset="0"/>
              </a:rPr>
              <a:t> </a:t>
            </a:r>
            <a:r>
              <a:rPr lang="en-US" sz="1900" dirty="0" err="1">
                <a:latin typeface="Arial Narrow" pitchFamily="34" charset="0"/>
                <a:cs typeface="Arial" pitchFamily="34" charset="0"/>
              </a:rPr>
              <a:t>tinggi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daripada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jika</a:t>
            </a:r>
            <a:r>
              <a:rPr lang="en-US" sz="1900" dirty="0">
                <a:latin typeface="Arial Narrow" pitchFamily="34" charset="0"/>
                <a:cs typeface="Arial" pitchFamily="34" charset="0"/>
              </a:rPr>
              <a:t> </a:t>
            </a:r>
            <a:r>
              <a:rPr lang="en-US" sz="1900" dirty="0" err="1">
                <a:latin typeface="Arial Narrow" pitchFamily="34" charset="0"/>
                <a:cs typeface="Arial" pitchFamily="34" charset="0"/>
              </a:rPr>
              <a:t>tidak</a:t>
            </a:r>
            <a:r>
              <a:rPr lang="en-US" sz="1900" dirty="0">
                <a:latin typeface="Arial Narrow" pitchFamily="34" charset="0"/>
                <a:cs typeface="Arial" pitchFamily="34" charset="0"/>
              </a:rPr>
              <a:t> </a:t>
            </a:r>
            <a:r>
              <a:rPr lang="en-US" sz="1900" dirty="0" err="1">
                <a:latin typeface="Arial Narrow" pitchFamily="34" charset="0"/>
                <a:cs typeface="Arial" pitchFamily="34" charset="0"/>
              </a:rPr>
              <a:t>ada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mempunyai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efek</a:t>
            </a:r>
            <a:r>
              <a:rPr lang="en-US" sz="1900" dirty="0">
                <a:latin typeface="Arial Narrow" pitchFamily="34" charset="0"/>
                <a:cs typeface="Arial" pitchFamily="34" charset="0"/>
              </a:rPr>
              <a:t> yang </a:t>
            </a:r>
            <a:r>
              <a:rPr lang="en-US" sz="1900" dirty="0" err="1">
                <a:latin typeface="Arial Narrow" pitchFamily="34" charset="0"/>
                <a:cs typeface="Arial" pitchFamily="34" charset="0"/>
              </a:rPr>
              <a:t>sama</a:t>
            </a:r>
            <a:r>
              <a:rPr lang="en-US" sz="1900" dirty="0">
                <a:latin typeface="Arial Narrow" pitchFamily="34" charset="0"/>
                <a:cs typeface="Arial" pitchFamily="34" charset="0"/>
              </a:rPr>
              <a:t> </a:t>
            </a:r>
            <a:r>
              <a:rPr lang="en-US" sz="1900" dirty="0" err="1">
                <a:latin typeface="Arial Narrow" pitchFamily="34" charset="0"/>
                <a:cs typeface="Arial" pitchFamily="34" charset="0"/>
              </a:rPr>
              <a:t>dengan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rumah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kaca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sehingga</a:t>
            </a:r>
            <a:r>
              <a:rPr lang="en-US" sz="1900" dirty="0">
                <a:latin typeface="Arial Narrow" pitchFamily="34" charset="0"/>
                <a:cs typeface="Arial" pitchFamily="34" charset="0"/>
              </a:rPr>
              <a:t> </a:t>
            </a:r>
            <a:r>
              <a:rPr lang="en-US" sz="1900" dirty="0" err="1">
                <a:latin typeface="Arial Narrow" pitchFamily="34" charset="0"/>
                <a:cs typeface="Arial" pitchFamily="34" charset="0"/>
              </a:rPr>
              <a:t>muncul</a:t>
            </a:r>
            <a:r>
              <a:rPr lang="en-US" sz="1900" dirty="0">
                <a:latin typeface="Arial Narrow" pitchFamily="34" charset="0"/>
                <a:cs typeface="Arial" pitchFamily="34" charset="0"/>
              </a:rPr>
              <a:t> </a:t>
            </a:r>
            <a:r>
              <a:rPr lang="en-US" sz="1900" dirty="0" err="1">
                <a:latin typeface="Arial Narrow" pitchFamily="34" charset="0"/>
                <a:cs typeface="Arial" pitchFamily="34" charset="0"/>
              </a:rPr>
              <a:t>istilah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efek</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rumah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kaca</a:t>
            </a:r>
            <a:r>
              <a:rPr lang="en-US" sz="1900" dirty="0">
                <a:latin typeface="Arial Narrow" pitchFamily="34" charset="0"/>
                <a:cs typeface="Arial" pitchFamily="34" charset="0"/>
              </a:rPr>
              <a:t>.</a:t>
            </a:r>
          </a:p>
          <a:p>
            <a:pPr>
              <a:spcBef>
                <a:spcPts val="600"/>
              </a:spcBef>
            </a:pPr>
            <a:r>
              <a:rPr lang="en-US" sz="1900" dirty="0" err="1">
                <a:latin typeface="Arial Narrow" pitchFamily="34" charset="0"/>
                <a:cs typeface="Arial" pitchFamily="34" charset="0"/>
              </a:rPr>
              <a:t>Efek</a:t>
            </a:r>
            <a:r>
              <a:rPr lang="en-US" sz="1900" dirty="0">
                <a:latin typeface="Arial Narrow" pitchFamily="34" charset="0"/>
                <a:cs typeface="Arial" pitchFamily="34" charset="0"/>
              </a:rPr>
              <a:t> </a:t>
            </a:r>
            <a:r>
              <a:rPr lang="en-US" sz="1900" dirty="0" err="1">
                <a:latin typeface="Arial Narrow" pitchFamily="34" charset="0"/>
                <a:cs typeface="Arial" pitchFamily="34" charset="0"/>
              </a:rPr>
              <a:t>rumah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kaca</a:t>
            </a:r>
            <a:r>
              <a:rPr lang="en-US" sz="1900" dirty="0">
                <a:latin typeface="Arial Narrow" pitchFamily="34" charset="0"/>
                <a:cs typeface="Arial" pitchFamily="34" charset="0"/>
              </a:rPr>
              <a:t> </a:t>
            </a:r>
            <a:r>
              <a:rPr lang="en-US" sz="1900" dirty="0" err="1">
                <a:latin typeface="Arial Narrow" pitchFamily="34" charset="0"/>
                <a:cs typeface="Arial" pitchFamily="34" charset="0"/>
              </a:rPr>
              <a:t>menjadi</a:t>
            </a:r>
            <a:r>
              <a:rPr lang="en-US" sz="1900" dirty="0">
                <a:latin typeface="Arial Narrow" pitchFamily="34" charset="0"/>
                <a:cs typeface="Arial" pitchFamily="34" charset="0"/>
              </a:rPr>
              <a:t> </a:t>
            </a:r>
            <a:r>
              <a:rPr lang="en-US" sz="1900" dirty="0" err="1">
                <a:latin typeface="Arial Narrow" pitchFamily="34" charset="0"/>
                <a:cs typeface="Arial" pitchFamily="34" charset="0"/>
              </a:rPr>
              <a:t>lebih</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sering</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dibicarakan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selama</a:t>
            </a:r>
            <a:r>
              <a:rPr lang="en-US" sz="1900" dirty="0">
                <a:latin typeface="Arial Narrow" pitchFamily="34" charset="0"/>
                <a:cs typeface="Arial" pitchFamily="34" charset="0"/>
              </a:rPr>
              <a:t> </a:t>
            </a:r>
            <a:r>
              <a:rPr lang="en-US" sz="1900" dirty="0" err="1">
                <a:latin typeface="Arial Narrow" pitchFamily="34" charset="0"/>
                <a:cs typeface="Arial" pitchFamily="34" charset="0"/>
              </a:rPr>
              <a:t>abad</a:t>
            </a:r>
            <a:r>
              <a:rPr lang="en-US" sz="1900" dirty="0">
                <a:latin typeface="Arial Narrow" pitchFamily="34" charset="0"/>
                <a:cs typeface="Arial" pitchFamily="34" charset="0"/>
              </a:rPr>
              <a:t> </a:t>
            </a:r>
            <a:r>
              <a:rPr lang="en-US" sz="1900" dirty="0" smtClean="0">
                <a:latin typeface="Arial Narrow" pitchFamily="34" charset="0"/>
                <a:cs typeface="Arial" pitchFamily="34" charset="0"/>
              </a:rPr>
              <a:t>ke-20. </a:t>
            </a:r>
            <a:r>
              <a:rPr lang="en-US" sz="1900" dirty="0" err="1" smtClean="0">
                <a:latin typeface="Arial Narrow" pitchFamily="34" charset="0"/>
                <a:cs typeface="Arial" pitchFamily="34" charset="0"/>
              </a:rPr>
              <a:t>Fakta</a:t>
            </a:r>
            <a:r>
              <a:rPr lang="en-US" sz="1900" dirty="0" smtClean="0">
                <a:latin typeface="Arial Narrow" pitchFamily="34" charset="0"/>
                <a:cs typeface="Arial" pitchFamily="34" charset="0"/>
              </a:rPr>
              <a:t> </a:t>
            </a:r>
            <a:r>
              <a:rPr lang="en-US" sz="1900" dirty="0" err="1">
                <a:latin typeface="Arial Narrow" pitchFamily="34" charset="0"/>
                <a:cs typeface="Arial" pitchFamily="34" charset="0"/>
              </a:rPr>
              <a:t>menunjukkan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bahwa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rata-rata </a:t>
            </a:r>
            <a:r>
              <a:rPr lang="en-US" sz="1900" dirty="0" err="1">
                <a:latin typeface="Arial Narrow" pitchFamily="34" charset="0"/>
                <a:cs typeface="Arial" pitchFamily="34" charset="0"/>
              </a:rPr>
              <a:t>atmosfer</a:t>
            </a:r>
            <a:r>
              <a:rPr lang="en-US" sz="1900" dirty="0">
                <a:latin typeface="Arial Narrow" pitchFamily="34" charset="0"/>
                <a:cs typeface="Arial" pitchFamily="34" charset="0"/>
              </a:rPr>
              <a:t> </a:t>
            </a:r>
            <a:r>
              <a:rPr lang="en-US" sz="1900" dirty="0" err="1">
                <a:latin typeface="Arial Narrow" pitchFamily="34" charset="0"/>
                <a:cs typeface="Arial" pitchFamily="34" charset="0"/>
              </a:rPr>
              <a:t>bumi</a:t>
            </a:r>
            <a:r>
              <a:rPr lang="en-US" sz="1900" dirty="0">
                <a:latin typeface="Arial Narrow" pitchFamily="34" charset="0"/>
                <a:cs typeface="Arial" pitchFamily="34" charset="0"/>
              </a:rPr>
              <a:t> </a:t>
            </a:r>
            <a:r>
              <a:rPr lang="en-US" sz="1900" dirty="0" err="1">
                <a:latin typeface="Arial Narrow" pitchFamily="34" charset="0"/>
                <a:cs typeface="Arial" pitchFamily="34" charset="0"/>
              </a:rPr>
              <a:t>telah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naik</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Dalam</a:t>
            </a:r>
            <a:r>
              <a:rPr lang="en-US" sz="1900" dirty="0">
                <a:latin typeface="Arial Narrow" pitchFamily="34" charset="0"/>
                <a:cs typeface="Arial" pitchFamily="34" charset="0"/>
              </a:rPr>
              <a:t> </a:t>
            </a:r>
            <a:r>
              <a:rPr lang="en-US" sz="1900" dirty="0" err="1">
                <a:latin typeface="Arial Narrow" pitchFamily="34" charset="0"/>
                <a:cs typeface="Arial" pitchFamily="34" charset="0"/>
              </a:rPr>
              <a:t>berbagai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surat</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kabar</a:t>
            </a:r>
            <a:r>
              <a:rPr lang="en-US" sz="1900" dirty="0">
                <a:latin typeface="Arial Narrow" pitchFamily="34" charset="0"/>
                <a:cs typeface="Arial" pitchFamily="34" charset="0"/>
              </a:rPr>
              <a:t> </a:t>
            </a:r>
            <a:r>
              <a:rPr lang="en-US" sz="1900" dirty="0" err="1">
                <a:latin typeface="Arial Narrow" pitchFamily="34" charset="0"/>
                <a:cs typeface="Arial" pitchFamily="34" charset="0"/>
              </a:rPr>
              <a:t>dan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majalah</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kenaikan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emisi</a:t>
            </a:r>
            <a:r>
              <a:rPr lang="en-US" sz="1900" dirty="0">
                <a:latin typeface="Arial Narrow" pitchFamily="34" charset="0"/>
                <a:cs typeface="Arial" pitchFamily="34" charset="0"/>
              </a:rPr>
              <a:t> </a:t>
            </a:r>
            <a:r>
              <a:rPr lang="en-US" sz="1900" dirty="0" err="1">
                <a:latin typeface="Arial Narrow" pitchFamily="34" charset="0"/>
                <a:cs typeface="Arial" pitchFamily="34" charset="0"/>
              </a:rPr>
              <a:t>karbon</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dioksida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seringkali</a:t>
            </a:r>
            <a:r>
              <a:rPr lang="en-US" sz="1900" dirty="0">
                <a:latin typeface="Arial Narrow" pitchFamily="34" charset="0"/>
                <a:cs typeface="Arial" pitchFamily="34" charset="0"/>
              </a:rPr>
              <a:t> </a:t>
            </a:r>
            <a:r>
              <a:rPr lang="en-US" sz="1900" dirty="0" err="1">
                <a:latin typeface="Arial Narrow" pitchFamily="34" charset="0"/>
                <a:cs typeface="Arial" pitchFamily="34" charset="0"/>
              </a:rPr>
              <a:t>disebut</a:t>
            </a:r>
            <a:r>
              <a:rPr lang="en-US" sz="1900" dirty="0">
                <a:latin typeface="Arial Narrow" pitchFamily="34" charset="0"/>
                <a:cs typeface="Arial" pitchFamily="34" charset="0"/>
              </a:rPr>
              <a:t> </a:t>
            </a:r>
            <a:r>
              <a:rPr lang="en-US" sz="1900" dirty="0" err="1">
                <a:latin typeface="Arial Narrow" pitchFamily="34" charset="0"/>
                <a:cs typeface="Arial" pitchFamily="34" charset="0"/>
              </a:rPr>
              <a:t>sebagai</a:t>
            </a:r>
            <a:r>
              <a:rPr lang="en-US" sz="1900" dirty="0">
                <a:latin typeface="Arial Narrow" pitchFamily="34" charset="0"/>
                <a:cs typeface="Arial" pitchFamily="34" charset="0"/>
              </a:rPr>
              <a:t> </a:t>
            </a:r>
            <a:r>
              <a:rPr lang="en-US" sz="1900" dirty="0" err="1">
                <a:latin typeface="Arial Narrow" pitchFamily="34" charset="0"/>
                <a:cs typeface="Arial" pitchFamily="34" charset="0"/>
              </a:rPr>
              <a:t>penyebab</a:t>
            </a:r>
            <a:r>
              <a:rPr lang="en-US" sz="1900" dirty="0">
                <a:latin typeface="Arial Narrow" pitchFamily="34" charset="0"/>
                <a:cs typeface="Arial" pitchFamily="34" charset="0"/>
              </a:rPr>
              <a:t> </a:t>
            </a:r>
            <a:r>
              <a:rPr lang="en-US" sz="1900" dirty="0" err="1">
                <a:latin typeface="Arial Narrow" pitchFamily="34" charset="0"/>
                <a:cs typeface="Arial" pitchFamily="34" charset="0"/>
              </a:rPr>
              <a:t>utama</a:t>
            </a:r>
            <a:r>
              <a:rPr lang="en-US" sz="1900" dirty="0">
                <a:latin typeface="Arial Narrow" pitchFamily="34" charset="0"/>
                <a:cs typeface="Arial" pitchFamily="34" charset="0"/>
              </a:rPr>
              <a:t> </a:t>
            </a:r>
            <a:r>
              <a:rPr lang="en-US" sz="1900" dirty="0" err="1">
                <a:latin typeface="Arial Narrow" pitchFamily="34" charset="0"/>
                <a:cs typeface="Arial" pitchFamily="34" charset="0"/>
              </a:rPr>
              <a:t>kenaikan</a:t>
            </a:r>
            <a:r>
              <a:rPr lang="en-US" sz="1900" dirty="0">
                <a:latin typeface="Arial Narrow" pitchFamily="34" charset="0"/>
                <a:cs typeface="Arial" pitchFamily="34" charset="0"/>
              </a:rPr>
              <a:t> </a:t>
            </a:r>
            <a:r>
              <a:rPr lang="en-US" sz="1900" dirty="0" err="1">
                <a:latin typeface="Arial Narrow" pitchFamily="34" charset="0"/>
                <a:cs typeface="Arial" pitchFamily="34" charset="0"/>
              </a:rPr>
              <a:t>suhu</a:t>
            </a:r>
            <a:r>
              <a:rPr lang="en-US" sz="1900" dirty="0">
                <a:latin typeface="Arial Narrow" pitchFamily="34" charset="0"/>
                <a:cs typeface="Arial" pitchFamily="34" charset="0"/>
              </a:rPr>
              <a:t> </a:t>
            </a:r>
            <a:r>
              <a:rPr lang="en-US" sz="1900" dirty="0" err="1">
                <a:latin typeface="Arial Narrow" pitchFamily="34" charset="0"/>
                <a:cs typeface="Arial" pitchFamily="34" charset="0"/>
              </a:rPr>
              <a:t>pada</a:t>
            </a:r>
            <a:r>
              <a:rPr lang="en-US" sz="1900" dirty="0">
                <a:latin typeface="Arial Narrow" pitchFamily="34" charset="0"/>
                <a:cs typeface="Arial" pitchFamily="34" charset="0"/>
              </a:rPr>
              <a:t> </a:t>
            </a:r>
            <a:r>
              <a:rPr lang="en-US" sz="1900" dirty="0" err="1">
                <a:latin typeface="Arial Narrow" pitchFamily="34" charset="0"/>
                <a:cs typeface="Arial" pitchFamily="34" charset="0"/>
              </a:rPr>
              <a:t>abad</a:t>
            </a:r>
            <a:r>
              <a:rPr lang="en-US" sz="1900" dirty="0">
                <a:latin typeface="Arial Narrow" pitchFamily="34" charset="0"/>
                <a:cs typeface="Arial" pitchFamily="34" charset="0"/>
              </a:rPr>
              <a:t> ke-20.</a:t>
            </a:r>
          </a:p>
        </p:txBody>
      </p:sp>
    </p:spTree>
    <p:extLst>
      <p:ext uri="{BB962C8B-B14F-4D97-AF65-F5344CB8AC3E}">
        <p14:creationId xmlns:p14="http://schemas.microsoft.com/office/powerpoint/2010/main" val="259456573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normAutofit fontScale="90000"/>
          </a:bodyPr>
          <a:lstStyle/>
          <a:p>
            <a:r>
              <a:rPr lang="it-IT" sz="3200" b="1" dirty="0" smtClean="0">
                <a:ln>
                  <a:solidFill>
                    <a:schemeClr val="tx1"/>
                  </a:solidFill>
                </a:ln>
                <a:latin typeface="Arial" pitchFamily="34" charset="0"/>
                <a:cs typeface="Arial" pitchFamily="34" charset="0"/>
              </a:rPr>
              <a:t>Contoh Soal Standar Internasional</a:t>
            </a:r>
            <a:br>
              <a:rPr lang="it-IT" sz="3200" b="1" dirty="0" smtClean="0">
                <a:ln>
                  <a:solidFill>
                    <a:schemeClr val="tx1"/>
                  </a:solidFill>
                </a:ln>
                <a:latin typeface="Arial" pitchFamily="34" charset="0"/>
                <a:cs typeface="Arial" pitchFamily="34" charset="0"/>
              </a:rPr>
            </a:br>
            <a:r>
              <a:rPr lang="it-IT" sz="3200" b="1" dirty="0" smtClean="0">
                <a:ln>
                  <a:solidFill>
                    <a:schemeClr val="tx1"/>
                  </a:solidFill>
                </a:ln>
                <a:latin typeface="Arial" pitchFamily="34" charset="0"/>
                <a:cs typeface="Arial" pitchFamily="34" charset="0"/>
              </a:rPr>
              <a:t>Literasi Sains</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43</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3853" y="1298224"/>
            <a:ext cx="2986547" cy="5170646"/>
          </a:xfrm>
          <a:prstGeom prst="rect">
            <a:avLst/>
          </a:prstGeom>
        </p:spPr>
        <p:txBody>
          <a:bodyPr wrap="square">
            <a:spAutoFit/>
          </a:bodyPr>
          <a:lstStyle/>
          <a:p>
            <a:pPr marL="342900" indent="-342900">
              <a:buFont typeface="Wingdings" pitchFamily="2" charset="2"/>
              <a:buChar char="q"/>
            </a:pPr>
            <a:r>
              <a:rPr lang="en-US" sz="2000" dirty="0" err="1">
                <a:latin typeface="Arial Narrow" pitchFamily="34" charset="0"/>
              </a:rPr>
              <a:t>Seorang</a:t>
            </a:r>
            <a:r>
              <a:rPr lang="en-US" sz="2000" dirty="0">
                <a:latin typeface="Arial Narrow" pitchFamily="34" charset="0"/>
              </a:rPr>
              <a:t> </a:t>
            </a:r>
            <a:r>
              <a:rPr lang="en-US" sz="2000" dirty="0" err="1">
                <a:latin typeface="Arial Narrow" pitchFamily="34" charset="0"/>
              </a:rPr>
              <a:t>siswa</a:t>
            </a:r>
            <a:r>
              <a:rPr lang="en-US" sz="2000" dirty="0">
                <a:latin typeface="Arial Narrow" pitchFamily="34" charset="0"/>
              </a:rPr>
              <a:t> </a:t>
            </a:r>
            <a:r>
              <a:rPr lang="en-US" sz="2000" dirty="0" err="1">
                <a:latin typeface="Arial Narrow" pitchFamily="34" charset="0"/>
              </a:rPr>
              <a:t>bernama</a:t>
            </a:r>
            <a:r>
              <a:rPr lang="en-US" sz="2000" dirty="0">
                <a:latin typeface="Arial Narrow" pitchFamily="34" charset="0"/>
              </a:rPr>
              <a:t> Andre </a:t>
            </a:r>
            <a:r>
              <a:rPr lang="en-US" sz="2000" dirty="0" err="1">
                <a:latin typeface="Arial Narrow" pitchFamily="34" charset="0"/>
              </a:rPr>
              <a:t>tertarik</a:t>
            </a:r>
            <a:r>
              <a:rPr lang="en-US" sz="2000" dirty="0">
                <a:latin typeface="Arial Narrow" pitchFamily="34" charset="0"/>
              </a:rPr>
              <a:t> </a:t>
            </a:r>
            <a:r>
              <a:rPr lang="en-US" sz="2000" dirty="0" err="1">
                <a:latin typeface="Arial Narrow" pitchFamily="34" charset="0"/>
              </a:rPr>
              <a:t>akan</a:t>
            </a:r>
            <a:r>
              <a:rPr lang="en-US" sz="2000" dirty="0">
                <a:latin typeface="Arial Narrow" pitchFamily="34" charset="0"/>
              </a:rPr>
              <a:t> </a:t>
            </a:r>
            <a:r>
              <a:rPr lang="en-US" sz="2000" dirty="0" err="1">
                <a:latin typeface="Arial Narrow" pitchFamily="34" charset="0"/>
              </a:rPr>
              <a:t>hubungan</a:t>
            </a:r>
            <a:r>
              <a:rPr lang="en-US" sz="2000" dirty="0">
                <a:latin typeface="Arial Narrow" pitchFamily="34" charset="0"/>
              </a:rPr>
              <a:t> yang </a:t>
            </a:r>
            <a:r>
              <a:rPr lang="en-US" sz="2000" dirty="0" err="1">
                <a:latin typeface="Arial Narrow" pitchFamily="34" charset="0"/>
              </a:rPr>
              <a:t>mungkin</a:t>
            </a:r>
            <a:r>
              <a:rPr lang="en-US" sz="2000" dirty="0">
                <a:latin typeface="Arial Narrow" pitchFamily="34" charset="0"/>
              </a:rPr>
              <a:t> </a:t>
            </a:r>
            <a:r>
              <a:rPr lang="en-US" sz="2000" dirty="0" err="1">
                <a:latin typeface="Arial Narrow" pitchFamily="34" charset="0"/>
              </a:rPr>
              <a:t>antara</a:t>
            </a:r>
            <a:r>
              <a:rPr lang="en-US" sz="2000" dirty="0">
                <a:latin typeface="Arial Narrow" pitchFamily="34" charset="0"/>
              </a:rPr>
              <a:t> </a:t>
            </a:r>
            <a:r>
              <a:rPr lang="en-US" sz="2000" dirty="0" err="1">
                <a:latin typeface="Arial Narrow" pitchFamily="34" charset="0"/>
              </a:rPr>
              <a:t>suhu</a:t>
            </a:r>
            <a:r>
              <a:rPr lang="en-US" sz="2000" dirty="0">
                <a:latin typeface="Arial Narrow" pitchFamily="34" charset="0"/>
              </a:rPr>
              <a:t> rata-rata </a:t>
            </a:r>
            <a:r>
              <a:rPr lang="en-US" sz="2000" dirty="0" err="1">
                <a:latin typeface="Arial Narrow" pitchFamily="34" charset="0"/>
              </a:rPr>
              <a:t>atmosfer</a:t>
            </a:r>
            <a:r>
              <a:rPr lang="en-US" sz="2000" dirty="0">
                <a:latin typeface="Arial Narrow" pitchFamily="34" charset="0"/>
              </a:rPr>
              <a:t> </a:t>
            </a:r>
            <a:r>
              <a:rPr lang="en-US" sz="2000" dirty="0" err="1">
                <a:latin typeface="Arial Narrow" pitchFamily="34" charset="0"/>
              </a:rPr>
              <a:t>bumi</a:t>
            </a:r>
            <a:r>
              <a:rPr lang="en-US" sz="2000" dirty="0">
                <a:latin typeface="Arial Narrow" pitchFamily="34" charset="0"/>
              </a:rPr>
              <a:t> </a:t>
            </a:r>
            <a:r>
              <a:rPr lang="en-US" sz="2000" dirty="0" err="1">
                <a:latin typeface="Arial Narrow" pitchFamily="34" charset="0"/>
              </a:rPr>
              <a:t>dan</a:t>
            </a:r>
            <a:r>
              <a:rPr lang="en-US" sz="2000" dirty="0">
                <a:latin typeface="Arial Narrow" pitchFamily="34" charset="0"/>
              </a:rPr>
              <a:t> </a:t>
            </a:r>
            <a:r>
              <a:rPr lang="en-US" sz="2000" dirty="0" err="1">
                <a:latin typeface="Arial Narrow" pitchFamily="34" charset="0"/>
              </a:rPr>
              <a:t>emisi</a:t>
            </a:r>
            <a:r>
              <a:rPr lang="en-US" sz="2000" dirty="0">
                <a:latin typeface="Arial Narrow" pitchFamily="34" charset="0"/>
              </a:rPr>
              <a:t> </a:t>
            </a:r>
            <a:r>
              <a:rPr lang="en-US" sz="2000" dirty="0" err="1">
                <a:latin typeface="Arial Narrow" pitchFamily="34" charset="0"/>
              </a:rPr>
              <a:t>karbon</a:t>
            </a:r>
            <a:r>
              <a:rPr lang="en-US" sz="2000" dirty="0">
                <a:latin typeface="Arial Narrow" pitchFamily="34" charset="0"/>
              </a:rPr>
              <a:t> </a:t>
            </a:r>
            <a:r>
              <a:rPr lang="en-US" sz="2000" dirty="0" err="1">
                <a:latin typeface="Arial Narrow" pitchFamily="34" charset="0"/>
              </a:rPr>
              <a:t>dioksida</a:t>
            </a:r>
            <a:r>
              <a:rPr lang="en-US" sz="2000" dirty="0">
                <a:latin typeface="Arial Narrow" pitchFamily="34" charset="0"/>
              </a:rPr>
              <a:t> di </a:t>
            </a:r>
            <a:r>
              <a:rPr lang="en-US" sz="2000" dirty="0" err="1">
                <a:latin typeface="Arial Narrow" pitchFamily="34" charset="0"/>
              </a:rPr>
              <a:t>bumi</a:t>
            </a:r>
            <a:r>
              <a:rPr lang="en-US" sz="2000" dirty="0">
                <a:latin typeface="Arial Narrow" pitchFamily="34" charset="0"/>
              </a:rPr>
              <a:t>.</a:t>
            </a:r>
          </a:p>
          <a:p>
            <a:pPr marL="342900" indent="-342900">
              <a:spcBef>
                <a:spcPts val="600"/>
              </a:spcBef>
              <a:buFont typeface="Wingdings" pitchFamily="2" charset="2"/>
              <a:buChar char="q"/>
            </a:pPr>
            <a:r>
              <a:rPr lang="en-US" sz="2000" dirty="0">
                <a:latin typeface="Arial Narrow" pitchFamily="34" charset="0"/>
              </a:rPr>
              <a:t>Di </a:t>
            </a:r>
            <a:r>
              <a:rPr lang="en-US" sz="2000" dirty="0" err="1">
                <a:latin typeface="Arial Narrow" pitchFamily="34" charset="0"/>
              </a:rPr>
              <a:t>perpustakaan</a:t>
            </a:r>
            <a:r>
              <a:rPr lang="en-US" sz="2000" dirty="0">
                <a:latin typeface="Arial Narrow" pitchFamily="34" charset="0"/>
              </a:rPr>
              <a:t> </a:t>
            </a:r>
            <a:r>
              <a:rPr lang="en-US" sz="2000" dirty="0" err="1">
                <a:latin typeface="Arial Narrow" pitchFamily="34" charset="0"/>
              </a:rPr>
              <a:t>ia</a:t>
            </a:r>
            <a:r>
              <a:rPr lang="en-US" sz="2000" dirty="0">
                <a:latin typeface="Arial Narrow" pitchFamily="34" charset="0"/>
              </a:rPr>
              <a:t> </a:t>
            </a:r>
            <a:r>
              <a:rPr lang="en-US" sz="2000" dirty="0" err="1">
                <a:latin typeface="Arial Narrow" pitchFamily="34" charset="0"/>
              </a:rPr>
              <a:t>menjumpai</a:t>
            </a:r>
            <a:r>
              <a:rPr lang="en-US" sz="2000" dirty="0">
                <a:latin typeface="Arial Narrow" pitchFamily="34" charset="0"/>
              </a:rPr>
              <a:t> </a:t>
            </a:r>
            <a:r>
              <a:rPr lang="en-US" sz="2000" dirty="0" err="1">
                <a:latin typeface="Arial Narrow" pitchFamily="34" charset="0"/>
              </a:rPr>
              <a:t>dua</a:t>
            </a:r>
            <a:r>
              <a:rPr lang="en-US" sz="2000" dirty="0">
                <a:latin typeface="Arial Narrow" pitchFamily="34" charset="0"/>
              </a:rPr>
              <a:t> </a:t>
            </a:r>
            <a:r>
              <a:rPr lang="en-US" sz="2000" dirty="0" err="1">
                <a:latin typeface="Arial Narrow" pitchFamily="34" charset="0"/>
              </a:rPr>
              <a:t>grafik</a:t>
            </a:r>
            <a:r>
              <a:rPr lang="en-US" sz="2000" dirty="0">
                <a:latin typeface="Arial Narrow" pitchFamily="34" charset="0"/>
              </a:rPr>
              <a:t> </a:t>
            </a:r>
            <a:r>
              <a:rPr lang="en-US" sz="2000" dirty="0" smtClean="0">
                <a:latin typeface="Arial Narrow" pitchFamily="34" charset="0"/>
              </a:rPr>
              <a:t>di </a:t>
            </a:r>
            <a:r>
              <a:rPr lang="en-US" sz="2000" dirty="0" err="1" smtClean="0">
                <a:latin typeface="Arial Narrow" pitchFamily="34" charset="0"/>
              </a:rPr>
              <a:t>samping</a:t>
            </a:r>
            <a:r>
              <a:rPr lang="en-US" sz="2000" dirty="0" smtClean="0">
                <a:latin typeface="Arial Narrow" pitchFamily="34" charset="0"/>
              </a:rPr>
              <a:t>.</a:t>
            </a:r>
          </a:p>
          <a:p>
            <a:pPr marL="342900" indent="-342900">
              <a:spcBef>
                <a:spcPts val="600"/>
              </a:spcBef>
              <a:buFont typeface="Wingdings" pitchFamily="2" charset="2"/>
              <a:buChar char="q"/>
            </a:pPr>
            <a:r>
              <a:rPr lang="en-US" sz="2000" dirty="0">
                <a:latin typeface="Arial Narrow" pitchFamily="34" charset="0"/>
              </a:rPr>
              <a:t>Dari </a:t>
            </a:r>
            <a:r>
              <a:rPr lang="en-US" sz="2000" dirty="0" err="1">
                <a:latin typeface="Arial Narrow" pitchFamily="34" charset="0"/>
              </a:rPr>
              <a:t>kedua</a:t>
            </a:r>
            <a:r>
              <a:rPr lang="en-US" sz="2000" dirty="0">
                <a:latin typeface="Arial Narrow" pitchFamily="34" charset="0"/>
              </a:rPr>
              <a:t> </a:t>
            </a:r>
            <a:r>
              <a:rPr lang="en-US" sz="2000" dirty="0" err="1">
                <a:latin typeface="Arial Narrow" pitchFamily="34" charset="0"/>
              </a:rPr>
              <a:t>grafik</a:t>
            </a:r>
            <a:r>
              <a:rPr lang="en-US" sz="2000" dirty="0">
                <a:latin typeface="Arial Narrow" pitchFamily="34" charset="0"/>
              </a:rPr>
              <a:t> </a:t>
            </a:r>
            <a:r>
              <a:rPr lang="en-US" sz="2000" dirty="0" err="1">
                <a:latin typeface="Arial Narrow" pitchFamily="34" charset="0"/>
              </a:rPr>
              <a:t>tersebut</a:t>
            </a:r>
            <a:r>
              <a:rPr lang="en-US" sz="2000" dirty="0">
                <a:latin typeface="Arial Narrow" pitchFamily="34" charset="0"/>
              </a:rPr>
              <a:t> Andre </a:t>
            </a:r>
            <a:r>
              <a:rPr lang="en-US" sz="2000" dirty="0" err="1">
                <a:latin typeface="Arial Narrow" pitchFamily="34" charset="0"/>
              </a:rPr>
              <a:t>menyimpulkan</a:t>
            </a:r>
            <a:r>
              <a:rPr lang="en-US" sz="2000" dirty="0">
                <a:latin typeface="Arial Narrow" pitchFamily="34" charset="0"/>
              </a:rPr>
              <a:t> </a:t>
            </a:r>
            <a:r>
              <a:rPr lang="en-US" sz="2000" dirty="0" err="1">
                <a:latin typeface="Arial Narrow" pitchFamily="34" charset="0"/>
              </a:rPr>
              <a:t>bahwa</a:t>
            </a:r>
            <a:r>
              <a:rPr lang="en-US" sz="2000" dirty="0">
                <a:latin typeface="Arial Narrow" pitchFamily="34" charset="0"/>
              </a:rPr>
              <a:t> </a:t>
            </a:r>
            <a:r>
              <a:rPr lang="en-US" sz="2000" dirty="0" err="1">
                <a:latin typeface="Arial Narrow" pitchFamily="34" charset="0"/>
              </a:rPr>
              <a:t>sudah</a:t>
            </a:r>
            <a:r>
              <a:rPr lang="en-US" sz="2000" dirty="0">
                <a:latin typeface="Arial Narrow" pitchFamily="34" charset="0"/>
              </a:rPr>
              <a:t> </a:t>
            </a:r>
            <a:r>
              <a:rPr lang="en-US" sz="2000" dirty="0" err="1">
                <a:latin typeface="Arial Narrow" pitchFamily="34" charset="0"/>
              </a:rPr>
              <a:t>pasti</a:t>
            </a:r>
            <a:r>
              <a:rPr lang="en-US" sz="2000" dirty="0">
                <a:latin typeface="Arial Narrow" pitchFamily="34" charset="0"/>
              </a:rPr>
              <a:t> </a:t>
            </a:r>
            <a:r>
              <a:rPr lang="en-US" sz="2000" dirty="0" err="1">
                <a:latin typeface="Arial Narrow" pitchFamily="34" charset="0"/>
              </a:rPr>
              <a:t>kenaikan</a:t>
            </a:r>
            <a:r>
              <a:rPr lang="en-US" sz="2000" dirty="0">
                <a:latin typeface="Arial Narrow" pitchFamily="34" charset="0"/>
              </a:rPr>
              <a:t> </a:t>
            </a:r>
            <a:r>
              <a:rPr lang="en-US" sz="2000" dirty="0" err="1">
                <a:latin typeface="Arial Narrow" pitchFamily="34" charset="0"/>
              </a:rPr>
              <a:t>suhu</a:t>
            </a:r>
            <a:r>
              <a:rPr lang="en-US" sz="2000" dirty="0">
                <a:latin typeface="Arial Narrow" pitchFamily="34" charset="0"/>
              </a:rPr>
              <a:t> rata-rata </a:t>
            </a:r>
            <a:r>
              <a:rPr lang="en-US" sz="2000" dirty="0" err="1">
                <a:latin typeface="Arial Narrow" pitchFamily="34" charset="0"/>
              </a:rPr>
              <a:t>dari</a:t>
            </a:r>
            <a:r>
              <a:rPr lang="en-US" sz="2000" dirty="0">
                <a:latin typeface="Arial Narrow" pitchFamily="34" charset="0"/>
              </a:rPr>
              <a:t> </a:t>
            </a:r>
            <a:r>
              <a:rPr lang="en-US" sz="2000" dirty="0" err="1">
                <a:latin typeface="Arial Narrow" pitchFamily="34" charset="0"/>
              </a:rPr>
              <a:t>atmosfer</a:t>
            </a:r>
            <a:r>
              <a:rPr lang="en-US" sz="2000" dirty="0">
                <a:latin typeface="Arial Narrow" pitchFamily="34" charset="0"/>
              </a:rPr>
              <a:t> </a:t>
            </a:r>
            <a:r>
              <a:rPr lang="en-US" sz="2000" dirty="0" err="1">
                <a:latin typeface="Arial Narrow" pitchFamily="34" charset="0"/>
              </a:rPr>
              <a:t>bumi</a:t>
            </a:r>
            <a:r>
              <a:rPr lang="en-US" sz="2000" dirty="0">
                <a:latin typeface="Arial Narrow" pitchFamily="34" charset="0"/>
              </a:rPr>
              <a:t> </a:t>
            </a:r>
            <a:r>
              <a:rPr lang="en-US" sz="2000" dirty="0" err="1">
                <a:latin typeface="Arial Narrow" pitchFamily="34" charset="0"/>
              </a:rPr>
              <a:t>disebabkan</a:t>
            </a:r>
            <a:r>
              <a:rPr lang="en-US" sz="2000" dirty="0">
                <a:latin typeface="Arial Narrow" pitchFamily="34" charset="0"/>
              </a:rPr>
              <a:t> </a:t>
            </a:r>
            <a:r>
              <a:rPr lang="en-US" sz="2000" dirty="0" err="1">
                <a:latin typeface="Arial Narrow" pitchFamily="34" charset="0"/>
              </a:rPr>
              <a:t>oleh</a:t>
            </a:r>
            <a:r>
              <a:rPr lang="en-US" sz="2000" dirty="0">
                <a:latin typeface="Arial Narrow" pitchFamily="34" charset="0"/>
              </a:rPr>
              <a:t> </a:t>
            </a:r>
            <a:r>
              <a:rPr lang="en-US" sz="2000" dirty="0" err="1">
                <a:latin typeface="Arial Narrow" pitchFamily="34" charset="0"/>
              </a:rPr>
              <a:t>kenaikan</a:t>
            </a:r>
            <a:r>
              <a:rPr lang="en-US" sz="2000" dirty="0">
                <a:latin typeface="Arial Narrow" pitchFamily="34" charset="0"/>
              </a:rPr>
              <a:t> </a:t>
            </a:r>
            <a:r>
              <a:rPr lang="en-US" sz="2000" dirty="0" err="1">
                <a:latin typeface="Arial Narrow" pitchFamily="34" charset="0"/>
              </a:rPr>
              <a:t>emisi</a:t>
            </a:r>
            <a:r>
              <a:rPr lang="en-US" sz="2000" dirty="0">
                <a:latin typeface="Arial Narrow" pitchFamily="34" charset="0"/>
              </a:rPr>
              <a:t> </a:t>
            </a:r>
            <a:r>
              <a:rPr lang="en-US" sz="2000" dirty="0" err="1">
                <a:latin typeface="Arial Narrow" pitchFamily="34" charset="0"/>
              </a:rPr>
              <a:t>karbondioksida</a:t>
            </a:r>
            <a:r>
              <a:rPr lang="en-US" sz="2000" dirty="0">
                <a:latin typeface="Arial Narrow" pitchFamily="34" charset="0"/>
              </a:rPr>
              <a:t>.</a:t>
            </a:r>
          </a:p>
        </p:txBody>
      </p:sp>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6152" y="1298223"/>
            <a:ext cx="5825612" cy="5142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69984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normAutofit fontScale="90000"/>
          </a:bodyPr>
          <a:lstStyle/>
          <a:p>
            <a:r>
              <a:rPr lang="it-IT" sz="3200" b="1" dirty="0" smtClean="0">
                <a:ln>
                  <a:solidFill>
                    <a:schemeClr val="tx1"/>
                  </a:solidFill>
                </a:ln>
                <a:latin typeface="Arial" pitchFamily="34" charset="0"/>
                <a:cs typeface="Arial" pitchFamily="34" charset="0"/>
              </a:rPr>
              <a:t>Contoh Soal Standar Internasional</a:t>
            </a:r>
            <a:br>
              <a:rPr lang="it-IT" sz="3200" b="1" dirty="0" smtClean="0">
                <a:ln>
                  <a:solidFill>
                    <a:schemeClr val="tx1"/>
                  </a:solidFill>
                </a:ln>
                <a:latin typeface="Arial" pitchFamily="34" charset="0"/>
                <a:cs typeface="Arial" pitchFamily="34" charset="0"/>
              </a:rPr>
            </a:br>
            <a:r>
              <a:rPr lang="it-IT" sz="3200" b="1" dirty="0" smtClean="0">
                <a:ln>
                  <a:solidFill>
                    <a:schemeClr val="tx1"/>
                  </a:solidFill>
                </a:ln>
                <a:latin typeface="Arial" pitchFamily="34" charset="0"/>
                <a:cs typeface="Arial" pitchFamily="34" charset="0"/>
              </a:rPr>
              <a:t>Literasi Sains</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44</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457200" y="1396376"/>
            <a:ext cx="8214852" cy="4678204"/>
          </a:xfrm>
          <a:prstGeom prst="rect">
            <a:avLst/>
          </a:prstGeom>
          <a:ln>
            <a:solidFill>
              <a:schemeClr val="tx1"/>
            </a:solidFill>
          </a:ln>
        </p:spPr>
        <p:txBody>
          <a:bodyPr wrap="square">
            <a:spAutoFit/>
          </a:bodyPr>
          <a:lstStyle/>
          <a:p>
            <a:r>
              <a:rPr lang="en-US" sz="2400" b="1" dirty="0" err="1">
                <a:latin typeface="Arial" pitchFamily="34" charset="0"/>
                <a:cs typeface="Arial" pitchFamily="34" charset="0"/>
              </a:rPr>
              <a:t>Pertanyaan</a:t>
            </a:r>
            <a:r>
              <a:rPr lang="en-US" sz="2400" b="1" dirty="0">
                <a:latin typeface="Arial" pitchFamily="34" charset="0"/>
                <a:cs typeface="Arial" pitchFamily="34" charset="0"/>
              </a:rPr>
              <a:t> </a:t>
            </a:r>
            <a:r>
              <a:rPr lang="en-US" sz="2400" b="1" dirty="0" smtClean="0">
                <a:latin typeface="Arial" pitchFamily="34" charset="0"/>
                <a:cs typeface="Arial" pitchFamily="34" charset="0"/>
              </a:rPr>
              <a:t>5: RUMAH KACA</a:t>
            </a:r>
            <a:endParaRPr lang="en-US" sz="2400" dirty="0">
              <a:latin typeface="Arial" pitchFamily="34" charset="0"/>
              <a:cs typeface="Arial" pitchFamily="34" charset="0"/>
            </a:endParaRPr>
          </a:p>
          <a:p>
            <a:r>
              <a:rPr lang="en-US" sz="2400" dirty="0">
                <a:latin typeface="Arial" pitchFamily="34" charset="0"/>
                <a:cs typeface="Arial" pitchFamily="34" charset="0"/>
              </a:rPr>
              <a:t> </a:t>
            </a:r>
          </a:p>
          <a:p>
            <a:r>
              <a:rPr lang="en-US" sz="2400" dirty="0">
                <a:latin typeface="Arial" pitchFamily="34" charset="0"/>
                <a:cs typeface="Arial" pitchFamily="34" charset="0"/>
              </a:rPr>
              <a:t>Andre </a:t>
            </a:r>
            <a:r>
              <a:rPr lang="en-US" sz="2400" dirty="0" err="1">
                <a:latin typeface="Arial" pitchFamily="34" charset="0"/>
                <a:cs typeface="Arial" pitchFamily="34" charset="0"/>
              </a:rPr>
              <a:t>tetap</a:t>
            </a:r>
            <a:r>
              <a:rPr lang="en-US" sz="2400" dirty="0">
                <a:latin typeface="Arial" pitchFamily="34" charset="0"/>
                <a:cs typeface="Arial" pitchFamily="34" charset="0"/>
              </a:rPr>
              <a:t> </a:t>
            </a:r>
            <a:r>
              <a:rPr lang="en-US" sz="2400" dirty="0" err="1">
                <a:latin typeface="Arial" pitchFamily="34" charset="0"/>
                <a:cs typeface="Arial" pitchFamily="34" charset="0"/>
              </a:rPr>
              <a:t>bertahan</a:t>
            </a:r>
            <a:r>
              <a:rPr lang="en-US" sz="2400" dirty="0">
                <a:latin typeface="Arial" pitchFamily="34" charset="0"/>
                <a:cs typeface="Arial" pitchFamily="34" charset="0"/>
              </a:rPr>
              <a:t> </a:t>
            </a:r>
            <a:r>
              <a:rPr lang="en-US" sz="2400" dirty="0" err="1">
                <a:latin typeface="Arial" pitchFamily="34" charset="0"/>
                <a:cs typeface="Arial" pitchFamily="34" charset="0"/>
              </a:rPr>
              <a:t>pada</a:t>
            </a:r>
            <a:r>
              <a:rPr lang="en-US" sz="2400" dirty="0">
                <a:latin typeface="Arial" pitchFamily="34" charset="0"/>
                <a:cs typeface="Arial" pitchFamily="34" charset="0"/>
              </a:rPr>
              <a:t> </a:t>
            </a:r>
            <a:r>
              <a:rPr lang="en-US" sz="2400" dirty="0" err="1">
                <a:latin typeface="Arial" pitchFamily="34" charset="0"/>
                <a:cs typeface="Arial" pitchFamily="34" charset="0"/>
              </a:rPr>
              <a:t>kesimpulannya</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kenaikan</a:t>
            </a:r>
            <a:r>
              <a:rPr lang="en-US" sz="2400" dirty="0">
                <a:latin typeface="Arial" pitchFamily="34" charset="0"/>
                <a:cs typeface="Arial" pitchFamily="34" charset="0"/>
              </a:rPr>
              <a:t> </a:t>
            </a:r>
            <a:r>
              <a:rPr lang="en-US" sz="2400" dirty="0" err="1">
                <a:latin typeface="Arial" pitchFamily="34" charset="0"/>
                <a:cs typeface="Arial" pitchFamily="34" charset="0"/>
              </a:rPr>
              <a:t>suhu</a:t>
            </a:r>
            <a:r>
              <a:rPr lang="en-US" sz="2400" dirty="0">
                <a:latin typeface="Arial" pitchFamily="34" charset="0"/>
                <a:cs typeface="Arial" pitchFamily="34" charset="0"/>
              </a:rPr>
              <a:t> rata-rata </a:t>
            </a:r>
            <a:r>
              <a:rPr lang="en-US" sz="2400" dirty="0" err="1">
                <a:latin typeface="Arial" pitchFamily="34" charset="0"/>
                <a:cs typeface="Arial" pitchFamily="34" charset="0"/>
              </a:rPr>
              <a:t>atmosfer</a:t>
            </a:r>
            <a:r>
              <a:rPr lang="en-US" sz="2400" dirty="0">
                <a:latin typeface="Arial" pitchFamily="34" charset="0"/>
                <a:cs typeface="Arial" pitchFamily="34" charset="0"/>
              </a:rPr>
              <a:t> </a:t>
            </a:r>
            <a:r>
              <a:rPr lang="en-US" sz="2400" dirty="0" err="1">
                <a:latin typeface="Arial" pitchFamily="34" charset="0"/>
                <a:cs typeface="Arial" pitchFamily="34" charset="0"/>
              </a:rPr>
              <a:t>bumi</a:t>
            </a:r>
            <a:r>
              <a:rPr lang="en-US" sz="2400" dirty="0">
                <a:latin typeface="Arial" pitchFamily="34" charset="0"/>
                <a:cs typeface="Arial" pitchFamily="34" charset="0"/>
              </a:rPr>
              <a:t> </a:t>
            </a:r>
            <a:r>
              <a:rPr lang="en-US" sz="2400" dirty="0" err="1">
                <a:latin typeface="Arial" pitchFamily="34" charset="0"/>
                <a:cs typeface="Arial" pitchFamily="34" charset="0"/>
              </a:rPr>
              <a:t>disebabkan</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peningkatan</a:t>
            </a:r>
            <a:r>
              <a:rPr lang="en-US" sz="2400" dirty="0">
                <a:latin typeface="Arial" pitchFamily="34" charset="0"/>
                <a:cs typeface="Arial" pitchFamily="34" charset="0"/>
              </a:rPr>
              <a:t> </a:t>
            </a:r>
            <a:r>
              <a:rPr lang="en-US" sz="2400" dirty="0" err="1">
                <a:latin typeface="Arial" pitchFamily="34" charset="0"/>
                <a:cs typeface="Arial" pitchFamily="34" charset="0"/>
              </a:rPr>
              <a:t>emisi</a:t>
            </a:r>
            <a:r>
              <a:rPr lang="en-US" sz="2400" dirty="0">
                <a:latin typeface="Arial" pitchFamily="34" charset="0"/>
                <a:cs typeface="Arial" pitchFamily="34" charset="0"/>
              </a:rPr>
              <a:t> </a:t>
            </a:r>
            <a:r>
              <a:rPr lang="en-US" sz="2400" dirty="0" err="1">
                <a:latin typeface="Arial" pitchFamily="34" charset="0"/>
                <a:cs typeface="Arial" pitchFamily="34" charset="0"/>
              </a:rPr>
              <a:t>karbondioksida</a:t>
            </a:r>
            <a:r>
              <a:rPr lang="en-US" sz="2400" dirty="0">
                <a:latin typeface="Arial" pitchFamily="34" charset="0"/>
                <a:cs typeface="Arial" pitchFamily="34" charset="0"/>
              </a:rPr>
              <a:t>. </a:t>
            </a:r>
            <a:r>
              <a:rPr lang="en-US" sz="2400" dirty="0" err="1">
                <a:latin typeface="Arial" pitchFamily="34" charset="0"/>
                <a:cs typeface="Arial" pitchFamily="34" charset="0"/>
              </a:rPr>
              <a:t>Tetapi</a:t>
            </a:r>
            <a:r>
              <a:rPr lang="en-US" sz="2400" dirty="0">
                <a:latin typeface="Arial" pitchFamily="34" charset="0"/>
                <a:cs typeface="Arial" pitchFamily="34" charset="0"/>
              </a:rPr>
              <a:t> </a:t>
            </a:r>
            <a:r>
              <a:rPr lang="en-US" sz="2400" dirty="0" err="1">
                <a:latin typeface="Arial" pitchFamily="34" charset="0"/>
                <a:cs typeface="Arial" pitchFamily="34" charset="0"/>
              </a:rPr>
              <a:t>Jeni</a:t>
            </a:r>
            <a:r>
              <a:rPr lang="en-US" sz="2400" dirty="0">
                <a:latin typeface="Arial" pitchFamily="34" charset="0"/>
                <a:cs typeface="Arial" pitchFamily="34" charset="0"/>
              </a:rPr>
              <a:t> </a:t>
            </a:r>
            <a:r>
              <a:rPr lang="en-US" sz="2400" dirty="0" err="1">
                <a:latin typeface="Arial" pitchFamily="34" charset="0"/>
                <a:cs typeface="Arial" pitchFamily="34" charset="0"/>
              </a:rPr>
              <a:t>berpendapat</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a:t>
            </a:r>
            <a:r>
              <a:rPr lang="en-US" sz="2400" dirty="0" err="1">
                <a:latin typeface="Arial" pitchFamily="34" charset="0"/>
                <a:cs typeface="Arial" pitchFamily="34" charset="0"/>
              </a:rPr>
              <a:t>itu</a:t>
            </a:r>
            <a:r>
              <a:rPr lang="en-US" sz="2400" dirty="0">
                <a:latin typeface="Arial" pitchFamily="34" charset="0"/>
                <a:cs typeface="Arial" pitchFamily="34" charset="0"/>
              </a:rPr>
              <a:t> </a:t>
            </a:r>
            <a:r>
              <a:rPr lang="en-US" sz="2400" dirty="0" err="1">
                <a:latin typeface="Arial" pitchFamily="34" charset="0"/>
                <a:cs typeface="Arial" pitchFamily="34" charset="0"/>
              </a:rPr>
              <a:t>terlalu</a:t>
            </a:r>
            <a:r>
              <a:rPr lang="en-US" sz="2400" dirty="0">
                <a:latin typeface="Arial" pitchFamily="34" charset="0"/>
                <a:cs typeface="Arial" pitchFamily="34" charset="0"/>
              </a:rPr>
              <a:t> </a:t>
            </a:r>
            <a:r>
              <a:rPr lang="en-US" sz="2400" dirty="0" err="1">
                <a:latin typeface="Arial" pitchFamily="34" charset="0"/>
                <a:cs typeface="Arial" pitchFamily="34" charset="0"/>
              </a:rPr>
              <a:t>dini</a:t>
            </a:r>
            <a:r>
              <a:rPr lang="en-US" sz="2400" dirty="0">
                <a:latin typeface="Arial" pitchFamily="34" charset="0"/>
                <a:cs typeface="Arial" pitchFamily="34" charset="0"/>
              </a:rPr>
              <a:t>. </a:t>
            </a:r>
            <a:r>
              <a:rPr lang="en-US" sz="2400" dirty="0" err="1">
                <a:latin typeface="Arial" pitchFamily="34" charset="0"/>
                <a:cs typeface="Arial" pitchFamily="34" charset="0"/>
              </a:rPr>
              <a:t>Ia</a:t>
            </a:r>
            <a:r>
              <a:rPr lang="en-US" sz="2400" dirty="0">
                <a:latin typeface="Arial" pitchFamily="34" charset="0"/>
                <a:cs typeface="Arial" pitchFamily="34" charset="0"/>
              </a:rPr>
              <a:t> </a:t>
            </a:r>
            <a:r>
              <a:rPr lang="en-US" sz="2400" dirty="0" err="1">
                <a:latin typeface="Arial" pitchFamily="34" charset="0"/>
                <a:cs typeface="Arial" pitchFamily="34" charset="0"/>
              </a:rPr>
              <a:t>mengatakan</a:t>
            </a:r>
            <a:r>
              <a:rPr lang="en-US" sz="2400" dirty="0">
                <a:latin typeface="Arial" pitchFamily="34" charset="0"/>
                <a:cs typeface="Arial" pitchFamily="34" charset="0"/>
              </a:rPr>
              <a:t>: “</a:t>
            </a:r>
            <a:r>
              <a:rPr lang="en-US" sz="2400" dirty="0" err="1">
                <a:latin typeface="Arial" pitchFamily="34" charset="0"/>
                <a:cs typeface="Arial" pitchFamily="34" charset="0"/>
              </a:rPr>
              <a:t>Sebelum</a:t>
            </a:r>
            <a:r>
              <a:rPr lang="en-US" sz="2400" dirty="0">
                <a:latin typeface="Arial" pitchFamily="34" charset="0"/>
                <a:cs typeface="Arial" pitchFamily="34" charset="0"/>
              </a:rPr>
              <a:t> </a:t>
            </a:r>
            <a:r>
              <a:rPr lang="en-US" sz="2400" dirty="0" err="1">
                <a:latin typeface="Arial" pitchFamily="34" charset="0"/>
                <a:cs typeface="Arial" pitchFamily="34" charset="0"/>
              </a:rPr>
              <a:t>menerima</a:t>
            </a:r>
            <a:r>
              <a:rPr lang="en-US" sz="2400" dirty="0">
                <a:latin typeface="Arial" pitchFamily="34" charset="0"/>
                <a:cs typeface="Arial" pitchFamily="34" charset="0"/>
              </a:rPr>
              <a:t> </a:t>
            </a:r>
            <a:r>
              <a:rPr lang="en-US" sz="2400" dirty="0" err="1">
                <a:latin typeface="Arial" pitchFamily="34" charset="0"/>
                <a:cs typeface="Arial" pitchFamily="34" charset="0"/>
              </a:rPr>
              <a:t>kesimpulan</a:t>
            </a:r>
            <a:r>
              <a:rPr lang="en-US" sz="2400" dirty="0">
                <a:latin typeface="Arial" pitchFamily="34" charset="0"/>
                <a:cs typeface="Arial" pitchFamily="34" charset="0"/>
              </a:rPr>
              <a:t> </a:t>
            </a:r>
            <a:r>
              <a:rPr lang="en-US" sz="2400" dirty="0" err="1">
                <a:latin typeface="Arial" pitchFamily="34" charset="0"/>
                <a:cs typeface="Arial" pitchFamily="34" charset="0"/>
              </a:rPr>
              <a:t>ini</a:t>
            </a:r>
            <a:r>
              <a:rPr lang="en-US" sz="2400" dirty="0">
                <a:latin typeface="Arial" pitchFamily="34" charset="0"/>
                <a:cs typeface="Arial" pitchFamily="34" charset="0"/>
              </a:rPr>
              <a:t> </a:t>
            </a:r>
            <a:r>
              <a:rPr lang="en-US" sz="2400" dirty="0" err="1">
                <a:latin typeface="Arial" pitchFamily="34" charset="0"/>
                <a:cs typeface="Arial" pitchFamily="34" charset="0"/>
              </a:rPr>
              <a:t>kamu</a:t>
            </a:r>
            <a:r>
              <a:rPr lang="en-US" sz="2400" dirty="0">
                <a:latin typeface="Arial" pitchFamily="34" charset="0"/>
                <a:cs typeface="Arial" pitchFamily="34" charset="0"/>
              </a:rPr>
              <a:t> </a:t>
            </a:r>
            <a:r>
              <a:rPr lang="en-US" sz="2400" dirty="0" err="1">
                <a:latin typeface="Arial" pitchFamily="34" charset="0"/>
                <a:cs typeface="Arial" pitchFamily="34" charset="0"/>
              </a:rPr>
              <a:t>harus</a:t>
            </a:r>
            <a:r>
              <a:rPr lang="en-US" sz="2400" dirty="0">
                <a:latin typeface="Arial" pitchFamily="34" charset="0"/>
                <a:cs typeface="Arial" pitchFamily="34" charset="0"/>
              </a:rPr>
              <a:t> </a:t>
            </a:r>
            <a:r>
              <a:rPr lang="en-US" sz="2400" dirty="0" err="1">
                <a:latin typeface="Arial" pitchFamily="34" charset="0"/>
                <a:cs typeface="Arial" pitchFamily="34" charset="0"/>
              </a:rPr>
              <a:t>yakin</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faktor-faktor</a:t>
            </a:r>
            <a:r>
              <a:rPr lang="en-US" sz="2400" dirty="0">
                <a:latin typeface="Arial" pitchFamily="34" charset="0"/>
                <a:cs typeface="Arial" pitchFamily="34" charset="0"/>
              </a:rPr>
              <a:t> lain yang </a:t>
            </a:r>
            <a:r>
              <a:rPr lang="en-US" sz="2400" dirty="0" err="1">
                <a:latin typeface="Arial" pitchFamily="34" charset="0"/>
                <a:cs typeface="Arial" pitchFamily="34" charset="0"/>
              </a:rPr>
              <a:t>dapat</a:t>
            </a:r>
            <a:r>
              <a:rPr lang="en-US" sz="2400" dirty="0">
                <a:latin typeface="Arial" pitchFamily="34" charset="0"/>
                <a:cs typeface="Arial" pitchFamily="34" charset="0"/>
              </a:rPr>
              <a:t> </a:t>
            </a:r>
            <a:r>
              <a:rPr lang="en-US" sz="2400" dirty="0" err="1">
                <a:latin typeface="Arial" pitchFamily="34" charset="0"/>
                <a:cs typeface="Arial" pitchFamily="34" charset="0"/>
              </a:rPr>
              <a:t>mempengaruhi</a:t>
            </a:r>
            <a:r>
              <a:rPr lang="en-US" sz="2400" dirty="0">
                <a:latin typeface="Arial" pitchFamily="34" charset="0"/>
                <a:cs typeface="Arial" pitchFamily="34" charset="0"/>
              </a:rPr>
              <a:t> </a:t>
            </a:r>
            <a:r>
              <a:rPr lang="en-US" sz="2400" dirty="0" err="1">
                <a:latin typeface="Arial" pitchFamily="34" charset="0"/>
                <a:cs typeface="Arial" pitchFamily="34" charset="0"/>
              </a:rPr>
              <a:t>efek</a:t>
            </a:r>
            <a:r>
              <a:rPr lang="en-US" sz="2400" dirty="0">
                <a:latin typeface="Arial" pitchFamily="34" charset="0"/>
                <a:cs typeface="Arial" pitchFamily="34" charset="0"/>
              </a:rPr>
              <a:t> </a:t>
            </a:r>
            <a:r>
              <a:rPr lang="en-US" sz="2400" dirty="0" err="1">
                <a:latin typeface="Arial" pitchFamily="34" charset="0"/>
                <a:cs typeface="Arial" pitchFamily="34" charset="0"/>
              </a:rPr>
              <a:t>rumah</a:t>
            </a:r>
            <a:r>
              <a:rPr lang="en-US" sz="2400" dirty="0">
                <a:latin typeface="Arial" pitchFamily="34" charset="0"/>
                <a:cs typeface="Arial" pitchFamily="34" charset="0"/>
              </a:rPr>
              <a:t> </a:t>
            </a:r>
            <a:r>
              <a:rPr lang="en-US" sz="2400" dirty="0" err="1">
                <a:latin typeface="Arial" pitchFamily="34" charset="0"/>
                <a:cs typeface="Arial" pitchFamily="34" charset="0"/>
              </a:rPr>
              <a:t>kaca</a:t>
            </a:r>
            <a:r>
              <a:rPr lang="en-US" sz="2400" dirty="0">
                <a:latin typeface="Arial" pitchFamily="34" charset="0"/>
                <a:cs typeface="Arial" pitchFamily="34" charset="0"/>
              </a:rPr>
              <a:t> </a:t>
            </a:r>
            <a:r>
              <a:rPr lang="en-US" sz="2400" dirty="0" err="1">
                <a:latin typeface="Arial" pitchFamily="34" charset="0"/>
                <a:cs typeface="Arial" pitchFamily="34" charset="0"/>
              </a:rPr>
              <a:t>tetap</a:t>
            </a:r>
            <a:r>
              <a:rPr lang="en-US" sz="2400" dirty="0">
                <a:latin typeface="Arial" pitchFamily="34" charset="0"/>
                <a:cs typeface="Arial" pitchFamily="34" charset="0"/>
              </a:rPr>
              <a:t> </a:t>
            </a:r>
            <a:r>
              <a:rPr lang="en-US" sz="2400" dirty="0" err="1">
                <a:latin typeface="Arial" pitchFamily="34" charset="0"/>
                <a:cs typeface="Arial" pitchFamily="34" charset="0"/>
              </a:rPr>
              <a:t>konstan</a:t>
            </a:r>
            <a:r>
              <a:rPr lang="en-US" sz="2400" dirty="0">
                <a:latin typeface="Arial" pitchFamily="34" charset="0"/>
                <a:cs typeface="Arial" pitchFamily="34" charset="0"/>
              </a:rPr>
              <a:t>.”</a:t>
            </a:r>
          </a:p>
          <a:p>
            <a:pPr>
              <a:spcBef>
                <a:spcPts val="1200"/>
              </a:spcBef>
            </a:pPr>
            <a:r>
              <a:rPr lang="en-US" sz="2400" dirty="0" err="1">
                <a:latin typeface="Arial" pitchFamily="34" charset="0"/>
                <a:cs typeface="Arial" pitchFamily="34" charset="0"/>
              </a:rPr>
              <a:t>Sebutkan</a:t>
            </a:r>
            <a:r>
              <a:rPr lang="en-US" sz="2400" dirty="0">
                <a:latin typeface="Arial" pitchFamily="34" charset="0"/>
                <a:cs typeface="Arial" pitchFamily="34" charset="0"/>
              </a:rPr>
              <a:t> </a:t>
            </a:r>
            <a:r>
              <a:rPr lang="en-US" sz="2400" dirty="0" err="1">
                <a:latin typeface="Arial" pitchFamily="34" charset="0"/>
                <a:cs typeface="Arial" pitchFamily="34" charset="0"/>
              </a:rPr>
              <a:t>faktor-faktor</a:t>
            </a:r>
            <a:r>
              <a:rPr lang="en-US" sz="2400" dirty="0">
                <a:latin typeface="Arial" pitchFamily="34" charset="0"/>
                <a:cs typeface="Arial" pitchFamily="34" charset="0"/>
              </a:rPr>
              <a:t> yang </a:t>
            </a:r>
            <a:r>
              <a:rPr lang="en-US" sz="2400" dirty="0" err="1">
                <a:latin typeface="Arial" pitchFamily="34" charset="0"/>
                <a:cs typeface="Arial" pitchFamily="34" charset="0"/>
              </a:rPr>
              <a:t>dimaksud</a:t>
            </a:r>
            <a:r>
              <a:rPr lang="en-US" sz="2400" dirty="0">
                <a:latin typeface="Arial" pitchFamily="34" charset="0"/>
                <a:cs typeface="Arial" pitchFamily="34" charset="0"/>
              </a:rPr>
              <a:t> </a:t>
            </a:r>
            <a:r>
              <a:rPr lang="en-US" sz="2400" dirty="0" err="1">
                <a:latin typeface="Arial" pitchFamily="34" charset="0"/>
                <a:cs typeface="Arial" pitchFamily="34" charset="0"/>
              </a:rPr>
              <a:t>oleh</a:t>
            </a:r>
            <a:r>
              <a:rPr lang="en-US" sz="2400" dirty="0">
                <a:latin typeface="Arial" pitchFamily="34" charset="0"/>
                <a:cs typeface="Arial" pitchFamily="34" charset="0"/>
              </a:rPr>
              <a:t> </a:t>
            </a:r>
            <a:r>
              <a:rPr lang="en-US" sz="2400" dirty="0" err="1">
                <a:latin typeface="Arial" pitchFamily="34" charset="0"/>
                <a:cs typeface="Arial" pitchFamily="34" charset="0"/>
              </a:rPr>
              <a:t>Jeni</a:t>
            </a:r>
            <a:r>
              <a:rPr lang="en-US" sz="2400" dirty="0">
                <a:latin typeface="Arial" pitchFamily="34" charset="0"/>
                <a:cs typeface="Arial" pitchFamily="34" charset="0"/>
              </a:rPr>
              <a:t>.</a:t>
            </a:r>
          </a:p>
          <a:p>
            <a:r>
              <a:rPr lang="en-US" sz="2400" dirty="0" smtClean="0">
                <a:latin typeface="Arial" pitchFamily="34" charset="0"/>
                <a:cs typeface="Arial" pitchFamily="34" charset="0"/>
              </a:rPr>
              <a:t>...............................................................................................</a:t>
            </a:r>
            <a:endParaRPr lang="en-US" sz="2400" dirty="0">
              <a:latin typeface="Arial" pitchFamily="34" charset="0"/>
              <a:cs typeface="Arial" pitchFamily="34" charset="0"/>
            </a:endParaRPr>
          </a:p>
          <a:p>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cxnSp>
        <p:nvCxnSpPr>
          <p:cNvPr id="7" name="Straight Connector 6"/>
          <p:cNvCxnSpPr/>
          <p:nvPr/>
        </p:nvCxnSpPr>
        <p:spPr>
          <a:xfrm>
            <a:off x="486696" y="1946787"/>
            <a:ext cx="817060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5684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normAutofit fontScale="90000"/>
          </a:bodyPr>
          <a:lstStyle/>
          <a:p>
            <a:r>
              <a:rPr lang="it-IT" sz="3200" b="1" dirty="0" smtClean="0">
                <a:ln>
                  <a:solidFill>
                    <a:schemeClr val="tx1"/>
                  </a:solidFill>
                </a:ln>
                <a:latin typeface="Arial" pitchFamily="34" charset="0"/>
                <a:cs typeface="Arial" pitchFamily="34" charset="0"/>
              </a:rPr>
              <a:t>Contoh Soal Standar Internasional</a:t>
            </a:r>
            <a:br>
              <a:rPr lang="it-IT" sz="3200" b="1" dirty="0" smtClean="0">
                <a:ln>
                  <a:solidFill>
                    <a:schemeClr val="tx1"/>
                  </a:solidFill>
                </a:ln>
                <a:latin typeface="Arial" pitchFamily="34" charset="0"/>
                <a:cs typeface="Arial" pitchFamily="34" charset="0"/>
              </a:rPr>
            </a:br>
            <a:r>
              <a:rPr lang="it-IT" sz="3200" b="1" dirty="0" smtClean="0">
                <a:ln>
                  <a:solidFill>
                    <a:schemeClr val="tx1"/>
                  </a:solidFill>
                </a:ln>
                <a:latin typeface="Arial" pitchFamily="34" charset="0"/>
                <a:cs typeface="Arial" pitchFamily="34" charset="0"/>
              </a:rPr>
              <a:t>Literasi Sains</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45</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8" name="Object 7"/>
          <p:cNvGraphicFramePr>
            <a:graphicFrameLocks noChangeAspect="1"/>
          </p:cNvGraphicFramePr>
          <p:nvPr>
            <p:extLst>
              <p:ext uri="{D42A27DB-BD31-4B8C-83A1-F6EECF244321}">
                <p14:modId xmlns:p14="http://schemas.microsoft.com/office/powerpoint/2010/main" val="747979148"/>
              </p:ext>
            </p:extLst>
          </p:nvPr>
        </p:nvGraphicFramePr>
        <p:xfrm>
          <a:off x="1" y="1293039"/>
          <a:ext cx="8949712" cy="5373232"/>
        </p:xfrm>
        <a:graphic>
          <a:graphicData uri="http://schemas.openxmlformats.org/presentationml/2006/ole">
            <mc:AlternateContent xmlns:mc="http://schemas.openxmlformats.org/markup-compatibility/2006">
              <mc:Choice xmlns:v="urn:schemas-microsoft-com:vml" Requires="v">
                <p:oleObj spid="_x0000_s21551" name="Document" r:id="rId3" imgW="6105850" imgH="3324224" progId="Word.Document.12">
                  <p:embed/>
                </p:oleObj>
              </mc:Choice>
              <mc:Fallback>
                <p:oleObj name="Document" r:id="rId3" imgW="6105850" imgH="3324224" progId="Word.Document.12">
                  <p:embed/>
                  <p:pic>
                    <p:nvPicPr>
                      <p:cNvPr id="0"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1293039"/>
                        <a:ext cx="8949712" cy="53732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3951879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46</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945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781" t="21121" r="30934" b="19828"/>
          <a:stretch/>
        </p:blipFill>
        <p:spPr bwMode="auto">
          <a:xfrm>
            <a:off x="802727" y="1558158"/>
            <a:ext cx="7538546" cy="4842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439068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47</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048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8539" t="17242" r="30570" b="12285"/>
          <a:stretch/>
        </p:blipFill>
        <p:spPr bwMode="auto">
          <a:xfrm>
            <a:off x="405962" y="1447800"/>
            <a:ext cx="8332076" cy="5155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5293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48</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023" t="19828" r="30934" b="6250"/>
          <a:stretch/>
        </p:blipFill>
        <p:spPr bwMode="auto">
          <a:xfrm>
            <a:off x="762000" y="1450428"/>
            <a:ext cx="7614745" cy="5407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729914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49</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902" t="13146" r="42202" b="50000"/>
          <a:stretch/>
        </p:blipFill>
        <p:spPr bwMode="auto">
          <a:xfrm>
            <a:off x="1143000" y="1676400"/>
            <a:ext cx="6934200" cy="2695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8902" t="19612" r="42202" b="60776"/>
          <a:stretch/>
        </p:blipFill>
        <p:spPr bwMode="auto">
          <a:xfrm>
            <a:off x="1143000" y="4343400"/>
            <a:ext cx="6934200" cy="1434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681702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lgn="r"/>
            <a:fld id="{D4C49B74-5DB2-4B03-B1D2-7F6A3C51C318}" type="slidenum">
              <a:rPr lang="en-US" smtClean="0"/>
              <a:pPr algn="r"/>
              <a:t>50</a:t>
            </a:fld>
            <a:endParaRPr lang="en-US"/>
          </a:p>
        </p:txBody>
      </p:sp>
      <p:pic>
        <p:nvPicPr>
          <p:cNvPr id="1843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539" t="44396" r="42324" b="11422"/>
          <a:stretch/>
        </p:blipFill>
        <p:spPr bwMode="auto">
          <a:xfrm>
            <a:off x="609600" y="1828800"/>
            <a:ext cx="7951076" cy="4650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6568" y="14750"/>
            <a:ext cx="9144000" cy="1061872"/>
          </a:xfrm>
          <a:prstGeom prst="rect">
            <a:avLst/>
          </a:prstGeom>
          <a:solidFill>
            <a:schemeClr val="accent1">
              <a:lumMod val="20000"/>
              <a:lumOff val="80000"/>
            </a:schemeClr>
          </a:solidFill>
        </p:spPr>
        <p:txBody>
          <a:bodyPr anchor="b" anchorCtr="0">
            <a:normAutofit/>
          </a:bodyPr>
          <a:lstStyle>
            <a:defPPr>
              <a:defRPr sz="4400">
                <a:solidFill>
                  <a:schemeClr val="tx1"/>
                </a:solidFill>
                <a:latin typeface="+mj-lt"/>
                <a:ea typeface="+mj-ea"/>
                <a:cs typeface="+mj-cs"/>
              </a:defRPr>
            </a:defPPr>
            <a:lvl1pPr algn="l" eaLnBrk="1" hangingPunct="1">
              <a:buNone/>
              <a:defRPr sz="3600">
                <a:solidFill>
                  <a:schemeClr val="tx1">
                    <a:alpha val="100000"/>
                  </a:schemeClr>
                </a:solidFill>
                <a:latin typeface="+mj-lt"/>
              </a:defRPr>
            </a:lvl1pPr>
          </a:lstStyle>
          <a:p>
            <a:r>
              <a:rPr lang="it-IT" b="1" dirty="0" smtClean="0">
                <a:ln>
                  <a:solidFill>
                    <a:schemeClr val="tx1"/>
                  </a:solidFill>
                </a:ln>
                <a:latin typeface="Arial" pitchFamily="34" charset="0"/>
                <a:cs typeface="Arial" pitchFamily="34" charset="0"/>
              </a:rPr>
              <a:t>Contoh Soal dan Penjelasan</a:t>
            </a:r>
            <a:endParaRPr lang="id-ID" b="1" dirty="0">
              <a:ln>
                <a:solidFill>
                  <a:schemeClr val="tx1"/>
                </a:solidFill>
              </a:ln>
              <a:latin typeface="Arial" pitchFamily="34" charset="0"/>
              <a:cs typeface="Arial" pitchFamily="34" charset="0"/>
            </a:endParaRPr>
          </a:p>
        </p:txBody>
      </p:sp>
    </p:spTree>
    <p:extLst>
      <p:ext uri="{BB962C8B-B14F-4D97-AF65-F5344CB8AC3E}">
        <p14:creationId xmlns:p14="http://schemas.microsoft.com/office/powerpoint/2010/main" val="357680684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51</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1536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297" t="13146" r="41839" b="37500"/>
          <a:stretch/>
        </p:blipFill>
        <p:spPr bwMode="auto">
          <a:xfrm>
            <a:off x="914400" y="1524000"/>
            <a:ext cx="70866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041975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52</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6168" name="Picture 24"/>
          <p:cNvPicPr>
            <a:picLocks noChangeAspect="1" noChangeArrowheads="1"/>
          </p:cNvPicPr>
          <p:nvPr/>
        </p:nvPicPr>
        <p:blipFill rotWithShape="1">
          <a:blip r:embed="rId2">
            <a:extLst>
              <a:ext uri="{28A0092B-C50C-407E-A947-70E740481C1C}">
                <a14:useLocalDpi xmlns:a14="http://schemas.microsoft.com/office/drawing/2010/main" val="0"/>
              </a:ext>
            </a:extLst>
          </a:blip>
          <a:srcRect l="18781" t="39871" r="40852" b="36422"/>
          <a:stretch/>
        </p:blipFill>
        <p:spPr bwMode="auto">
          <a:xfrm>
            <a:off x="1079938" y="2133600"/>
            <a:ext cx="6921062"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5641705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pPr marL="571500" indent="-571500">
              <a:buFont typeface="Wingdings" pitchFamily="2" charset="2"/>
              <a:buChar char="§"/>
            </a:pPr>
            <a:r>
              <a:rPr lang="en-US" sz="4000" b="1" dirty="0" err="1" smtClean="0">
                <a:ln>
                  <a:solidFill>
                    <a:schemeClr val="tx1"/>
                  </a:solidFill>
                </a:ln>
                <a:latin typeface="Arial" pitchFamily="34" charset="0"/>
                <a:cs typeface="Arial" pitchFamily="34" charset="0"/>
              </a:rPr>
              <a:t>Literasi</a:t>
            </a:r>
            <a:r>
              <a:rPr lang="en-US" sz="4000" b="1" dirty="0" smtClean="0">
                <a:ln>
                  <a:solidFill>
                    <a:schemeClr val="tx1"/>
                  </a:solidFill>
                </a:ln>
                <a:latin typeface="Arial" pitchFamily="34" charset="0"/>
                <a:cs typeface="Arial" pitchFamily="34" charset="0"/>
              </a:rPr>
              <a:t> </a:t>
            </a:r>
            <a:r>
              <a:rPr lang="en-US" sz="4000" b="1" dirty="0" err="1" smtClean="0">
                <a:ln>
                  <a:solidFill>
                    <a:schemeClr val="tx1"/>
                  </a:solidFill>
                </a:ln>
                <a:latin typeface="Arial" pitchFamily="34" charset="0"/>
                <a:cs typeface="Arial" pitchFamily="34" charset="0"/>
              </a:rPr>
              <a:t>Sains</a:t>
            </a:r>
            <a:r>
              <a:rPr lang="en-US" sz="4000" b="1" dirty="0" smtClean="0">
                <a:ln>
                  <a:solidFill>
                    <a:schemeClr val="tx1"/>
                  </a:solidFill>
                </a:ln>
                <a:latin typeface="Arial" pitchFamily="34" charset="0"/>
                <a:cs typeface="Arial" pitchFamily="34" charset="0"/>
              </a:rPr>
              <a:t> </a:t>
            </a:r>
            <a:r>
              <a:rPr lang="en-US" sz="4000" b="1" i="1" dirty="0" smtClean="0">
                <a:ln>
                  <a:solidFill>
                    <a:schemeClr val="tx1"/>
                  </a:solidFill>
                </a:ln>
                <a:latin typeface="Arial" pitchFamily="34" charset="0"/>
                <a:cs typeface="Arial" pitchFamily="34" charset="0"/>
              </a:rPr>
              <a:t>PISA</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53</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83459" y="1183458"/>
            <a:ext cx="8377082" cy="3616375"/>
          </a:xfrm>
          <a:prstGeom prst="rect">
            <a:avLst/>
          </a:prstGeom>
        </p:spPr>
        <p:txBody>
          <a:bodyPr wrap="square">
            <a:spAutoFit/>
          </a:bodyPr>
          <a:lstStyle/>
          <a:p>
            <a:pPr lvl="0"/>
            <a:r>
              <a:rPr lang="en-US" sz="2800" b="1" dirty="0" err="1" smtClean="0">
                <a:latin typeface="Arial" pitchFamily="34" charset="0"/>
                <a:cs typeface="Arial" pitchFamily="34" charset="0"/>
              </a:rPr>
              <a:t>Definisi</a:t>
            </a:r>
            <a:endParaRPr lang="en-US" sz="2800" b="1" dirty="0" smtClean="0">
              <a:latin typeface="Arial" pitchFamily="34" charset="0"/>
              <a:cs typeface="Arial" pitchFamily="34" charset="0"/>
            </a:endParaRPr>
          </a:p>
          <a:p>
            <a:pPr marL="457200" lvl="0" indent="-457200">
              <a:spcBef>
                <a:spcPts val="600"/>
              </a:spcBef>
              <a:buFont typeface="Wingdings" pitchFamily="2" charset="2"/>
              <a:buChar char="q"/>
            </a:pPr>
            <a:r>
              <a:rPr lang="en-US" sz="2800" b="1" dirty="0" err="1" smtClean="0">
                <a:latin typeface="Arial" pitchFamily="34" charset="0"/>
                <a:cs typeface="Arial" pitchFamily="34" charset="0"/>
              </a:rPr>
              <a:t>Literasi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Sains</a:t>
            </a:r>
            <a:r>
              <a:rPr lang="en-US" sz="2800" b="1" dirty="0" smtClean="0">
                <a:latin typeface="Arial" pitchFamily="34" charset="0"/>
                <a:cs typeface="Arial" pitchFamily="34" charset="0"/>
              </a:rPr>
              <a:t>: </a:t>
            </a:r>
            <a:r>
              <a:rPr lang="sv-SE" sz="2800" dirty="0">
                <a:latin typeface="Arial" pitchFamily="34" charset="0"/>
                <a:cs typeface="Arial" pitchFamily="34" charset="0"/>
              </a:rPr>
              <a:t>kemampuan yang dimiliki seseorang untuk: a) memiliki pengetahuan sains dan menggunakan pengetahuan itu untuk menjelaskan fenomena alam, memperoleh pengetahuan baru, menarik kesimpulan berdasarkan bukti-bukti ilmiah; b) memahami karakter literasi sains yang didefinisikan.</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4991375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smtClean="0">
                <a:ln>
                  <a:solidFill>
                    <a:schemeClr val="tx1"/>
                  </a:solidFill>
                </a:ln>
                <a:latin typeface="Arial" pitchFamily="34" charset="0"/>
                <a:cs typeface="Arial" pitchFamily="34" charset="0"/>
              </a:rPr>
              <a:t>Lanjutan</a:t>
            </a:r>
            <a:r>
              <a:rPr lang="en-US" sz="4000" b="1" dirty="0" smtClean="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54</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62232" y="962238"/>
            <a:ext cx="8834283" cy="5709255"/>
          </a:xfrm>
          <a:prstGeom prst="rect">
            <a:avLst/>
          </a:prstGeom>
        </p:spPr>
        <p:txBody>
          <a:bodyPr wrap="square">
            <a:spAutoFit/>
          </a:bodyPr>
          <a:lstStyle/>
          <a:p>
            <a:pPr lvl="0"/>
            <a:r>
              <a:rPr lang="en-US" sz="2300" dirty="0" err="1">
                <a:latin typeface="Arial" pitchFamily="34" charset="0"/>
                <a:cs typeface="Arial" pitchFamily="34" charset="0"/>
              </a:rPr>
              <a:t>Karakteristik</a:t>
            </a:r>
            <a:r>
              <a:rPr lang="en-US" sz="2300" dirty="0">
                <a:latin typeface="Arial" pitchFamily="34" charset="0"/>
                <a:cs typeface="Arial" pitchFamily="34" charset="0"/>
              </a:rPr>
              <a:t> </a:t>
            </a:r>
            <a:r>
              <a:rPr lang="en-US" sz="2300" dirty="0" err="1">
                <a:latin typeface="Arial" pitchFamily="34" charset="0"/>
                <a:cs typeface="Arial" pitchFamily="34" charset="0"/>
              </a:rPr>
              <a:t>penilaian</a:t>
            </a:r>
            <a:r>
              <a:rPr lang="en-US" sz="2300" dirty="0">
                <a:latin typeface="Arial" pitchFamily="34" charset="0"/>
                <a:cs typeface="Arial" pitchFamily="34" charset="0"/>
              </a:rPr>
              <a:t> </a:t>
            </a:r>
            <a:r>
              <a:rPr lang="en-US" sz="2300" dirty="0" err="1">
                <a:latin typeface="Arial" pitchFamily="34" charset="0"/>
                <a:cs typeface="Arial" pitchFamily="34" charset="0"/>
              </a:rPr>
              <a:t>literasi</a:t>
            </a:r>
            <a:r>
              <a:rPr lang="en-US" sz="2300" dirty="0">
                <a:latin typeface="Arial" pitchFamily="34" charset="0"/>
                <a:cs typeface="Arial" pitchFamily="34" charset="0"/>
              </a:rPr>
              <a:t> </a:t>
            </a:r>
            <a:r>
              <a:rPr lang="en-US" sz="2300" dirty="0" err="1" smtClean="0">
                <a:latin typeface="Arial" pitchFamily="34" charset="0"/>
                <a:cs typeface="Arial" pitchFamily="34" charset="0"/>
              </a:rPr>
              <a:t>sains</a:t>
            </a:r>
            <a:r>
              <a:rPr lang="en-US" sz="2300" dirty="0" smtClean="0">
                <a:latin typeface="Arial" pitchFamily="34" charset="0"/>
                <a:cs typeface="Arial" pitchFamily="34" charset="0"/>
              </a:rPr>
              <a:t> </a:t>
            </a:r>
            <a:r>
              <a:rPr lang="en-US" sz="2300" dirty="0" err="1">
                <a:latin typeface="Arial" pitchFamily="34" charset="0"/>
                <a:cs typeface="Arial" pitchFamily="34" charset="0"/>
              </a:rPr>
              <a:t>dibangun</a:t>
            </a:r>
            <a:r>
              <a:rPr lang="en-US" sz="2300" dirty="0">
                <a:latin typeface="Arial" pitchFamily="34" charset="0"/>
                <a:cs typeface="Arial" pitchFamily="34" charset="0"/>
              </a:rPr>
              <a:t> </a:t>
            </a:r>
            <a:r>
              <a:rPr lang="en-US" sz="2300" dirty="0" err="1">
                <a:latin typeface="Arial" pitchFamily="34" charset="0"/>
                <a:cs typeface="Arial" pitchFamily="34" charset="0"/>
              </a:rPr>
              <a:t>oleh</a:t>
            </a:r>
            <a:r>
              <a:rPr lang="en-US" sz="2300" dirty="0">
                <a:latin typeface="Arial" pitchFamily="34" charset="0"/>
                <a:cs typeface="Arial" pitchFamily="34" charset="0"/>
              </a:rPr>
              <a:t> </a:t>
            </a:r>
            <a:r>
              <a:rPr lang="en-US" sz="2300" dirty="0" smtClean="0">
                <a:latin typeface="Arial" pitchFamily="34" charset="0"/>
                <a:cs typeface="Arial" pitchFamily="34" charset="0"/>
              </a:rPr>
              <a:t>4 </a:t>
            </a:r>
            <a:r>
              <a:rPr lang="en-US" sz="2300" dirty="0" err="1">
                <a:latin typeface="Arial" pitchFamily="34" charset="0"/>
                <a:cs typeface="Arial" pitchFamily="34" charset="0"/>
              </a:rPr>
              <a:t>komponen</a:t>
            </a:r>
            <a:r>
              <a:rPr lang="en-US" sz="2300" dirty="0">
                <a:latin typeface="Arial" pitchFamily="34" charset="0"/>
                <a:cs typeface="Arial" pitchFamily="34" charset="0"/>
              </a:rPr>
              <a:t> </a:t>
            </a:r>
            <a:r>
              <a:rPr lang="en-US" sz="2300" dirty="0" err="1">
                <a:latin typeface="Arial" pitchFamily="34" charset="0"/>
                <a:cs typeface="Arial" pitchFamily="34" charset="0"/>
              </a:rPr>
              <a:t>utama</a:t>
            </a:r>
            <a:r>
              <a:rPr lang="en-US" sz="2300" dirty="0">
                <a:latin typeface="Arial" pitchFamily="34" charset="0"/>
                <a:cs typeface="Arial" pitchFamily="34" charset="0"/>
              </a:rPr>
              <a:t>, </a:t>
            </a:r>
            <a:r>
              <a:rPr lang="en-US" sz="2300" dirty="0" err="1">
                <a:latin typeface="Arial" pitchFamily="34" charset="0"/>
                <a:cs typeface="Arial" pitchFamily="34" charset="0"/>
              </a:rPr>
              <a:t>sbb</a:t>
            </a:r>
            <a:r>
              <a:rPr lang="en-US" sz="2300" dirty="0">
                <a:latin typeface="Arial" pitchFamily="34" charset="0"/>
                <a:cs typeface="Arial" pitchFamily="34" charset="0"/>
              </a:rPr>
              <a:t>.</a:t>
            </a:r>
          </a:p>
          <a:p>
            <a:pPr marL="514350" lvl="0" indent="-514350">
              <a:spcBef>
                <a:spcPts val="600"/>
              </a:spcBef>
              <a:buFont typeface="+mj-lt"/>
              <a:buAutoNum type="arabicPeriod"/>
            </a:pPr>
            <a:r>
              <a:rPr lang="en-US" sz="2300" b="1" dirty="0" err="1" smtClean="0">
                <a:latin typeface="Arial" pitchFamily="34" charset="0"/>
                <a:cs typeface="Arial" pitchFamily="34" charset="0"/>
              </a:rPr>
              <a:t>Konteks</a:t>
            </a:r>
            <a:r>
              <a:rPr lang="en-US" sz="2300" dirty="0">
                <a:latin typeface="Arial" pitchFamily="34" charset="0"/>
                <a:cs typeface="Arial" pitchFamily="34" charset="0"/>
              </a:rPr>
              <a:t>: </a:t>
            </a:r>
            <a:r>
              <a:rPr lang="en-US" sz="2300" dirty="0" err="1">
                <a:latin typeface="Arial" pitchFamily="34" charset="0"/>
                <a:cs typeface="Arial" pitchFamily="34" charset="0"/>
              </a:rPr>
              <a:t>mengenal</a:t>
            </a:r>
            <a:r>
              <a:rPr lang="en-US" sz="2300" dirty="0">
                <a:latin typeface="Arial" pitchFamily="34" charset="0"/>
                <a:cs typeface="Arial" pitchFamily="34" charset="0"/>
              </a:rPr>
              <a:t> </a:t>
            </a:r>
            <a:r>
              <a:rPr lang="en-US" sz="2300" dirty="0" err="1">
                <a:latin typeface="Arial" pitchFamily="34" charset="0"/>
                <a:cs typeface="Arial" pitchFamily="34" charset="0"/>
              </a:rPr>
              <a:t>situasi</a:t>
            </a:r>
            <a:r>
              <a:rPr lang="en-US" sz="2300" dirty="0">
                <a:latin typeface="Arial" pitchFamily="34" charset="0"/>
                <a:cs typeface="Arial" pitchFamily="34" charset="0"/>
              </a:rPr>
              <a:t> </a:t>
            </a:r>
            <a:r>
              <a:rPr lang="en-US" sz="2300" dirty="0" err="1">
                <a:latin typeface="Arial" pitchFamily="34" charset="0"/>
                <a:cs typeface="Arial" pitchFamily="34" charset="0"/>
              </a:rPr>
              <a:t>kehidupan</a:t>
            </a:r>
            <a:r>
              <a:rPr lang="en-US" sz="2300" dirty="0">
                <a:latin typeface="Arial" pitchFamily="34" charset="0"/>
                <a:cs typeface="Arial" pitchFamily="34" charset="0"/>
              </a:rPr>
              <a:t> yang </a:t>
            </a:r>
            <a:r>
              <a:rPr lang="en-US" sz="2300" dirty="0" err="1">
                <a:latin typeface="Arial" pitchFamily="34" charset="0"/>
                <a:cs typeface="Arial" pitchFamily="34" charset="0"/>
              </a:rPr>
              <a:t>melibatkan</a:t>
            </a:r>
            <a:r>
              <a:rPr lang="en-US" sz="2300" dirty="0">
                <a:latin typeface="Arial" pitchFamily="34" charset="0"/>
                <a:cs typeface="Arial" pitchFamily="34" charset="0"/>
              </a:rPr>
              <a:t> </a:t>
            </a:r>
            <a:r>
              <a:rPr lang="en-US" sz="2300" dirty="0" err="1">
                <a:latin typeface="Arial" pitchFamily="34" charset="0"/>
                <a:cs typeface="Arial" pitchFamily="34" charset="0"/>
              </a:rPr>
              <a:t>ilmu</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teknologi</a:t>
            </a:r>
            <a:r>
              <a:rPr lang="en-US" sz="2300" dirty="0">
                <a:latin typeface="Arial" pitchFamily="34" charset="0"/>
                <a:cs typeface="Arial" pitchFamily="34" charset="0"/>
              </a:rPr>
              <a:t>. </a:t>
            </a:r>
            <a:r>
              <a:rPr lang="en-US" sz="2300" dirty="0" err="1">
                <a:latin typeface="Arial" pitchFamily="34" charset="0"/>
                <a:cs typeface="Arial" pitchFamily="34" charset="0"/>
              </a:rPr>
              <a:t>Konteks</a:t>
            </a:r>
            <a:r>
              <a:rPr lang="en-US" sz="2300" dirty="0">
                <a:latin typeface="Arial" pitchFamily="34" charset="0"/>
                <a:cs typeface="Arial" pitchFamily="34" charset="0"/>
              </a:rPr>
              <a:t> </a:t>
            </a:r>
            <a:r>
              <a:rPr lang="en-US" sz="2300" dirty="0" err="1">
                <a:latin typeface="Arial" pitchFamily="34" charset="0"/>
                <a:cs typeface="Arial" pitchFamily="34" charset="0"/>
              </a:rPr>
              <a:t>sains</a:t>
            </a:r>
            <a:r>
              <a:rPr lang="en-US" sz="2300" dirty="0">
                <a:latin typeface="Arial" pitchFamily="34" charset="0"/>
                <a:cs typeface="Arial" pitchFamily="34" charset="0"/>
              </a:rPr>
              <a:t> </a:t>
            </a:r>
            <a:r>
              <a:rPr lang="en-US" sz="2300" dirty="0" err="1">
                <a:latin typeface="Arial" pitchFamily="34" charset="0"/>
                <a:cs typeface="Arial" pitchFamily="34" charset="0"/>
              </a:rPr>
              <a:t>terdiri</a:t>
            </a:r>
            <a:r>
              <a:rPr lang="en-US" sz="2300" dirty="0">
                <a:latin typeface="Arial" pitchFamily="34" charset="0"/>
                <a:cs typeface="Arial" pitchFamily="34" charset="0"/>
              </a:rPr>
              <a:t> </a:t>
            </a:r>
            <a:r>
              <a:rPr lang="en-US" sz="2300" dirty="0" err="1">
                <a:latin typeface="Arial" pitchFamily="34" charset="0"/>
                <a:cs typeface="Arial" pitchFamily="34" charset="0"/>
              </a:rPr>
              <a:t>atas</a:t>
            </a:r>
            <a:r>
              <a:rPr lang="en-US" sz="2300" dirty="0">
                <a:latin typeface="Arial" pitchFamily="34" charset="0"/>
                <a:cs typeface="Arial" pitchFamily="34" charset="0"/>
              </a:rPr>
              <a:t> personal, </a:t>
            </a:r>
            <a:r>
              <a:rPr lang="en-US" sz="2300" dirty="0" err="1">
                <a:latin typeface="Arial" pitchFamily="34" charset="0"/>
                <a:cs typeface="Arial" pitchFamily="34" charset="0"/>
              </a:rPr>
              <a:t>sosial</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smtClean="0">
                <a:latin typeface="Arial" pitchFamily="34" charset="0"/>
                <a:cs typeface="Arial" pitchFamily="34" charset="0"/>
              </a:rPr>
              <a:t>global.</a:t>
            </a:r>
          </a:p>
          <a:p>
            <a:pPr marL="514350" lvl="0" indent="-514350">
              <a:spcBef>
                <a:spcPts val="600"/>
              </a:spcBef>
              <a:buFont typeface="+mj-lt"/>
              <a:buAutoNum type="arabicPeriod"/>
            </a:pPr>
            <a:r>
              <a:rPr lang="en-US" sz="2300" b="1" dirty="0" err="1" smtClean="0">
                <a:latin typeface="Arial" pitchFamily="34" charset="0"/>
                <a:cs typeface="Arial" pitchFamily="34" charset="0"/>
              </a:rPr>
              <a:t>Pengetahuan</a:t>
            </a:r>
            <a:r>
              <a:rPr lang="en-US" sz="2300" b="1" dirty="0">
                <a:latin typeface="Arial" pitchFamily="34" charset="0"/>
                <a:cs typeface="Arial" pitchFamily="34" charset="0"/>
              </a:rPr>
              <a:t>:</a:t>
            </a:r>
            <a:r>
              <a:rPr lang="en-US" sz="2300" dirty="0">
                <a:latin typeface="Arial" pitchFamily="34" charset="0"/>
                <a:cs typeface="Arial" pitchFamily="34" charset="0"/>
              </a:rPr>
              <a:t> </a:t>
            </a:r>
            <a:r>
              <a:rPr lang="en-US" sz="2300" dirty="0" err="1">
                <a:latin typeface="Arial" pitchFamily="34" charset="0"/>
                <a:cs typeface="Arial" pitchFamily="34" charset="0"/>
              </a:rPr>
              <a:t>memahami</a:t>
            </a:r>
            <a:r>
              <a:rPr lang="en-US" sz="2300" dirty="0">
                <a:latin typeface="Arial" pitchFamily="34" charset="0"/>
                <a:cs typeface="Arial" pitchFamily="34" charset="0"/>
              </a:rPr>
              <a:t> </a:t>
            </a:r>
            <a:r>
              <a:rPr lang="en-US" sz="2300" dirty="0" err="1">
                <a:latin typeface="Arial" pitchFamily="34" charset="0"/>
                <a:cs typeface="Arial" pitchFamily="34" charset="0"/>
              </a:rPr>
              <a:t>alam</a:t>
            </a:r>
            <a:r>
              <a:rPr lang="en-US" sz="2300" dirty="0">
                <a:latin typeface="Arial" pitchFamily="34" charset="0"/>
                <a:cs typeface="Arial" pitchFamily="34" charset="0"/>
              </a:rPr>
              <a:t> </a:t>
            </a:r>
            <a:r>
              <a:rPr lang="en-US" sz="2300" dirty="0" err="1">
                <a:latin typeface="Arial" pitchFamily="34" charset="0"/>
                <a:cs typeface="Arial" pitchFamily="34" charset="0"/>
              </a:rPr>
              <a:t>atas</a:t>
            </a:r>
            <a:r>
              <a:rPr lang="en-US" sz="2300" dirty="0">
                <a:latin typeface="Arial" pitchFamily="34" charset="0"/>
                <a:cs typeface="Arial" pitchFamily="34" charset="0"/>
              </a:rPr>
              <a:t> </a:t>
            </a:r>
            <a:r>
              <a:rPr lang="en-US" sz="2300" dirty="0" err="1">
                <a:latin typeface="Arial" pitchFamily="34" charset="0"/>
                <a:cs typeface="Arial" pitchFamily="34" charset="0"/>
              </a:rPr>
              <a:t>dasar</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yang </a:t>
            </a:r>
            <a:r>
              <a:rPr lang="en-US" sz="2300" dirty="0" err="1">
                <a:latin typeface="Arial" pitchFamily="34" charset="0"/>
                <a:cs typeface="Arial" pitchFamily="34" charset="0"/>
              </a:rPr>
              <a:t>mencakup</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tentang</a:t>
            </a:r>
            <a:r>
              <a:rPr lang="en-US" sz="2300" dirty="0">
                <a:latin typeface="Arial" pitchFamily="34" charset="0"/>
                <a:cs typeface="Arial" pitchFamily="34" charset="0"/>
              </a:rPr>
              <a:t> </a:t>
            </a:r>
            <a:r>
              <a:rPr lang="en-US" sz="2300" dirty="0" err="1">
                <a:latin typeface="Arial" pitchFamily="34" charset="0"/>
                <a:cs typeface="Arial" pitchFamily="34" charset="0"/>
              </a:rPr>
              <a:t>alam</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tentang</a:t>
            </a:r>
            <a:r>
              <a:rPr lang="en-US" sz="2300" dirty="0">
                <a:latin typeface="Arial" pitchFamily="34" charset="0"/>
                <a:cs typeface="Arial" pitchFamily="34" charset="0"/>
              </a:rPr>
              <a:t> </a:t>
            </a:r>
            <a:r>
              <a:rPr lang="en-US" sz="2300" dirty="0" err="1">
                <a:latin typeface="Arial" pitchFamily="34" charset="0"/>
                <a:cs typeface="Arial" pitchFamily="34" charset="0"/>
              </a:rPr>
              <a:t>ilmu</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itu</a:t>
            </a:r>
            <a:r>
              <a:rPr lang="en-US" sz="2300" dirty="0">
                <a:latin typeface="Arial" pitchFamily="34" charset="0"/>
                <a:cs typeface="Arial" pitchFamily="34" charset="0"/>
              </a:rPr>
              <a:t> </a:t>
            </a:r>
            <a:r>
              <a:rPr lang="en-US" sz="2300" dirty="0" err="1" smtClean="0">
                <a:latin typeface="Arial" pitchFamily="34" charset="0"/>
                <a:cs typeface="Arial" pitchFamily="34" charset="0"/>
              </a:rPr>
              <a:t>sendiri</a:t>
            </a:r>
            <a:r>
              <a:rPr lang="en-US" sz="2300" dirty="0" smtClean="0">
                <a:latin typeface="Arial" pitchFamily="34" charset="0"/>
                <a:cs typeface="Arial" pitchFamily="34" charset="0"/>
              </a:rPr>
              <a:t>.</a:t>
            </a:r>
          </a:p>
          <a:p>
            <a:pPr marL="514350" lvl="0" indent="-514350">
              <a:spcBef>
                <a:spcPts val="600"/>
              </a:spcBef>
              <a:buFont typeface="+mj-lt"/>
              <a:buAutoNum type="arabicPeriod"/>
            </a:pPr>
            <a:r>
              <a:rPr lang="en-US" sz="2300" b="1" dirty="0" err="1" smtClean="0">
                <a:latin typeface="Arial" pitchFamily="34" charset="0"/>
                <a:cs typeface="Arial" pitchFamily="34" charset="0"/>
              </a:rPr>
              <a:t>Kompetensi</a:t>
            </a:r>
            <a:r>
              <a:rPr lang="en-US" sz="2300" b="1" dirty="0">
                <a:latin typeface="Arial" pitchFamily="34" charset="0"/>
                <a:cs typeface="Arial" pitchFamily="34" charset="0"/>
              </a:rPr>
              <a:t>:</a:t>
            </a:r>
            <a:r>
              <a:rPr lang="en-US" sz="2300" dirty="0">
                <a:latin typeface="Arial" pitchFamily="34" charset="0"/>
                <a:cs typeface="Arial" pitchFamily="34" charset="0"/>
              </a:rPr>
              <a:t> </a:t>
            </a:r>
            <a:r>
              <a:rPr lang="en-US" sz="2300" dirty="0" err="1">
                <a:latin typeface="Arial" pitchFamily="34" charset="0"/>
                <a:cs typeface="Arial" pitchFamily="34" charset="0"/>
              </a:rPr>
              <a:t>menunjukkan</a:t>
            </a:r>
            <a:r>
              <a:rPr lang="en-US" sz="2300" dirty="0">
                <a:latin typeface="Arial" pitchFamily="34" charset="0"/>
                <a:cs typeface="Arial" pitchFamily="34" charset="0"/>
              </a:rPr>
              <a:t> </a:t>
            </a:r>
            <a:r>
              <a:rPr lang="en-US" sz="2300" dirty="0" err="1">
                <a:latin typeface="Arial" pitchFamily="34" charset="0"/>
                <a:cs typeface="Arial" pitchFamily="34" charset="0"/>
              </a:rPr>
              <a:t>kompetensi</a:t>
            </a:r>
            <a:r>
              <a:rPr lang="en-US" sz="2300" dirty="0">
                <a:latin typeface="Arial" pitchFamily="34" charset="0"/>
                <a:cs typeface="Arial" pitchFamily="34" charset="0"/>
              </a:rPr>
              <a:t> </a:t>
            </a:r>
            <a:r>
              <a:rPr lang="en-US" sz="2300" dirty="0" err="1">
                <a:latin typeface="Arial" pitchFamily="34" charset="0"/>
                <a:cs typeface="Arial" pitchFamily="34" charset="0"/>
              </a:rPr>
              <a:t>sains</a:t>
            </a:r>
            <a:r>
              <a:rPr lang="en-US" sz="2300" dirty="0">
                <a:latin typeface="Arial" pitchFamily="34" charset="0"/>
                <a:cs typeface="Arial" pitchFamily="34" charset="0"/>
              </a:rPr>
              <a:t> yang </a:t>
            </a:r>
            <a:r>
              <a:rPr lang="en-US" sz="2300" dirty="0" err="1">
                <a:latin typeface="Arial" pitchFamily="34" charset="0"/>
                <a:cs typeface="Arial" pitchFamily="34" charset="0"/>
              </a:rPr>
              <a:t>mencakup</a:t>
            </a:r>
            <a:r>
              <a:rPr lang="en-US" sz="2300" dirty="0">
                <a:latin typeface="Arial" pitchFamily="34" charset="0"/>
                <a:cs typeface="Arial" pitchFamily="34" charset="0"/>
              </a:rPr>
              <a:t> </a:t>
            </a:r>
            <a:r>
              <a:rPr lang="en-US" sz="2300" dirty="0" err="1">
                <a:latin typeface="Arial" pitchFamily="34" charset="0"/>
                <a:cs typeface="Arial" pitchFamily="34" charset="0"/>
              </a:rPr>
              <a:t>mengidentifikasi</a:t>
            </a:r>
            <a:r>
              <a:rPr lang="en-US" sz="2300" dirty="0">
                <a:latin typeface="Arial" pitchFamily="34" charset="0"/>
                <a:cs typeface="Arial" pitchFamily="34" charset="0"/>
              </a:rPr>
              <a:t> </a:t>
            </a:r>
            <a:r>
              <a:rPr lang="en-US" sz="2300" dirty="0" err="1">
                <a:latin typeface="Arial" pitchFamily="34" charset="0"/>
                <a:cs typeface="Arial" pitchFamily="34" charset="0"/>
              </a:rPr>
              <a:t>isu-isu</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a:t>
            </a:r>
            <a:r>
              <a:rPr lang="en-US" sz="2300" dirty="0" err="1">
                <a:latin typeface="Arial" pitchFamily="34" charset="0"/>
                <a:cs typeface="Arial" pitchFamily="34" charset="0"/>
              </a:rPr>
              <a:t>menjelaskan</a:t>
            </a:r>
            <a:r>
              <a:rPr lang="en-US" sz="2300" dirty="0">
                <a:latin typeface="Arial" pitchFamily="34" charset="0"/>
                <a:cs typeface="Arial" pitchFamily="34" charset="0"/>
              </a:rPr>
              <a:t> </a:t>
            </a:r>
            <a:r>
              <a:rPr lang="en-US" sz="2300" dirty="0" err="1">
                <a:latin typeface="Arial" pitchFamily="34" charset="0"/>
                <a:cs typeface="Arial" pitchFamily="34" charset="0"/>
              </a:rPr>
              <a:t>fenomena</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menggunakan</a:t>
            </a:r>
            <a:r>
              <a:rPr lang="en-US" sz="2300" dirty="0">
                <a:latin typeface="Arial" pitchFamily="34" charset="0"/>
                <a:cs typeface="Arial" pitchFamily="34" charset="0"/>
              </a:rPr>
              <a:t> </a:t>
            </a:r>
            <a:r>
              <a:rPr lang="en-US" sz="2300" dirty="0" err="1">
                <a:latin typeface="Arial" pitchFamily="34" charset="0"/>
                <a:cs typeface="Arial" pitchFamily="34" charset="0"/>
              </a:rPr>
              <a:t>bukti</a:t>
            </a:r>
            <a:r>
              <a:rPr lang="en-US" sz="2300" dirty="0">
                <a:latin typeface="Arial" pitchFamily="34" charset="0"/>
                <a:cs typeface="Arial" pitchFamily="34" charset="0"/>
              </a:rPr>
              <a:t> </a:t>
            </a:r>
            <a:r>
              <a:rPr lang="en-US" sz="2300" dirty="0" err="1" smtClean="0">
                <a:latin typeface="Arial" pitchFamily="34" charset="0"/>
                <a:cs typeface="Arial" pitchFamily="34" charset="0"/>
              </a:rPr>
              <a:t>ilmiah</a:t>
            </a:r>
            <a:r>
              <a:rPr lang="en-US" sz="2300" dirty="0" smtClean="0">
                <a:latin typeface="Arial" pitchFamily="34" charset="0"/>
                <a:cs typeface="Arial" pitchFamily="34" charset="0"/>
              </a:rPr>
              <a:t>.</a:t>
            </a:r>
          </a:p>
          <a:p>
            <a:pPr marL="514350" lvl="0" indent="-514350">
              <a:spcBef>
                <a:spcPts val="600"/>
              </a:spcBef>
              <a:buFont typeface="+mj-lt"/>
              <a:buAutoNum type="arabicPeriod"/>
            </a:pPr>
            <a:r>
              <a:rPr lang="en-US" sz="2300" b="1" dirty="0" err="1" smtClean="0">
                <a:latin typeface="Arial" pitchFamily="34" charset="0"/>
                <a:cs typeface="Arial" pitchFamily="34" charset="0"/>
              </a:rPr>
              <a:t>Sikap</a:t>
            </a:r>
            <a:r>
              <a:rPr lang="en-US" sz="2300" b="1" dirty="0">
                <a:latin typeface="Arial" pitchFamily="34" charset="0"/>
                <a:cs typeface="Arial" pitchFamily="34" charset="0"/>
              </a:rPr>
              <a:t>:</a:t>
            </a:r>
            <a:r>
              <a:rPr lang="en-US" sz="2300" dirty="0">
                <a:latin typeface="Arial" pitchFamily="34" charset="0"/>
                <a:cs typeface="Arial" pitchFamily="34" charset="0"/>
              </a:rPr>
              <a:t> </a:t>
            </a:r>
            <a:r>
              <a:rPr lang="en-US" sz="2300" dirty="0" err="1">
                <a:latin typeface="Arial" pitchFamily="34" charset="0"/>
                <a:cs typeface="Arial" pitchFamily="34" charset="0"/>
              </a:rPr>
              <a:t>menunjukkan</a:t>
            </a:r>
            <a:r>
              <a:rPr lang="en-US" sz="2300" dirty="0">
                <a:latin typeface="Arial" pitchFamily="34" charset="0"/>
                <a:cs typeface="Arial" pitchFamily="34" charset="0"/>
              </a:rPr>
              <a:t> </a:t>
            </a:r>
            <a:r>
              <a:rPr lang="en-US" sz="2300" dirty="0" err="1">
                <a:latin typeface="Arial" pitchFamily="34" charset="0"/>
                <a:cs typeface="Arial" pitchFamily="34" charset="0"/>
              </a:rPr>
              <a:t>minat</a:t>
            </a:r>
            <a:r>
              <a:rPr lang="en-US" sz="2300" dirty="0">
                <a:latin typeface="Arial" pitchFamily="34" charset="0"/>
                <a:cs typeface="Arial" pitchFamily="34" charset="0"/>
              </a:rPr>
              <a:t> </a:t>
            </a:r>
            <a:r>
              <a:rPr lang="en-US" sz="2300" dirty="0" err="1">
                <a:latin typeface="Arial" pitchFamily="34" charset="0"/>
                <a:cs typeface="Arial" pitchFamily="34" charset="0"/>
              </a:rPr>
              <a:t>dalam</a:t>
            </a:r>
            <a:r>
              <a:rPr lang="en-US" sz="2300" dirty="0">
                <a:latin typeface="Arial" pitchFamily="34" charset="0"/>
                <a:cs typeface="Arial" pitchFamily="34" charset="0"/>
              </a:rPr>
              <a:t> </a:t>
            </a:r>
            <a:r>
              <a:rPr lang="en-US" sz="2300" dirty="0" err="1">
                <a:latin typeface="Arial" pitchFamily="34" charset="0"/>
                <a:cs typeface="Arial" pitchFamily="34" charset="0"/>
              </a:rPr>
              <a:t>ilmu</a:t>
            </a:r>
            <a:r>
              <a:rPr lang="en-US" sz="2300" dirty="0">
                <a:latin typeface="Arial" pitchFamily="34" charset="0"/>
                <a:cs typeface="Arial" pitchFamily="34" charset="0"/>
              </a:rPr>
              <a:t> </a:t>
            </a:r>
            <a:r>
              <a:rPr lang="en-US" sz="2300" dirty="0" err="1">
                <a:latin typeface="Arial" pitchFamily="34" charset="0"/>
                <a:cs typeface="Arial" pitchFamily="34" charset="0"/>
              </a:rPr>
              <a:t>pengetahuan</a:t>
            </a:r>
            <a:r>
              <a:rPr lang="en-US" sz="2300" dirty="0">
                <a:latin typeface="Arial" pitchFamily="34" charset="0"/>
                <a:cs typeface="Arial" pitchFamily="34" charset="0"/>
              </a:rPr>
              <a:t>, </a:t>
            </a:r>
            <a:r>
              <a:rPr lang="en-US" sz="2300" dirty="0" err="1">
                <a:latin typeface="Arial" pitchFamily="34" charset="0"/>
                <a:cs typeface="Arial" pitchFamily="34" charset="0"/>
              </a:rPr>
              <a:t>dukungan</a:t>
            </a:r>
            <a:r>
              <a:rPr lang="en-US" sz="2300" dirty="0">
                <a:latin typeface="Arial" pitchFamily="34" charset="0"/>
                <a:cs typeface="Arial" pitchFamily="34" charset="0"/>
              </a:rPr>
              <a:t> </a:t>
            </a:r>
            <a:r>
              <a:rPr lang="en-US" sz="2300" dirty="0" err="1">
                <a:latin typeface="Arial" pitchFamily="34" charset="0"/>
                <a:cs typeface="Arial" pitchFamily="34" charset="0"/>
              </a:rPr>
              <a:t>terhadap</a:t>
            </a:r>
            <a:r>
              <a:rPr lang="en-US" sz="2300" dirty="0">
                <a:latin typeface="Arial" pitchFamily="34" charset="0"/>
                <a:cs typeface="Arial" pitchFamily="34" charset="0"/>
              </a:rPr>
              <a:t> </a:t>
            </a:r>
            <a:r>
              <a:rPr lang="en-US" sz="2300" dirty="0" err="1">
                <a:latin typeface="Arial" pitchFamily="34" charset="0"/>
                <a:cs typeface="Arial" pitchFamily="34" charset="0"/>
              </a:rPr>
              <a:t>penyelidikan</a:t>
            </a:r>
            <a:r>
              <a:rPr lang="en-US" sz="2300" dirty="0">
                <a:latin typeface="Arial" pitchFamily="34" charset="0"/>
                <a:cs typeface="Arial" pitchFamily="34" charset="0"/>
              </a:rPr>
              <a:t> </a:t>
            </a:r>
            <a:r>
              <a:rPr lang="en-US" sz="2300" dirty="0" err="1">
                <a:latin typeface="Arial" pitchFamily="34" charset="0"/>
                <a:cs typeface="Arial" pitchFamily="34" charset="0"/>
              </a:rPr>
              <a:t>ilmiah</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motivasi</a:t>
            </a:r>
            <a:r>
              <a:rPr lang="en-US" sz="2300" dirty="0">
                <a:latin typeface="Arial" pitchFamily="34" charset="0"/>
                <a:cs typeface="Arial" pitchFamily="34" charset="0"/>
              </a:rPr>
              <a:t> </a:t>
            </a:r>
            <a:r>
              <a:rPr lang="en-US" sz="2300" dirty="0" err="1">
                <a:latin typeface="Arial" pitchFamily="34" charset="0"/>
                <a:cs typeface="Arial" pitchFamily="34" charset="0"/>
              </a:rPr>
              <a:t>untuk</a:t>
            </a:r>
            <a:r>
              <a:rPr lang="en-US" sz="2300" dirty="0">
                <a:latin typeface="Arial" pitchFamily="34" charset="0"/>
                <a:cs typeface="Arial" pitchFamily="34" charset="0"/>
              </a:rPr>
              <a:t> </a:t>
            </a:r>
            <a:r>
              <a:rPr lang="en-US" sz="2300" dirty="0" err="1">
                <a:latin typeface="Arial" pitchFamily="34" charset="0"/>
                <a:cs typeface="Arial" pitchFamily="34" charset="0"/>
              </a:rPr>
              <a:t>bertindak</a:t>
            </a:r>
            <a:r>
              <a:rPr lang="en-US" sz="2300" dirty="0">
                <a:latin typeface="Arial" pitchFamily="34" charset="0"/>
                <a:cs typeface="Arial" pitchFamily="34" charset="0"/>
              </a:rPr>
              <a:t> </a:t>
            </a:r>
            <a:r>
              <a:rPr lang="en-US" sz="2300" dirty="0" err="1">
                <a:latin typeface="Arial" pitchFamily="34" charset="0"/>
                <a:cs typeface="Arial" pitchFamily="34" charset="0"/>
              </a:rPr>
              <a:t>secara</a:t>
            </a:r>
            <a:r>
              <a:rPr lang="en-US" sz="2300" dirty="0">
                <a:latin typeface="Arial" pitchFamily="34" charset="0"/>
                <a:cs typeface="Arial" pitchFamily="34" charset="0"/>
              </a:rPr>
              <a:t> </a:t>
            </a:r>
            <a:r>
              <a:rPr lang="en-US" sz="2300" dirty="0" err="1">
                <a:latin typeface="Arial" pitchFamily="34" charset="0"/>
                <a:cs typeface="Arial" pitchFamily="34" charset="0"/>
              </a:rPr>
              <a:t>bertanggung</a:t>
            </a:r>
            <a:r>
              <a:rPr lang="en-US" sz="2300" dirty="0">
                <a:latin typeface="Arial" pitchFamily="34" charset="0"/>
                <a:cs typeface="Arial" pitchFamily="34" charset="0"/>
              </a:rPr>
              <a:t> </a:t>
            </a:r>
            <a:r>
              <a:rPr lang="en-US" sz="2300" dirty="0" err="1">
                <a:latin typeface="Arial" pitchFamily="34" charset="0"/>
                <a:cs typeface="Arial" pitchFamily="34" charset="0"/>
              </a:rPr>
              <a:t>jawab</a:t>
            </a:r>
            <a:r>
              <a:rPr lang="en-US" sz="2300" dirty="0">
                <a:latin typeface="Arial" pitchFamily="34" charset="0"/>
                <a:cs typeface="Arial" pitchFamily="34" charset="0"/>
              </a:rPr>
              <a:t> </a:t>
            </a:r>
            <a:r>
              <a:rPr lang="en-US" sz="2300" dirty="0" err="1">
                <a:latin typeface="Arial" pitchFamily="34" charset="0"/>
                <a:cs typeface="Arial" pitchFamily="34" charset="0"/>
              </a:rPr>
              <a:t>terhadap</a:t>
            </a:r>
            <a:r>
              <a:rPr lang="en-US" sz="2300" dirty="0">
                <a:latin typeface="Arial" pitchFamily="34" charset="0"/>
                <a:cs typeface="Arial" pitchFamily="34" charset="0"/>
              </a:rPr>
              <a:t>, </a:t>
            </a:r>
            <a:r>
              <a:rPr lang="en-US" sz="2300" dirty="0" err="1">
                <a:latin typeface="Arial" pitchFamily="34" charset="0"/>
                <a:cs typeface="Arial" pitchFamily="34" charset="0"/>
              </a:rPr>
              <a:t>misalnya</a:t>
            </a:r>
            <a:r>
              <a:rPr lang="en-US" sz="2300" dirty="0">
                <a:latin typeface="Arial" pitchFamily="34" charset="0"/>
                <a:cs typeface="Arial" pitchFamily="34" charset="0"/>
              </a:rPr>
              <a:t> </a:t>
            </a:r>
            <a:r>
              <a:rPr lang="en-US" sz="2300" dirty="0" err="1">
                <a:latin typeface="Arial" pitchFamily="34" charset="0"/>
                <a:cs typeface="Arial" pitchFamily="34" charset="0"/>
              </a:rPr>
              <a:t>sumber</a:t>
            </a:r>
            <a:r>
              <a:rPr lang="en-US" sz="2300" dirty="0">
                <a:latin typeface="Arial" pitchFamily="34" charset="0"/>
                <a:cs typeface="Arial" pitchFamily="34" charset="0"/>
              </a:rPr>
              <a:t> </a:t>
            </a:r>
            <a:r>
              <a:rPr lang="en-US" sz="2300" dirty="0" err="1">
                <a:latin typeface="Arial" pitchFamily="34" charset="0"/>
                <a:cs typeface="Arial" pitchFamily="34" charset="0"/>
              </a:rPr>
              <a:t>daya</a:t>
            </a:r>
            <a:r>
              <a:rPr lang="en-US" sz="2300" dirty="0">
                <a:latin typeface="Arial" pitchFamily="34" charset="0"/>
                <a:cs typeface="Arial" pitchFamily="34" charset="0"/>
              </a:rPr>
              <a:t> </a:t>
            </a:r>
            <a:r>
              <a:rPr lang="en-US" sz="2300" dirty="0" err="1">
                <a:latin typeface="Arial" pitchFamily="34" charset="0"/>
                <a:cs typeface="Arial" pitchFamily="34" charset="0"/>
              </a:rPr>
              <a:t>alam</a:t>
            </a:r>
            <a:r>
              <a:rPr lang="en-US" sz="2300" dirty="0">
                <a:latin typeface="Arial" pitchFamily="34" charset="0"/>
                <a:cs typeface="Arial" pitchFamily="34" charset="0"/>
              </a:rPr>
              <a:t> </a:t>
            </a:r>
            <a:r>
              <a:rPr lang="en-US" sz="2300" dirty="0" err="1">
                <a:latin typeface="Arial" pitchFamily="34" charset="0"/>
                <a:cs typeface="Arial" pitchFamily="34" charset="0"/>
              </a:rPr>
              <a:t>dan</a:t>
            </a:r>
            <a:r>
              <a:rPr lang="en-US" sz="2300" dirty="0">
                <a:latin typeface="Arial" pitchFamily="34" charset="0"/>
                <a:cs typeface="Arial" pitchFamily="34" charset="0"/>
              </a:rPr>
              <a:t> </a:t>
            </a:r>
            <a:r>
              <a:rPr lang="en-US" sz="2300" dirty="0" err="1">
                <a:latin typeface="Arial" pitchFamily="34" charset="0"/>
                <a:cs typeface="Arial" pitchFamily="34" charset="0"/>
              </a:rPr>
              <a:t>lingkungan</a:t>
            </a:r>
            <a:r>
              <a:rPr lang="en-US" sz="2300" dirty="0">
                <a:latin typeface="Arial" pitchFamily="34" charset="0"/>
                <a:cs typeface="Arial" pitchFamily="34" charset="0"/>
              </a:rPr>
              <a:t>.</a:t>
            </a:r>
          </a:p>
        </p:txBody>
      </p:sp>
    </p:spTree>
    <p:extLst>
      <p:ext uri="{BB962C8B-B14F-4D97-AF65-F5344CB8AC3E}">
        <p14:creationId xmlns:p14="http://schemas.microsoft.com/office/powerpoint/2010/main" val="331195103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Tingkat Kesukaran (Level Kompetensi)</a:t>
            </a:r>
            <a:endParaRPr lang="id-ID" sz="3200"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55</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39214" y="1129550"/>
            <a:ext cx="8554064" cy="4878259"/>
          </a:xfrm>
          <a:prstGeom prst="rect">
            <a:avLst/>
          </a:prstGeom>
        </p:spPr>
        <p:txBody>
          <a:bodyPr wrap="square">
            <a:spAutoFit/>
          </a:bodyPr>
          <a:lstStyle/>
          <a:p>
            <a:pPr>
              <a:spcBef>
                <a:spcPts val="600"/>
              </a:spcBef>
            </a:pPr>
            <a:r>
              <a:rPr lang="en-US" sz="2600" dirty="0" smtClean="0">
                <a:latin typeface="Arial" pitchFamily="34" charset="0"/>
                <a:cs typeface="Arial" pitchFamily="34" charset="0"/>
              </a:rPr>
              <a:t>Tingkat </a:t>
            </a:r>
            <a:r>
              <a:rPr lang="en-US" sz="2600" dirty="0" err="1" smtClean="0">
                <a:latin typeface="Arial" pitchFamily="34" charset="0"/>
                <a:cs typeface="Arial" pitchFamily="34" charset="0"/>
              </a:rPr>
              <a:t>kesukaran</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ditentukan</a:t>
            </a:r>
            <a:r>
              <a:rPr lang="en-US" sz="2600" dirty="0" smtClean="0">
                <a:latin typeface="Arial" pitchFamily="34" charset="0"/>
                <a:cs typeface="Arial" pitchFamily="34" charset="0"/>
              </a:rPr>
              <a:t> </a:t>
            </a:r>
            <a:r>
              <a:rPr lang="en-US" sz="2600" dirty="0" err="1" smtClean="0">
                <a:latin typeface="Arial" pitchFamily="34" charset="0"/>
                <a:cs typeface="Arial" pitchFamily="34" charset="0"/>
              </a:rPr>
              <a:t>oleh</a:t>
            </a:r>
            <a:r>
              <a:rPr lang="en-US" sz="2600" dirty="0" smtClean="0">
                <a:latin typeface="Arial" pitchFamily="34" charset="0"/>
                <a:cs typeface="Arial" pitchFamily="34" charset="0"/>
              </a:rPr>
              <a:t>:</a:t>
            </a:r>
          </a:p>
          <a:p>
            <a:pPr marL="457200" indent="-457200">
              <a:spcBef>
                <a:spcPts val="600"/>
              </a:spcBef>
              <a:buFont typeface="+mj-lt"/>
              <a:buAutoNum type="arabicPeriod"/>
            </a:pPr>
            <a:r>
              <a:rPr lang="en-US" sz="2600" dirty="0" err="1" smtClean="0">
                <a:latin typeface="Arial" pitchFamily="34" charset="0"/>
                <a:cs typeface="Arial" pitchFamily="34" charset="0"/>
              </a:rPr>
              <a:t>Kompleksitas</a:t>
            </a:r>
            <a:r>
              <a:rPr lang="en-US" sz="2600" dirty="0" smtClean="0">
                <a:latin typeface="Arial" pitchFamily="34" charset="0"/>
                <a:cs typeface="Arial" pitchFamily="34" charset="0"/>
              </a:rPr>
              <a:t> </a:t>
            </a:r>
            <a:r>
              <a:rPr lang="en-US" sz="2600" dirty="0" err="1">
                <a:latin typeface="Arial" pitchFamily="34" charset="0"/>
                <a:cs typeface="Arial" pitchFamily="34" charset="0"/>
              </a:rPr>
              <a:t>konteks</a:t>
            </a:r>
            <a:r>
              <a:rPr lang="en-US" sz="2600" dirty="0">
                <a:latin typeface="Arial" pitchFamily="34" charset="0"/>
                <a:cs typeface="Arial" pitchFamily="34" charset="0"/>
              </a:rPr>
              <a:t>.</a:t>
            </a:r>
          </a:p>
          <a:p>
            <a:pPr marL="457200" indent="-457200">
              <a:spcBef>
                <a:spcPts val="600"/>
              </a:spcBef>
              <a:buFont typeface="+mj-lt"/>
              <a:buAutoNum type="arabicPeriod"/>
            </a:pPr>
            <a:r>
              <a:rPr lang="en-US" sz="2600" dirty="0" smtClean="0">
                <a:latin typeface="Arial" pitchFamily="34" charset="0"/>
                <a:cs typeface="Arial" pitchFamily="34" charset="0"/>
              </a:rPr>
              <a:t>Tingkat </a:t>
            </a:r>
            <a:r>
              <a:rPr lang="en-US" sz="2600" i="1" dirty="0">
                <a:latin typeface="Arial" pitchFamily="34" charset="0"/>
                <a:cs typeface="Arial" pitchFamily="34" charset="0"/>
              </a:rPr>
              <a:t>familiarity</a:t>
            </a:r>
            <a:r>
              <a:rPr lang="en-US" sz="2600" dirty="0">
                <a:latin typeface="Arial" pitchFamily="34" charset="0"/>
                <a:cs typeface="Arial" pitchFamily="34" charset="0"/>
              </a:rPr>
              <a:t> ide/</a:t>
            </a:r>
            <a:r>
              <a:rPr lang="en-US" sz="2600" dirty="0" err="1">
                <a:latin typeface="Arial" pitchFamily="34" charset="0"/>
                <a:cs typeface="Arial" pitchFamily="34" charset="0"/>
              </a:rPr>
              <a:t>gagasan</a:t>
            </a:r>
            <a:r>
              <a:rPr lang="en-US" sz="2600" dirty="0">
                <a:latin typeface="Arial" pitchFamily="34" charset="0"/>
                <a:cs typeface="Arial" pitchFamily="34" charset="0"/>
              </a:rPr>
              <a:t>/</a:t>
            </a:r>
            <a:r>
              <a:rPr lang="en-US" sz="2600" dirty="0" err="1">
                <a:latin typeface="Arial" pitchFamily="34" charset="0"/>
                <a:cs typeface="Arial" pitchFamily="34" charset="0"/>
              </a:rPr>
              <a:t>materi</a:t>
            </a:r>
            <a:r>
              <a:rPr lang="en-US" sz="2600" dirty="0">
                <a:latin typeface="Arial" pitchFamily="34" charset="0"/>
                <a:cs typeface="Arial" pitchFamily="34" charset="0"/>
              </a:rPr>
              <a:t> </a:t>
            </a:r>
            <a:r>
              <a:rPr lang="en-US" sz="2600" dirty="0" err="1">
                <a:latin typeface="Arial" pitchFamily="34" charset="0"/>
                <a:cs typeface="Arial" pitchFamily="34" charset="0"/>
              </a:rPr>
              <a:t>sains</a:t>
            </a:r>
            <a:r>
              <a:rPr lang="en-US" sz="2600" dirty="0">
                <a:latin typeface="Arial" pitchFamily="34" charset="0"/>
                <a:cs typeface="Arial" pitchFamily="34" charset="0"/>
              </a:rPr>
              <a:t>, proses </a:t>
            </a:r>
            <a:r>
              <a:rPr lang="en-US" sz="2600" dirty="0" err="1">
                <a:latin typeface="Arial" pitchFamily="34" charset="0"/>
                <a:cs typeface="Arial" pitchFamily="34" charset="0"/>
              </a:rPr>
              <a:t>dan</a:t>
            </a:r>
            <a:r>
              <a:rPr lang="en-US" sz="2600" dirty="0">
                <a:latin typeface="Arial" pitchFamily="34" charset="0"/>
                <a:cs typeface="Arial" pitchFamily="34" charset="0"/>
              </a:rPr>
              <a:t> </a:t>
            </a:r>
            <a:r>
              <a:rPr lang="en-US" sz="2600" dirty="0" err="1">
                <a:latin typeface="Arial" pitchFamily="34" charset="0"/>
                <a:cs typeface="Arial" pitchFamily="34" charset="0"/>
              </a:rPr>
              <a:t>terminologi</a:t>
            </a:r>
            <a:r>
              <a:rPr lang="en-US" sz="2600" dirty="0">
                <a:latin typeface="Arial" pitchFamily="34" charset="0"/>
                <a:cs typeface="Arial" pitchFamily="34" charset="0"/>
              </a:rPr>
              <a:t> yang </a:t>
            </a:r>
            <a:r>
              <a:rPr lang="en-US" sz="2600" dirty="0" err="1">
                <a:latin typeface="Arial" pitchFamily="34" charset="0"/>
                <a:cs typeface="Arial" pitchFamily="34" charset="0"/>
              </a:rPr>
              <a:t>terkait</a:t>
            </a:r>
            <a:r>
              <a:rPr lang="en-US" sz="2600" dirty="0">
                <a:latin typeface="Arial" pitchFamily="34" charset="0"/>
                <a:cs typeface="Arial" pitchFamily="34" charset="0"/>
              </a:rPr>
              <a:t>.</a:t>
            </a:r>
          </a:p>
          <a:p>
            <a:pPr marL="457200" indent="-457200">
              <a:spcBef>
                <a:spcPts val="600"/>
              </a:spcBef>
              <a:buFont typeface="+mj-lt"/>
              <a:buAutoNum type="arabicPeriod"/>
            </a:pPr>
            <a:r>
              <a:rPr lang="en-US" sz="2600" dirty="0" err="1" smtClean="0">
                <a:latin typeface="Arial" pitchFamily="34" charset="0"/>
                <a:cs typeface="Arial" pitchFamily="34" charset="0"/>
              </a:rPr>
              <a:t>Panjang</a:t>
            </a:r>
            <a:r>
              <a:rPr lang="en-US" sz="2600" dirty="0" smtClean="0">
                <a:latin typeface="Arial" pitchFamily="34" charset="0"/>
                <a:cs typeface="Arial" pitchFamily="34" charset="0"/>
              </a:rPr>
              <a:t> </a:t>
            </a:r>
            <a:r>
              <a:rPr lang="en-US" sz="2600" dirty="0" err="1">
                <a:latin typeface="Arial" pitchFamily="34" charset="0"/>
                <a:cs typeface="Arial" pitchFamily="34" charset="0"/>
              </a:rPr>
              <a:t>alur</a:t>
            </a:r>
            <a:r>
              <a:rPr lang="en-US" sz="2600" dirty="0">
                <a:latin typeface="Arial" pitchFamily="34" charset="0"/>
                <a:cs typeface="Arial" pitchFamily="34" charset="0"/>
              </a:rPr>
              <a:t> </a:t>
            </a:r>
            <a:r>
              <a:rPr lang="en-US" sz="2600" dirty="0" err="1">
                <a:latin typeface="Arial" pitchFamily="34" charset="0"/>
                <a:cs typeface="Arial" pitchFamily="34" charset="0"/>
              </a:rPr>
              <a:t>logika</a:t>
            </a:r>
            <a:r>
              <a:rPr lang="en-US" sz="2600" dirty="0">
                <a:latin typeface="Arial" pitchFamily="34" charset="0"/>
                <a:cs typeface="Arial" pitchFamily="34" charset="0"/>
              </a:rPr>
              <a:t> yang </a:t>
            </a:r>
            <a:r>
              <a:rPr lang="en-US" sz="2600" dirty="0" err="1">
                <a:latin typeface="Arial" pitchFamily="34" charset="0"/>
                <a:cs typeface="Arial" pitchFamily="34" charset="0"/>
              </a:rPr>
              <a:t>diperlukan</a:t>
            </a:r>
            <a:r>
              <a:rPr lang="en-US" sz="2600" dirty="0">
                <a:latin typeface="Arial" pitchFamily="34" charset="0"/>
                <a:cs typeface="Arial" pitchFamily="34" charset="0"/>
              </a:rPr>
              <a:t> </a:t>
            </a:r>
            <a:r>
              <a:rPr lang="en-US" sz="2600" dirty="0" err="1">
                <a:latin typeface="Arial" pitchFamily="34" charset="0"/>
                <a:cs typeface="Arial" pitchFamily="34" charset="0"/>
              </a:rPr>
              <a:t>untuk</a:t>
            </a:r>
            <a:r>
              <a:rPr lang="en-US" sz="2600" dirty="0">
                <a:latin typeface="Arial" pitchFamily="34" charset="0"/>
                <a:cs typeface="Arial" pitchFamily="34" charset="0"/>
              </a:rPr>
              <a:t> </a:t>
            </a:r>
            <a:r>
              <a:rPr lang="en-US" sz="2600" dirty="0" err="1">
                <a:latin typeface="Arial" pitchFamily="34" charset="0"/>
                <a:cs typeface="Arial" pitchFamily="34" charset="0"/>
              </a:rPr>
              <a:t>menanggapi</a:t>
            </a:r>
            <a:r>
              <a:rPr lang="en-US" sz="2600" dirty="0">
                <a:latin typeface="Arial" pitchFamily="34" charset="0"/>
                <a:cs typeface="Arial" pitchFamily="34" charset="0"/>
              </a:rPr>
              <a:t> </a:t>
            </a:r>
            <a:r>
              <a:rPr lang="en-US" sz="2600" dirty="0" err="1" smtClean="0">
                <a:latin typeface="Arial" pitchFamily="34" charset="0"/>
                <a:cs typeface="Arial" pitchFamily="34" charset="0"/>
              </a:rPr>
              <a:t>pertanyaan</a:t>
            </a:r>
            <a:r>
              <a:rPr lang="en-US" sz="2600" dirty="0" smtClean="0">
                <a:latin typeface="Arial" pitchFamily="34" charset="0"/>
                <a:cs typeface="Arial" pitchFamily="34" charset="0"/>
              </a:rPr>
              <a:t>.</a:t>
            </a:r>
            <a:endParaRPr lang="en-US" sz="2600" dirty="0">
              <a:latin typeface="Arial" pitchFamily="34" charset="0"/>
              <a:cs typeface="Arial" pitchFamily="34" charset="0"/>
            </a:endParaRPr>
          </a:p>
          <a:p>
            <a:pPr marL="457200" indent="-457200">
              <a:spcBef>
                <a:spcPts val="600"/>
              </a:spcBef>
              <a:buFont typeface="+mj-lt"/>
              <a:buAutoNum type="arabicPeriod"/>
            </a:pPr>
            <a:r>
              <a:rPr lang="en-US" sz="2600" dirty="0" err="1" smtClean="0">
                <a:latin typeface="Arial" pitchFamily="34" charset="0"/>
                <a:cs typeface="Arial" pitchFamily="34" charset="0"/>
              </a:rPr>
              <a:t>Sejauh</a:t>
            </a:r>
            <a:r>
              <a:rPr lang="en-US" sz="2600" dirty="0" smtClean="0">
                <a:latin typeface="Arial" pitchFamily="34" charset="0"/>
                <a:cs typeface="Arial" pitchFamily="34" charset="0"/>
              </a:rPr>
              <a:t> </a:t>
            </a:r>
            <a:r>
              <a:rPr lang="en-US" sz="2600" dirty="0" err="1">
                <a:latin typeface="Arial" pitchFamily="34" charset="0"/>
                <a:cs typeface="Arial" pitchFamily="34" charset="0"/>
              </a:rPr>
              <a:t>mana</a:t>
            </a:r>
            <a:r>
              <a:rPr lang="en-US" sz="2600" dirty="0">
                <a:latin typeface="Arial" pitchFamily="34" charset="0"/>
                <a:cs typeface="Arial" pitchFamily="34" charset="0"/>
              </a:rPr>
              <a:t> ide-ide </a:t>
            </a:r>
            <a:r>
              <a:rPr lang="en-US" sz="2600" dirty="0" err="1">
                <a:latin typeface="Arial" pitchFamily="34" charset="0"/>
                <a:cs typeface="Arial" pitchFamily="34" charset="0"/>
              </a:rPr>
              <a:t>sains</a:t>
            </a:r>
            <a:r>
              <a:rPr lang="en-US" sz="2600" dirty="0">
                <a:latin typeface="Arial" pitchFamily="34" charset="0"/>
                <a:cs typeface="Arial" pitchFamily="34" charset="0"/>
              </a:rPr>
              <a:t> yang </a:t>
            </a:r>
            <a:r>
              <a:rPr lang="en-US" sz="2600" dirty="0" err="1">
                <a:latin typeface="Arial" pitchFamily="34" charset="0"/>
                <a:cs typeface="Arial" pitchFamily="34" charset="0"/>
              </a:rPr>
              <a:t>abstrak</a:t>
            </a:r>
            <a:r>
              <a:rPr lang="en-US" sz="2600" dirty="0">
                <a:latin typeface="Arial" pitchFamily="34" charset="0"/>
                <a:cs typeface="Arial" pitchFamily="34" charset="0"/>
              </a:rPr>
              <a:t> </a:t>
            </a:r>
            <a:r>
              <a:rPr lang="en-US" sz="2600" dirty="0" err="1">
                <a:latin typeface="Arial" pitchFamily="34" charset="0"/>
                <a:cs typeface="Arial" pitchFamily="34" charset="0"/>
              </a:rPr>
              <a:t>atau</a:t>
            </a:r>
            <a:r>
              <a:rPr lang="en-US" sz="2600" dirty="0">
                <a:latin typeface="Arial" pitchFamily="34" charset="0"/>
                <a:cs typeface="Arial" pitchFamily="34" charset="0"/>
              </a:rPr>
              <a:t> </a:t>
            </a:r>
            <a:r>
              <a:rPr lang="en-US" sz="2600" dirty="0" err="1">
                <a:latin typeface="Arial" pitchFamily="34" charset="0"/>
                <a:cs typeface="Arial" pitchFamily="34" charset="0"/>
              </a:rPr>
              <a:t>konsep</a:t>
            </a:r>
            <a:r>
              <a:rPr lang="en-US" sz="2600" dirty="0">
                <a:latin typeface="Arial" pitchFamily="34" charset="0"/>
                <a:cs typeface="Arial" pitchFamily="34" charset="0"/>
              </a:rPr>
              <a:t> yang </a:t>
            </a:r>
            <a:r>
              <a:rPr lang="en-US" sz="2600" dirty="0" err="1">
                <a:latin typeface="Arial" pitchFamily="34" charset="0"/>
                <a:cs typeface="Arial" pitchFamily="34" charset="0"/>
              </a:rPr>
              <a:t>diperlukan</a:t>
            </a:r>
            <a:r>
              <a:rPr lang="en-US" sz="2600" dirty="0">
                <a:latin typeface="Arial" pitchFamily="34" charset="0"/>
                <a:cs typeface="Arial" pitchFamily="34" charset="0"/>
              </a:rPr>
              <a:t> </a:t>
            </a:r>
            <a:r>
              <a:rPr lang="en-US" sz="2600" dirty="0" err="1">
                <a:latin typeface="Arial" pitchFamily="34" charset="0"/>
                <a:cs typeface="Arial" pitchFamily="34" charset="0"/>
              </a:rPr>
              <a:t>dalam</a:t>
            </a:r>
            <a:r>
              <a:rPr lang="en-US" sz="2600" dirty="0">
                <a:latin typeface="Arial" pitchFamily="34" charset="0"/>
                <a:cs typeface="Arial" pitchFamily="34" charset="0"/>
              </a:rPr>
              <a:t> </a:t>
            </a:r>
            <a:r>
              <a:rPr lang="en-US" sz="2600" dirty="0" err="1">
                <a:latin typeface="Arial" pitchFamily="34" charset="0"/>
                <a:cs typeface="Arial" pitchFamily="34" charset="0"/>
              </a:rPr>
              <a:t>mengkonstruksi</a:t>
            </a:r>
            <a:r>
              <a:rPr lang="en-US" sz="2600" dirty="0">
                <a:latin typeface="Arial" pitchFamily="34" charset="0"/>
                <a:cs typeface="Arial" pitchFamily="34" charset="0"/>
              </a:rPr>
              <a:t> </a:t>
            </a:r>
            <a:r>
              <a:rPr lang="en-US" sz="2600" dirty="0" err="1">
                <a:latin typeface="Arial" pitchFamily="34" charset="0"/>
                <a:cs typeface="Arial" pitchFamily="34" charset="0"/>
              </a:rPr>
              <a:t>jawaban</a:t>
            </a:r>
            <a:r>
              <a:rPr lang="en-US" sz="2600" dirty="0">
                <a:latin typeface="Arial" pitchFamily="34" charset="0"/>
                <a:cs typeface="Arial" pitchFamily="34" charset="0"/>
              </a:rPr>
              <a:t>.</a:t>
            </a:r>
          </a:p>
          <a:p>
            <a:pPr marL="457200" indent="-457200">
              <a:spcBef>
                <a:spcPts val="600"/>
              </a:spcBef>
              <a:buFont typeface="+mj-lt"/>
              <a:buAutoNum type="arabicPeriod"/>
            </a:pPr>
            <a:r>
              <a:rPr lang="en-US" sz="2600" dirty="0" smtClean="0">
                <a:latin typeface="Arial" pitchFamily="34" charset="0"/>
                <a:cs typeface="Arial" pitchFamily="34" charset="0"/>
              </a:rPr>
              <a:t>Tingkat </a:t>
            </a:r>
            <a:r>
              <a:rPr lang="en-US" sz="2600" dirty="0" err="1">
                <a:latin typeface="Arial" pitchFamily="34" charset="0"/>
                <a:cs typeface="Arial" pitchFamily="34" charset="0"/>
              </a:rPr>
              <a:t>penalaran</a:t>
            </a:r>
            <a:r>
              <a:rPr lang="en-US" sz="2600" dirty="0">
                <a:latin typeface="Arial" pitchFamily="34" charset="0"/>
                <a:cs typeface="Arial" pitchFamily="34" charset="0"/>
              </a:rPr>
              <a:t>, </a:t>
            </a:r>
            <a:r>
              <a:rPr lang="en-US" sz="2600" dirty="0" err="1">
                <a:latin typeface="Arial" pitchFamily="34" charset="0"/>
                <a:cs typeface="Arial" pitchFamily="34" charset="0"/>
              </a:rPr>
              <a:t>wawasan</a:t>
            </a:r>
            <a:r>
              <a:rPr lang="en-US" sz="2600" dirty="0">
                <a:latin typeface="Arial" pitchFamily="34" charset="0"/>
                <a:cs typeface="Arial" pitchFamily="34" charset="0"/>
              </a:rPr>
              <a:t>, </a:t>
            </a:r>
            <a:r>
              <a:rPr lang="en-US" sz="2600" dirty="0" err="1">
                <a:latin typeface="Arial" pitchFamily="34" charset="0"/>
                <a:cs typeface="Arial" pitchFamily="34" charset="0"/>
              </a:rPr>
              <a:t>dan</a:t>
            </a:r>
            <a:r>
              <a:rPr lang="en-US" sz="2600" dirty="0">
                <a:latin typeface="Arial" pitchFamily="34" charset="0"/>
                <a:cs typeface="Arial" pitchFamily="34" charset="0"/>
              </a:rPr>
              <a:t> </a:t>
            </a:r>
            <a:r>
              <a:rPr lang="en-US" sz="2600" dirty="0" err="1">
                <a:latin typeface="Arial" pitchFamily="34" charset="0"/>
                <a:cs typeface="Arial" pitchFamily="34" charset="0"/>
              </a:rPr>
              <a:t>kemampuan</a:t>
            </a:r>
            <a:r>
              <a:rPr lang="en-US" sz="2600" dirty="0">
                <a:latin typeface="Arial" pitchFamily="34" charset="0"/>
                <a:cs typeface="Arial" pitchFamily="34" charset="0"/>
              </a:rPr>
              <a:t> </a:t>
            </a:r>
            <a:r>
              <a:rPr lang="en-US" sz="2600" dirty="0" err="1">
                <a:latin typeface="Arial" pitchFamily="34" charset="0"/>
                <a:cs typeface="Arial" pitchFamily="34" charset="0"/>
              </a:rPr>
              <a:t>generalisasi</a:t>
            </a:r>
            <a:r>
              <a:rPr lang="en-US" sz="2600" dirty="0">
                <a:latin typeface="Arial" pitchFamily="34" charset="0"/>
                <a:cs typeface="Arial" pitchFamily="34" charset="0"/>
              </a:rPr>
              <a:t> yang </a:t>
            </a:r>
            <a:r>
              <a:rPr lang="en-US" sz="2600" dirty="0" err="1">
                <a:latin typeface="Arial" pitchFamily="34" charset="0"/>
                <a:cs typeface="Arial" pitchFamily="34" charset="0"/>
              </a:rPr>
              <a:t>terkait</a:t>
            </a:r>
            <a:r>
              <a:rPr lang="en-US" sz="2600" dirty="0">
                <a:latin typeface="Arial" pitchFamily="34" charset="0"/>
                <a:cs typeface="Arial" pitchFamily="34" charset="0"/>
              </a:rPr>
              <a:t> </a:t>
            </a:r>
            <a:r>
              <a:rPr lang="en-US" sz="2600" dirty="0" err="1">
                <a:latin typeface="Arial" pitchFamily="34" charset="0"/>
                <a:cs typeface="Arial" pitchFamily="34" charset="0"/>
              </a:rPr>
              <a:t>dalam</a:t>
            </a:r>
            <a:r>
              <a:rPr lang="en-US" sz="2600" dirty="0">
                <a:latin typeface="Arial" pitchFamily="34" charset="0"/>
                <a:cs typeface="Arial" pitchFamily="34" charset="0"/>
              </a:rPr>
              <a:t> </a:t>
            </a:r>
            <a:r>
              <a:rPr lang="en-US" sz="2600" dirty="0" err="1">
                <a:latin typeface="Arial" pitchFamily="34" charset="0"/>
                <a:cs typeface="Arial" pitchFamily="34" charset="0"/>
              </a:rPr>
              <a:t>pengambilan</a:t>
            </a:r>
            <a:r>
              <a:rPr lang="en-US" sz="2600" dirty="0">
                <a:latin typeface="Arial" pitchFamily="34" charset="0"/>
                <a:cs typeface="Arial" pitchFamily="34" charset="0"/>
              </a:rPr>
              <a:t> </a:t>
            </a:r>
            <a:r>
              <a:rPr lang="en-US" sz="2600" dirty="0" err="1">
                <a:latin typeface="Arial" pitchFamily="34" charset="0"/>
                <a:cs typeface="Arial" pitchFamily="34" charset="0"/>
              </a:rPr>
              <a:t>kesimpulan</a:t>
            </a:r>
            <a:r>
              <a:rPr lang="en-US" sz="2600" dirty="0">
                <a:latin typeface="Arial" pitchFamily="34" charset="0"/>
                <a:cs typeface="Arial" pitchFamily="34" charset="0"/>
              </a:rPr>
              <a:t>.</a:t>
            </a:r>
            <a:endParaRPr lang="en-US" sz="2600" dirty="0" smtClean="0">
              <a:latin typeface="Arial" pitchFamily="34" charset="0"/>
              <a:cs typeface="Arial" pitchFamily="34" charset="0"/>
            </a:endParaRPr>
          </a:p>
        </p:txBody>
      </p:sp>
    </p:spTree>
    <p:extLst>
      <p:ext uri="{BB962C8B-B14F-4D97-AF65-F5344CB8AC3E}">
        <p14:creationId xmlns:p14="http://schemas.microsoft.com/office/powerpoint/2010/main" val="36195215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pPr marL="571500" indent="-571500">
              <a:buFont typeface="Wingdings" pitchFamily="2" charset="2"/>
              <a:buChar char="§"/>
            </a:pPr>
            <a:r>
              <a:rPr lang="en-US" sz="4000" b="1" dirty="0" err="1" smtClean="0">
                <a:ln>
                  <a:solidFill>
                    <a:schemeClr val="tx1"/>
                  </a:solidFill>
                </a:ln>
                <a:latin typeface="Arial" pitchFamily="34" charset="0"/>
                <a:cs typeface="Arial" pitchFamily="34" charset="0"/>
              </a:rPr>
              <a:t>Literasi</a:t>
            </a:r>
            <a:r>
              <a:rPr lang="en-US" sz="4000" b="1" dirty="0" smtClean="0">
                <a:ln>
                  <a:solidFill>
                    <a:schemeClr val="tx1"/>
                  </a:solidFill>
                </a:ln>
                <a:latin typeface="Arial" pitchFamily="34" charset="0"/>
                <a:cs typeface="Arial" pitchFamily="34" charset="0"/>
              </a:rPr>
              <a:t> </a:t>
            </a:r>
            <a:r>
              <a:rPr lang="en-US" sz="4000" b="1" dirty="0" err="1" smtClean="0">
                <a:ln>
                  <a:solidFill>
                    <a:schemeClr val="tx1"/>
                  </a:solidFill>
                </a:ln>
                <a:latin typeface="Arial" pitchFamily="34" charset="0"/>
                <a:cs typeface="Arial" pitchFamily="34" charset="0"/>
              </a:rPr>
              <a:t>Matematika</a:t>
            </a:r>
            <a:r>
              <a:rPr lang="en-US" sz="4000" b="1" dirty="0" smtClean="0">
                <a:ln>
                  <a:solidFill>
                    <a:schemeClr val="tx1"/>
                  </a:solidFill>
                </a:ln>
                <a:latin typeface="Arial" pitchFamily="34" charset="0"/>
                <a:cs typeface="Arial" pitchFamily="34" charset="0"/>
              </a:rPr>
              <a:t> </a:t>
            </a:r>
            <a:r>
              <a:rPr lang="en-US" sz="4000" b="1" i="1" dirty="0" smtClean="0">
                <a:ln>
                  <a:solidFill>
                    <a:schemeClr val="tx1"/>
                  </a:solidFill>
                </a:ln>
                <a:latin typeface="Arial" pitchFamily="34" charset="0"/>
                <a:cs typeface="Arial" pitchFamily="34" charset="0"/>
              </a:rPr>
              <a:t>PISA</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56</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83459" y="1183458"/>
            <a:ext cx="8377082" cy="4047262"/>
          </a:xfrm>
          <a:prstGeom prst="rect">
            <a:avLst/>
          </a:prstGeom>
        </p:spPr>
        <p:txBody>
          <a:bodyPr wrap="square">
            <a:spAutoFit/>
          </a:bodyPr>
          <a:lstStyle/>
          <a:p>
            <a:pPr lvl="0"/>
            <a:r>
              <a:rPr lang="en-US" sz="2800" b="1" dirty="0" err="1" smtClean="0">
                <a:latin typeface="Arial" pitchFamily="34" charset="0"/>
                <a:cs typeface="Arial" pitchFamily="34" charset="0"/>
              </a:rPr>
              <a:t>Definisi</a:t>
            </a:r>
            <a:endParaRPr lang="en-US" sz="2800" b="1" dirty="0" smtClean="0">
              <a:latin typeface="Arial" pitchFamily="34" charset="0"/>
              <a:cs typeface="Arial" pitchFamily="34" charset="0"/>
            </a:endParaRPr>
          </a:p>
          <a:p>
            <a:pPr marL="457200" lvl="0" indent="-457200">
              <a:spcBef>
                <a:spcPts val="600"/>
              </a:spcBef>
              <a:buFont typeface="Wingdings" pitchFamily="2" charset="2"/>
              <a:buChar char="q"/>
            </a:pPr>
            <a:r>
              <a:rPr lang="en-US" sz="2800" b="1" dirty="0" err="1" smtClean="0">
                <a:latin typeface="Arial" pitchFamily="34" charset="0"/>
                <a:cs typeface="Arial" pitchFamily="34" charset="0"/>
              </a:rPr>
              <a:t>Literasi</a:t>
            </a:r>
            <a:r>
              <a:rPr lang="en-US" sz="2800" b="1" dirty="0" smtClean="0">
                <a:latin typeface="Arial" pitchFamily="34" charset="0"/>
                <a:cs typeface="Arial" pitchFamily="34" charset="0"/>
              </a:rPr>
              <a:t> </a:t>
            </a:r>
            <a:r>
              <a:rPr lang="en-US" sz="2800" b="1" dirty="0" err="1" smtClean="0">
                <a:latin typeface="Arial" pitchFamily="34" charset="0"/>
                <a:cs typeface="Arial" pitchFamily="34" charset="0"/>
              </a:rPr>
              <a:t>Matematika</a:t>
            </a:r>
            <a:r>
              <a:rPr lang="en-US" sz="2800" b="1" dirty="0" smtClean="0">
                <a:latin typeface="Arial" pitchFamily="34" charset="0"/>
                <a:cs typeface="Arial" pitchFamily="34" charset="0"/>
              </a:rPr>
              <a:t>: </a:t>
            </a:r>
            <a:r>
              <a:rPr lang="sv-SE" sz="2800" dirty="0">
                <a:latin typeface="Arial" pitchFamily="34" charset="0"/>
                <a:cs typeface="Arial" pitchFamily="34" charset="0"/>
              </a:rPr>
              <a:t>kemampuan seseorang untuk memformulasi, menerapkan, dan menginterpretasi matematika pada beragam konteks. Termasuk bernalar matematika, menggunakan konsep matematika, prosedur, fakta dan alat bantu matematika untuk mendeskripsikan, menjelaskan, dan memprediksi fenomena.</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201819551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smtClean="0">
                <a:ln>
                  <a:solidFill>
                    <a:schemeClr val="tx1"/>
                  </a:solidFill>
                </a:ln>
                <a:latin typeface="Arial" pitchFamily="34" charset="0"/>
                <a:cs typeface="Arial" pitchFamily="34" charset="0"/>
              </a:rPr>
              <a:t>Lanjutan</a:t>
            </a:r>
            <a:r>
              <a:rPr lang="en-US" sz="4000" b="1" dirty="0" smtClean="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57</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16193" y="1183458"/>
            <a:ext cx="8244347" cy="4632037"/>
          </a:xfrm>
          <a:prstGeom prst="rect">
            <a:avLst/>
          </a:prstGeom>
        </p:spPr>
        <p:txBody>
          <a:bodyPr wrap="square">
            <a:spAutoFit/>
          </a:bodyPr>
          <a:lstStyle/>
          <a:p>
            <a:pPr lvl="0"/>
            <a:r>
              <a:rPr lang="en-US" sz="2800" dirty="0" err="1">
                <a:latin typeface="Arial" pitchFamily="34" charset="0"/>
                <a:cs typeface="Arial" pitchFamily="34" charset="0"/>
              </a:rPr>
              <a:t>Kemampuan</a:t>
            </a:r>
            <a:r>
              <a:rPr lang="en-US" sz="2800" dirty="0">
                <a:latin typeface="Arial" pitchFamily="34" charset="0"/>
                <a:cs typeface="Arial" pitchFamily="34" charset="0"/>
              </a:rPr>
              <a:t> </a:t>
            </a:r>
            <a:r>
              <a:rPr lang="en-US" sz="2800" dirty="0" err="1">
                <a:latin typeface="Arial" pitchFamily="34" charset="0"/>
                <a:cs typeface="Arial" pitchFamily="34" charset="0"/>
              </a:rPr>
              <a:t>dasar</a:t>
            </a:r>
            <a:r>
              <a:rPr lang="en-US" sz="2800" dirty="0">
                <a:latin typeface="Arial" pitchFamily="34" charset="0"/>
                <a:cs typeface="Arial" pitchFamily="34" charset="0"/>
              </a:rPr>
              <a:t> </a:t>
            </a:r>
            <a:r>
              <a:rPr lang="en-US" sz="2800" b="1" i="1" dirty="0">
                <a:latin typeface="Arial" pitchFamily="34" charset="0"/>
                <a:cs typeface="Arial" pitchFamily="34" charset="0"/>
              </a:rPr>
              <a:t>processing</a:t>
            </a:r>
            <a:r>
              <a:rPr lang="en-US" sz="2800" dirty="0">
                <a:latin typeface="Arial" pitchFamily="34" charset="0"/>
                <a:cs typeface="Arial" pitchFamily="34" charset="0"/>
              </a:rPr>
              <a:t> </a:t>
            </a:r>
            <a:r>
              <a:rPr lang="en-US" sz="2800" dirty="0" err="1" smtClean="0">
                <a:latin typeface="Arial" pitchFamily="34" charset="0"/>
                <a:cs typeface="Arial" pitchFamily="34" charset="0"/>
              </a:rPr>
              <a:t>matematika</a:t>
            </a:r>
            <a:r>
              <a:rPr lang="en-US" sz="2800" dirty="0">
                <a:latin typeface="Arial" pitchFamily="34" charset="0"/>
                <a:cs typeface="Arial" pitchFamily="34" charset="0"/>
              </a:rPr>
              <a:t>, </a:t>
            </a:r>
            <a:r>
              <a:rPr lang="en-US" sz="2800" dirty="0" err="1" smtClean="0">
                <a:latin typeface="Arial" pitchFamily="34" charset="0"/>
                <a:cs typeface="Arial" pitchFamily="34" charset="0"/>
              </a:rPr>
              <a:t>sbb</a:t>
            </a:r>
            <a:r>
              <a:rPr lang="en-US" sz="2800" dirty="0" smtClean="0">
                <a:latin typeface="Arial" pitchFamily="34" charset="0"/>
                <a:cs typeface="Arial" pitchFamily="34" charset="0"/>
              </a:rPr>
              <a:t>.</a:t>
            </a:r>
          </a:p>
          <a:p>
            <a:pPr marL="514350" lvl="0" indent="-514350">
              <a:spcBef>
                <a:spcPts val="600"/>
              </a:spcBef>
              <a:buFont typeface="+mj-lt"/>
              <a:buAutoNum type="arabicPeriod"/>
            </a:pPr>
            <a:r>
              <a:rPr lang="en-US" sz="2800" b="1" i="1" dirty="0" smtClean="0">
                <a:latin typeface="Arial" pitchFamily="34" charset="0"/>
                <a:cs typeface="Arial" pitchFamily="34" charset="0"/>
              </a:rPr>
              <a:t>Formulate:</a:t>
            </a:r>
            <a:r>
              <a:rPr lang="en-US" sz="2800" b="1" dirty="0" smtClean="0">
                <a:latin typeface="Arial" pitchFamily="34" charset="0"/>
                <a:cs typeface="Arial" pitchFamily="34" charset="0"/>
              </a:rPr>
              <a:t>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a:latin typeface="Arial" pitchFamily="34" charset="0"/>
                <a:cs typeface="Arial" pitchFamily="34" charset="0"/>
              </a:rPr>
              <a:t>memformulasi</a:t>
            </a:r>
            <a:r>
              <a:rPr lang="en-US" sz="2800" dirty="0">
                <a:latin typeface="Arial" pitchFamily="34" charset="0"/>
                <a:cs typeface="Arial" pitchFamily="34" charset="0"/>
              </a:rPr>
              <a:t>, </a:t>
            </a:r>
            <a:r>
              <a:rPr lang="en-US" sz="2800" dirty="0" err="1">
                <a:latin typeface="Arial" pitchFamily="34" charset="0"/>
                <a:cs typeface="Arial" pitchFamily="34" charset="0"/>
              </a:rPr>
              <a:t>mengenal</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mengidentifikasi</a:t>
            </a:r>
            <a:r>
              <a:rPr lang="en-US" sz="2800" dirty="0">
                <a:latin typeface="Arial" pitchFamily="34" charset="0"/>
                <a:cs typeface="Arial" pitchFamily="34" charset="0"/>
              </a:rPr>
              <a:t> </a:t>
            </a:r>
            <a:r>
              <a:rPr lang="en-US" sz="2800" dirty="0" err="1">
                <a:latin typeface="Arial" pitchFamily="34" charset="0"/>
                <a:cs typeface="Arial" pitchFamily="34" charset="0"/>
              </a:rPr>
              <a:t>struktur</a:t>
            </a:r>
            <a:r>
              <a:rPr lang="en-US" sz="2800" dirty="0">
                <a:latin typeface="Arial" pitchFamily="34" charset="0"/>
                <a:cs typeface="Arial" pitchFamily="34" charset="0"/>
              </a:rPr>
              <a:t> </a:t>
            </a:r>
            <a:r>
              <a:rPr lang="en-US" sz="2800" dirty="0" err="1" smtClean="0">
                <a:latin typeface="Arial" pitchFamily="34" charset="0"/>
                <a:cs typeface="Arial" pitchFamily="34" charset="0"/>
              </a:rPr>
              <a:t>matematika</a:t>
            </a:r>
            <a:r>
              <a:rPr lang="en-US" sz="2800" dirty="0" smtClean="0">
                <a:latin typeface="Arial" pitchFamily="34" charset="0"/>
                <a:cs typeface="Arial" pitchFamily="34" charset="0"/>
              </a:rPr>
              <a:t>.</a:t>
            </a:r>
          </a:p>
          <a:p>
            <a:pPr marL="514350" lvl="0" indent="-514350">
              <a:spcBef>
                <a:spcPts val="600"/>
              </a:spcBef>
              <a:buFont typeface="+mj-lt"/>
              <a:buAutoNum type="arabicPeriod"/>
            </a:pPr>
            <a:r>
              <a:rPr lang="fi-FI" sz="2800" b="1" i="1" dirty="0" smtClean="0">
                <a:latin typeface="Arial" pitchFamily="34" charset="0"/>
                <a:cs typeface="Arial" pitchFamily="34" charset="0"/>
              </a:rPr>
              <a:t>Employ</a:t>
            </a:r>
            <a:r>
              <a:rPr lang="fi-FI" sz="2800" i="1" dirty="0" smtClean="0">
                <a:latin typeface="Arial" pitchFamily="34" charset="0"/>
                <a:cs typeface="Arial" pitchFamily="34" charset="0"/>
              </a:rPr>
              <a:t>:</a:t>
            </a:r>
            <a:r>
              <a:rPr lang="fi-FI" sz="2800" dirty="0" smtClean="0">
                <a:latin typeface="Arial" pitchFamily="34" charset="0"/>
                <a:cs typeface="Arial" pitchFamily="34" charset="0"/>
              </a:rPr>
              <a:t> kemampuan </a:t>
            </a:r>
            <a:r>
              <a:rPr lang="fi-FI" sz="2800" dirty="0">
                <a:latin typeface="Arial" pitchFamily="34" charset="0"/>
                <a:cs typeface="Arial" pitchFamily="34" charset="0"/>
              </a:rPr>
              <a:t>menerapkan konsep </a:t>
            </a:r>
            <a:r>
              <a:rPr lang="fi-FI" sz="2800" dirty="0" smtClean="0">
                <a:latin typeface="Arial" pitchFamily="34" charset="0"/>
                <a:cs typeface="Arial" pitchFamily="34" charset="0"/>
              </a:rPr>
              <a:t>matematika.</a:t>
            </a:r>
          </a:p>
          <a:p>
            <a:pPr marL="514350" lvl="0" indent="-514350">
              <a:spcBef>
                <a:spcPts val="600"/>
              </a:spcBef>
              <a:buFont typeface="+mj-lt"/>
              <a:buAutoNum type="arabicPeriod"/>
            </a:pPr>
            <a:r>
              <a:rPr lang="en-US" sz="2800" b="1" i="1" dirty="0" smtClean="0">
                <a:latin typeface="Arial" pitchFamily="34" charset="0"/>
                <a:cs typeface="Arial" pitchFamily="34" charset="0"/>
              </a:rPr>
              <a:t>Interpreting:</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inetrpretasi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merefleksi</a:t>
            </a:r>
            <a:r>
              <a:rPr lang="en-US" sz="2800" dirty="0" smtClean="0">
                <a:latin typeface="Arial" pitchFamily="34" charset="0"/>
                <a:cs typeface="Arial" pitchFamily="34" charset="0"/>
              </a:rPr>
              <a:t> </a:t>
            </a:r>
            <a:r>
              <a:rPr lang="en-US" sz="2800" dirty="0" err="1">
                <a:latin typeface="Arial" pitchFamily="34" charset="0"/>
                <a:cs typeface="Arial" pitchFamily="34" charset="0"/>
              </a:rPr>
              <a:t>penyelesaian</a:t>
            </a:r>
            <a:r>
              <a:rPr lang="en-US" sz="2800" dirty="0">
                <a:latin typeface="Arial" pitchFamily="34" charset="0"/>
                <a:cs typeface="Arial" pitchFamily="34" charset="0"/>
              </a:rPr>
              <a:t> </a:t>
            </a:r>
            <a:r>
              <a:rPr lang="en-US" sz="2800" dirty="0" err="1">
                <a:latin typeface="Arial" pitchFamily="34" charset="0"/>
                <a:cs typeface="Arial" pitchFamily="34" charset="0"/>
              </a:rPr>
              <a:t>masalah</a:t>
            </a:r>
            <a:r>
              <a:rPr lang="en-US" sz="2800" dirty="0">
                <a:latin typeface="Arial" pitchFamily="34" charset="0"/>
                <a:cs typeface="Arial" pitchFamily="34" charset="0"/>
              </a:rPr>
              <a:t> </a:t>
            </a:r>
            <a:r>
              <a:rPr lang="en-US" sz="2800" dirty="0" err="1">
                <a:latin typeface="Arial" pitchFamily="34" charset="0"/>
                <a:cs typeface="Arial" pitchFamily="34" charset="0"/>
              </a:rPr>
              <a:t>matematika</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menafsirkan</a:t>
            </a:r>
            <a:r>
              <a:rPr lang="en-US" sz="2800" dirty="0">
                <a:latin typeface="Arial" pitchFamily="34" charset="0"/>
                <a:cs typeface="Arial" pitchFamily="34" charset="0"/>
              </a:rPr>
              <a:t> </a:t>
            </a:r>
            <a:r>
              <a:rPr lang="en-US" sz="2800" dirty="0" err="1">
                <a:latin typeface="Arial" pitchFamily="34" charset="0"/>
                <a:cs typeface="Arial" pitchFamily="34" charset="0"/>
              </a:rPr>
              <a:t>hasil</a:t>
            </a:r>
            <a:r>
              <a:rPr lang="en-US" sz="2800" dirty="0">
                <a:latin typeface="Arial" pitchFamily="34" charset="0"/>
                <a:cs typeface="Arial" pitchFamily="34" charset="0"/>
              </a:rPr>
              <a:t> </a:t>
            </a:r>
            <a:r>
              <a:rPr lang="en-US" sz="2800" dirty="0" err="1">
                <a:latin typeface="Arial" pitchFamily="34" charset="0"/>
                <a:cs typeface="Arial" pitchFamily="34" charset="0"/>
              </a:rPr>
              <a:t>tersebut</a:t>
            </a:r>
            <a:r>
              <a:rPr lang="en-US" sz="2800" dirty="0">
                <a:latin typeface="Arial" pitchFamily="34" charset="0"/>
                <a:cs typeface="Arial" pitchFamily="34" charset="0"/>
              </a:rPr>
              <a:t> </a:t>
            </a:r>
            <a:r>
              <a:rPr lang="en-US" sz="2800" dirty="0" err="1">
                <a:latin typeface="Arial" pitchFamily="34" charset="0"/>
                <a:cs typeface="Arial" pitchFamily="34" charset="0"/>
              </a:rPr>
              <a:t>kedalam</a:t>
            </a:r>
            <a:r>
              <a:rPr lang="en-US" sz="2800" dirty="0">
                <a:latin typeface="Arial" pitchFamily="34" charset="0"/>
                <a:cs typeface="Arial" pitchFamily="34" charset="0"/>
              </a:rPr>
              <a:t> </a:t>
            </a:r>
            <a:r>
              <a:rPr lang="en-US" sz="2800" dirty="0" err="1">
                <a:latin typeface="Arial" pitchFamily="34" charset="0"/>
                <a:cs typeface="Arial" pitchFamily="34" charset="0"/>
              </a:rPr>
              <a:t>konteks</a:t>
            </a:r>
            <a:r>
              <a:rPr lang="en-US" sz="2800" dirty="0">
                <a:latin typeface="Arial" pitchFamily="34" charset="0"/>
                <a:cs typeface="Arial" pitchFamily="34" charset="0"/>
              </a:rPr>
              <a:t> </a:t>
            </a:r>
            <a:r>
              <a:rPr lang="en-US" sz="2800" dirty="0" err="1" smtClean="0">
                <a:latin typeface="Arial" pitchFamily="34" charset="0"/>
                <a:cs typeface="Arial" pitchFamily="34" charset="0"/>
              </a:rPr>
              <a:t>masalah</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406810309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a:ln>
                  <a:solidFill>
                    <a:schemeClr val="tx1"/>
                  </a:solidFill>
                </a:ln>
                <a:latin typeface="Arial" pitchFamily="34" charset="0"/>
                <a:cs typeface="Arial" pitchFamily="34" charset="0"/>
              </a:rPr>
              <a:t>Lanjutan</a:t>
            </a:r>
            <a:r>
              <a:rPr lang="en-US" sz="4000" b="1" dirty="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58</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516193" y="1183458"/>
            <a:ext cx="8244347" cy="4755148"/>
          </a:xfrm>
          <a:prstGeom prst="rect">
            <a:avLst/>
          </a:prstGeom>
        </p:spPr>
        <p:txBody>
          <a:bodyPr wrap="square">
            <a:spAutoFit/>
          </a:bodyPr>
          <a:lstStyle/>
          <a:p>
            <a:pPr lvl="0"/>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dasar</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b="1" i="1" dirty="0">
                <a:latin typeface="Arial" pitchFamily="34" charset="0"/>
                <a:cs typeface="Arial" pitchFamily="34" charset="0"/>
              </a:rPr>
              <a:t>PISA</a:t>
            </a:r>
            <a:r>
              <a:rPr lang="en-US" sz="2400" dirty="0">
                <a:latin typeface="Arial" pitchFamily="34" charset="0"/>
                <a:cs typeface="Arial" pitchFamily="34" charset="0"/>
              </a:rPr>
              <a:t>, </a:t>
            </a:r>
            <a:r>
              <a:rPr lang="en-US" sz="2400" dirty="0" err="1" smtClean="0">
                <a:latin typeface="Arial" pitchFamily="34" charset="0"/>
                <a:cs typeface="Arial" pitchFamily="34" charset="0"/>
              </a:rPr>
              <a:t>sbb</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Communication: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menjelaskan</a:t>
            </a:r>
            <a:r>
              <a:rPr lang="en-US" sz="2400" dirty="0">
                <a:latin typeface="Arial" pitchFamily="34" charset="0"/>
                <a:cs typeface="Arial" pitchFamily="34" charset="0"/>
              </a:rPr>
              <a:t> </a:t>
            </a:r>
            <a:r>
              <a:rPr lang="en-US" sz="2400" dirty="0" err="1">
                <a:latin typeface="Arial" pitchFamily="34" charset="0"/>
                <a:cs typeface="Arial" pitchFamily="34" charset="0"/>
              </a:rPr>
              <a:t>atau</a:t>
            </a:r>
            <a:r>
              <a:rPr lang="en-US" sz="2400" dirty="0">
                <a:latin typeface="Arial" pitchFamily="34" charset="0"/>
                <a:cs typeface="Arial" pitchFamily="34" charset="0"/>
              </a:rPr>
              <a:t> </a:t>
            </a:r>
            <a:r>
              <a:rPr lang="en-US" sz="2400" dirty="0" err="1">
                <a:latin typeface="Arial" pitchFamily="34" charset="0"/>
                <a:cs typeface="Arial" pitchFamily="34" charset="0"/>
              </a:rPr>
              <a:t>mengomunikasikan</a:t>
            </a:r>
            <a:r>
              <a:rPr lang="en-US" sz="2400" dirty="0">
                <a:latin typeface="Arial" pitchFamily="34" charset="0"/>
                <a:cs typeface="Arial" pitchFamily="34" charset="0"/>
              </a:rPr>
              <a:t> </a:t>
            </a:r>
            <a:r>
              <a:rPr lang="en-US" sz="2400" dirty="0" err="1">
                <a:latin typeface="Arial" pitchFamily="34" charset="0"/>
                <a:cs typeface="Arial" pitchFamily="34" charset="0"/>
              </a:rPr>
              <a:t>hasil</a:t>
            </a:r>
            <a:r>
              <a:rPr lang="en-US" sz="2400" dirty="0">
                <a:latin typeface="Arial" pitchFamily="34" charset="0"/>
                <a:cs typeface="Arial" pitchFamily="34" charset="0"/>
              </a:rPr>
              <a:t> </a:t>
            </a:r>
            <a:r>
              <a:rPr lang="en-US" sz="2400" dirty="0" err="1">
                <a:latin typeface="Arial" pitchFamily="34" charset="0"/>
                <a:cs typeface="Arial" pitchFamily="34" charset="0"/>
              </a:rPr>
              <a:t>perhitungan</a:t>
            </a:r>
            <a:r>
              <a:rPr lang="en-US" sz="2400" dirty="0">
                <a:latin typeface="Arial" pitchFamily="34" charset="0"/>
                <a:cs typeface="Arial" pitchFamily="34" charset="0"/>
              </a:rPr>
              <a:t> </a:t>
            </a:r>
            <a:r>
              <a:rPr lang="en-US" sz="2400" dirty="0" err="1">
                <a:latin typeface="Arial" pitchFamily="34" charset="0"/>
                <a:cs typeface="Arial" pitchFamily="34" charset="0"/>
              </a:rPr>
              <a:t>matematis</a:t>
            </a:r>
            <a:r>
              <a:rPr lang="en-US" sz="2400" dirty="0">
                <a:latin typeface="Arial" pitchFamily="34" charset="0"/>
                <a:cs typeface="Arial" pitchFamily="34" charset="0"/>
              </a:rPr>
              <a:t> </a:t>
            </a:r>
            <a:r>
              <a:rPr lang="en-US" sz="2400" dirty="0" err="1">
                <a:latin typeface="Arial" pitchFamily="34" charset="0"/>
                <a:cs typeface="Arial" pitchFamily="34" charset="0"/>
              </a:rPr>
              <a:t>kepada</a:t>
            </a:r>
            <a:r>
              <a:rPr lang="en-US" sz="2400" dirty="0">
                <a:latin typeface="Arial" pitchFamily="34" charset="0"/>
                <a:cs typeface="Arial" pitchFamily="34" charset="0"/>
              </a:rPr>
              <a:t> orang lain, </a:t>
            </a:r>
            <a:r>
              <a:rPr lang="en-US" sz="2400" dirty="0" err="1">
                <a:latin typeface="Arial" pitchFamily="34" charset="0"/>
                <a:cs typeface="Arial" pitchFamily="34" charset="0"/>
              </a:rPr>
              <a:t>sesuai</a:t>
            </a:r>
            <a:r>
              <a:rPr lang="en-US" sz="2400" dirty="0">
                <a:latin typeface="Arial" pitchFamily="34" charset="0"/>
                <a:cs typeface="Arial" pitchFamily="34" charset="0"/>
              </a:rPr>
              <a:t> </a:t>
            </a:r>
            <a:r>
              <a:rPr lang="en-US" sz="2400" dirty="0" err="1">
                <a:latin typeface="Arial" pitchFamily="34" charset="0"/>
                <a:cs typeface="Arial" pitchFamily="34" charset="0"/>
              </a:rPr>
              <a:t>konteks</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a:t>
            </a:r>
          </a:p>
          <a:p>
            <a:pPr marL="514350" lvl="0" indent="-514350">
              <a:spcBef>
                <a:spcPts val="600"/>
              </a:spcBef>
              <a:buFont typeface="+mj-lt"/>
              <a:buAutoNum type="arabicPeriod"/>
            </a:pPr>
            <a:r>
              <a:rPr lang="en-US" sz="2400" b="1" i="1" dirty="0" err="1" smtClean="0">
                <a:latin typeface="Arial" pitchFamily="34" charset="0"/>
                <a:cs typeface="Arial" pitchFamily="34" charset="0"/>
              </a:rPr>
              <a:t>Mathematising</a:t>
            </a:r>
            <a:r>
              <a:rPr lang="en-US" sz="2400" b="1" i="1" dirty="0" smtClean="0">
                <a:latin typeface="Arial" pitchFamily="34" charset="0"/>
                <a:cs typeface="Arial" pitchFamily="34" charset="0"/>
              </a:rPr>
              <a:t>: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menggambarkan</a:t>
            </a:r>
            <a:r>
              <a:rPr lang="en-US" sz="2400" dirty="0">
                <a:latin typeface="Arial" pitchFamily="34" charset="0"/>
                <a:cs typeface="Arial" pitchFamily="34" charset="0"/>
              </a:rPr>
              <a:t> proses </a:t>
            </a:r>
            <a:r>
              <a:rPr lang="en-US" sz="2400" dirty="0" err="1">
                <a:latin typeface="Arial" pitchFamily="34" charset="0"/>
                <a:cs typeface="Arial" pitchFamily="34" charset="0"/>
              </a:rPr>
              <a:t>matematisasi</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dunia</a:t>
            </a:r>
            <a:r>
              <a:rPr lang="en-US" sz="2400" dirty="0">
                <a:latin typeface="Arial" pitchFamily="34" charset="0"/>
                <a:cs typeface="Arial" pitchFamily="34" charset="0"/>
              </a:rPr>
              <a:t> </a:t>
            </a:r>
            <a:r>
              <a:rPr lang="en-US" sz="2400" dirty="0" err="1">
                <a:latin typeface="Arial" pitchFamily="34" charset="0"/>
                <a:cs typeface="Arial" pitchFamily="34" charset="0"/>
              </a:rPr>
              <a:t>nyata</a:t>
            </a:r>
            <a:r>
              <a:rPr lang="en-US" sz="2400" dirty="0">
                <a:latin typeface="Arial" pitchFamily="34" charset="0"/>
                <a:cs typeface="Arial" pitchFamily="34" charset="0"/>
              </a:rPr>
              <a:t> </a:t>
            </a:r>
            <a:r>
              <a:rPr lang="en-US" sz="2400" dirty="0" err="1">
                <a:latin typeface="Arial" pitchFamily="34" charset="0"/>
                <a:cs typeface="Arial" pitchFamily="34" charset="0"/>
              </a:rPr>
              <a:t>kedalam</a:t>
            </a:r>
            <a:r>
              <a:rPr lang="en-US" sz="2400" dirty="0">
                <a:latin typeface="Arial" pitchFamily="34" charset="0"/>
                <a:cs typeface="Arial" pitchFamily="34" charset="0"/>
              </a:rPr>
              <a:t> model </a:t>
            </a:r>
            <a:r>
              <a:rPr lang="en-US" sz="2400" dirty="0" err="1">
                <a:latin typeface="Arial" pitchFamily="34" charset="0"/>
                <a:cs typeface="Arial" pitchFamily="34" charset="0"/>
              </a:rPr>
              <a:t>matematika</a:t>
            </a:r>
            <a:r>
              <a:rPr lang="en-US" sz="2400" dirty="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Representation: </a:t>
            </a:r>
            <a:r>
              <a:rPr lang="en-US" sz="2400" dirty="0" err="1">
                <a:latin typeface="Arial" pitchFamily="34" charset="0"/>
                <a:cs typeface="Arial" pitchFamily="34" charset="0"/>
              </a:rPr>
              <a:t>kemampuan</a:t>
            </a:r>
            <a:r>
              <a:rPr lang="en-US" sz="2400" dirty="0">
                <a:latin typeface="Arial" pitchFamily="34" charset="0"/>
                <a:cs typeface="Arial" pitchFamily="34" charset="0"/>
              </a:rPr>
              <a:t>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menjelaskan</a:t>
            </a:r>
            <a:r>
              <a:rPr lang="en-US" sz="2400" dirty="0">
                <a:latin typeface="Arial" pitchFamily="34" charset="0"/>
                <a:cs typeface="Arial" pitchFamily="34" charset="0"/>
              </a:rPr>
              <a:t> </a:t>
            </a:r>
            <a:r>
              <a:rPr lang="en-US" sz="2400" dirty="0" err="1">
                <a:latin typeface="Arial" pitchFamily="34" charset="0"/>
                <a:cs typeface="Arial" pitchFamily="34" charset="0"/>
              </a:rPr>
              <a:t>situasi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berinteraksi</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 </a:t>
            </a:r>
            <a:r>
              <a:rPr lang="en-US" sz="2400" dirty="0" err="1">
                <a:latin typeface="Arial" pitchFamily="34" charset="0"/>
                <a:cs typeface="Arial" pitchFamily="34" charset="0"/>
              </a:rPr>
              <a:t>atau</a:t>
            </a:r>
            <a:r>
              <a:rPr lang="en-US" sz="2400" dirty="0">
                <a:latin typeface="Arial" pitchFamily="34" charset="0"/>
                <a:cs typeface="Arial" pitchFamily="34" charset="0"/>
              </a:rPr>
              <a:t> </a:t>
            </a:r>
            <a:r>
              <a:rPr lang="en-US" sz="2400" dirty="0" err="1">
                <a:latin typeface="Arial" pitchFamily="34" charset="0"/>
                <a:cs typeface="Arial" pitchFamily="34" charset="0"/>
              </a:rPr>
              <a:t>mempresentasikan</a:t>
            </a:r>
            <a:r>
              <a:rPr lang="en-US" sz="2400" dirty="0">
                <a:latin typeface="Arial" pitchFamily="34" charset="0"/>
                <a:cs typeface="Arial" pitchFamily="34" charset="0"/>
              </a:rPr>
              <a:t> </a:t>
            </a:r>
            <a:r>
              <a:rPr lang="en-US" sz="2400" dirty="0" err="1">
                <a:latin typeface="Arial" pitchFamily="34" charset="0"/>
                <a:cs typeface="Arial" pitchFamily="34" charset="0"/>
              </a:rPr>
              <a:t>hasil</a:t>
            </a:r>
            <a:r>
              <a:rPr lang="en-US" sz="2400" dirty="0">
                <a:latin typeface="Arial" pitchFamily="34" charset="0"/>
                <a:cs typeface="Arial" pitchFamily="34" charset="0"/>
              </a:rPr>
              <a:t> </a:t>
            </a:r>
            <a:r>
              <a:rPr lang="en-US" sz="2400" dirty="0" err="1">
                <a:latin typeface="Arial" pitchFamily="34" charset="0"/>
                <a:cs typeface="Arial" pitchFamily="34" charset="0"/>
              </a:rPr>
              <a:t>kerja</a:t>
            </a:r>
            <a:r>
              <a:rPr lang="en-US" sz="2400" dirty="0">
                <a:latin typeface="Arial" pitchFamily="34" charset="0"/>
                <a:cs typeface="Arial" pitchFamily="34" charset="0"/>
              </a:rPr>
              <a:t> </a:t>
            </a:r>
            <a:r>
              <a:rPr lang="en-US" sz="2400" dirty="0" err="1">
                <a:latin typeface="Arial" pitchFamily="34" charset="0"/>
                <a:cs typeface="Arial" pitchFamily="34" charset="0"/>
              </a:rPr>
              <a:t>seseorang</a:t>
            </a:r>
            <a:r>
              <a:rPr lang="en-US" sz="2400" dirty="0">
                <a:latin typeface="Arial" pitchFamily="34" charset="0"/>
                <a:cs typeface="Arial" pitchFamily="34" charset="0"/>
              </a:rPr>
              <a:t> </a:t>
            </a:r>
            <a:r>
              <a:rPr lang="en-US" sz="2400" dirty="0" err="1">
                <a:latin typeface="Arial" pitchFamily="34" charset="0"/>
                <a:cs typeface="Arial" pitchFamily="34" charset="0"/>
              </a:rPr>
              <a:t>berkenaan</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grafik</a:t>
            </a:r>
            <a:r>
              <a:rPr lang="en-US" sz="2400" dirty="0">
                <a:latin typeface="Arial" pitchFamily="34" charset="0"/>
                <a:cs typeface="Arial" pitchFamily="34" charset="0"/>
              </a:rPr>
              <a:t>, </a:t>
            </a:r>
            <a:r>
              <a:rPr lang="en-US" sz="2400" dirty="0" err="1">
                <a:latin typeface="Arial" pitchFamily="34" charset="0"/>
                <a:cs typeface="Arial" pitchFamily="34" charset="0"/>
              </a:rPr>
              <a:t>tabel</a:t>
            </a:r>
            <a:r>
              <a:rPr lang="en-US" sz="2400" dirty="0">
                <a:latin typeface="Arial" pitchFamily="34" charset="0"/>
                <a:cs typeface="Arial" pitchFamily="34" charset="0"/>
              </a:rPr>
              <a:t>, diagram, </a:t>
            </a:r>
            <a:r>
              <a:rPr lang="en-US" sz="2400" dirty="0" err="1">
                <a:latin typeface="Arial" pitchFamily="34" charset="0"/>
                <a:cs typeface="Arial" pitchFamily="34" charset="0"/>
              </a:rPr>
              <a:t>gambar</a:t>
            </a:r>
            <a:r>
              <a:rPr lang="en-US" sz="2400" dirty="0">
                <a:latin typeface="Arial" pitchFamily="34" charset="0"/>
                <a:cs typeface="Arial" pitchFamily="34" charset="0"/>
              </a:rPr>
              <a:t>, </a:t>
            </a:r>
            <a:r>
              <a:rPr lang="en-US" sz="2400" dirty="0" err="1">
                <a:latin typeface="Arial" pitchFamily="34" charset="0"/>
                <a:cs typeface="Arial" pitchFamily="34" charset="0"/>
              </a:rPr>
              <a:t>persamaan</a:t>
            </a:r>
            <a:r>
              <a:rPr lang="en-US" sz="2400" dirty="0">
                <a:latin typeface="Arial" pitchFamily="34" charset="0"/>
                <a:cs typeface="Arial" pitchFamily="34" charset="0"/>
              </a:rPr>
              <a:t>, </a:t>
            </a:r>
            <a:r>
              <a:rPr lang="en-US" sz="2400" dirty="0" err="1">
                <a:latin typeface="Arial" pitchFamily="34" charset="0"/>
                <a:cs typeface="Arial" pitchFamily="34" charset="0"/>
              </a:rPr>
              <a:t>rumus</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materi</a:t>
            </a:r>
            <a:r>
              <a:rPr lang="en-US" sz="2400" dirty="0">
                <a:latin typeface="Arial" pitchFamily="34" charset="0"/>
                <a:cs typeface="Arial" pitchFamily="34" charset="0"/>
              </a:rPr>
              <a:t> </a:t>
            </a:r>
            <a:r>
              <a:rPr lang="en-US" sz="2400" dirty="0" err="1">
                <a:latin typeface="Arial" pitchFamily="34" charset="0"/>
                <a:cs typeface="Arial" pitchFamily="34" charset="0"/>
              </a:rPr>
              <a:t>konkret</a:t>
            </a:r>
            <a:r>
              <a:rPr lang="en-US" sz="2400" dirty="0">
                <a:latin typeface="Arial" pitchFamily="34" charset="0"/>
                <a:cs typeface="Arial" pitchFamily="34" charset="0"/>
              </a:rPr>
              <a:t>.</a:t>
            </a:r>
          </a:p>
        </p:txBody>
      </p:sp>
    </p:spTree>
    <p:extLst>
      <p:ext uri="{BB962C8B-B14F-4D97-AF65-F5344CB8AC3E}">
        <p14:creationId xmlns:p14="http://schemas.microsoft.com/office/powerpoint/2010/main" val="2871373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a:ln>
                  <a:solidFill>
                    <a:schemeClr val="tx1"/>
                  </a:solidFill>
                </a:ln>
                <a:latin typeface="Arial" pitchFamily="34" charset="0"/>
                <a:cs typeface="Arial" pitchFamily="34" charset="0"/>
              </a:rPr>
              <a:t>Lanjutan</a:t>
            </a:r>
            <a:r>
              <a:rPr lang="en-US" sz="4000" b="1" dirty="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59</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5469" y="1183458"/>
            <a:ext cx="8613056" cy="5124480"/>
          </a:xfrm>
          <a:prstGeom prst="rect">
            <a:avLst/>
          </a:prstGeom>
        </p:spPr>
        <p:txBody>
          <a:bodyPr wrap="square">
            <a:spAutoFit/>
          </a:bodyPr>
          <a:lstStyle/>
          <a:p>
            <a:pPr marL="514350" lvl="0" indent="-514350">
              <a:spcBef>
                <a:spcPts val="600"/>
              </a:spcBef>
              <a:buFont typeface="+mj-lt"/>
              <a:buAutoNum type="arabicPeriod" startAt="4"/>
            </a:pPr>
            <a:r>
              <a:rPr lang="en-US" sz="2400" b="1" i="1" dirty="0" smtClean="0">
                <a:latin typeface="Arial" pitchFamily="34" charset="0"/>
                <a:cs typeface="Arial" pitchFamily="34" charset="0"/>
              </a:rPr>
              <a:t>Reasoning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argument: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berpikir</a:t>
            </a:r>
            <a:r>
              <a:rPr lang="en-US" sz="2400" dirty="0" smtClean="0">
                <a:latin typeface="Arial" pitchFamily="34" charset="0"/>
                <a:cs typeface="Arial" pitchFamily="34" charset="0"/>
              </a:rPr>
              <a:t> yang </a:t>
            </a:r>
            <a:r>
              <a:rPr lang="en-US" sz="2400" dirty="0" err="1" smtClean="0">
                <a:latin typeface="Arial" pitchFamily="34" charset="0"/>
                <a:cs typeface="Arial" pitchFamily="34" charset="0"/>
              </a:rPr>
              <a:t>berakar</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pada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kegiatan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eksplorasi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hubungan</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relasi</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sehingga</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dapat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dibuat</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suatu</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penalaran</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untuk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menarik</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kesimpulan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p>
            <a:pPr marL="514350" lvl="0" indent="-514350">
              <a:spcBef>
                <a:spcPts val="600"/>
              </a:spcBef>
              <a:buFont typeface="+mj-lt"/>
              <a:buAutoNum type="arabicPeriod" startAt="4"/>
            </a:pPr>
            <a:r>
              <a:rPr lang="en-US" sz="2400" b="1" i="1" dirty="0" smtClean="0">
                <a:latin typeface="Arial" pitchFamily="34" charset="0"/>
                <a:cs typeface="Arial" pitchFamily="34" charset="0"/>
              </a:rPr>
              <a:t>Devising </a:t>
            </a:r>
            <a:r>
              <a:rPr lang="en-US" sz="2400" b="1" i="1" dirty="0">
                <a:latin typeface="Arial" pitchFamily="34" charset="0"/>
                <a:cs typeface="Arial" pitchFamily="34" charset="0"/>
              </a:rPr>
              <a:t>strategies for solving </a:t>
            </a:r>
            <a:r>
              <a:rPr lang="en-US" sz="2400" b="1" i="1" dirty="0" smtClean="0">
                <a:latin typeface="Arial" pitchFamily="34" charset="0"/>
                <a:cs typeface="Arial" pitchFamily="34" charset="0"/>
              </a:rPr>
              <a:t>problems: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memilih</a:t>
            </a:r>
            <a:r>
              <a:rPr lang="en-US" sz="2400" dirty="0">
                <a:latin typeface="Arial" pitchFamily="34" charset="0"/>
                <a:cs typeface="Arial" pitchFamily="34" charset="0"/>
              </a:rPr>
              <a:t> </a:t>
            </a:r>
            <a:r>
              <a:rPr lang="en-US" sz="2400" dirty="0" err="1">
                <a:latin typeface="Arial" pitchFamily="34" charset="0"/>
                <a:cs typeface="Arial" pitchFamily="34" charset="0"/>
              </a:rPr>
              <a:t>strategi</a:t>
            </a:r>
            <a:r>
              <a:rPr lang="en-US" sz="2400" dirty="0">
                <a:latin typeface="Arial" pitchFamily="34" charset="0"/>
                <a:cs typeface="Arial" pitchFamily="34" charset="0"/>
              </a:rPr>
              <a:t> </a:t>
            </a:r>
            <a:r>
              <a:rPr lang="en-US" sz="2400" dirty="0" err="1">
                <a:latin typeface="Arial" pitchFamily="34" charset="0"/>
                <a:cs typeface="Arial" pitchFamily="34" charset="0"/>
              </a:rPr>
              <a:t>pemecahan</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a:t>
            </a:r>
          </a:p>
          <a:p>
            <a:pPr marL="514350" lvl="0" indent="-514350">
              <a:spcBef>
                <a:spcPts val="600"/>
              </a:spcBef>
              <a:buFont typeface="+mj-lt"/>
              <a:buAutoNum type="arabicPeriod" startAt="4"/>
            </a:pPr>
            <a:r>
              <a:rPr lang="en-US" sz="2400" b="1" i="1" dirty="0" smtClean="0">
                <a:latin typeface="Arial" pitchFamily="34" charset="0"/>
                <a:cs typeface="Arial" pitchFamily="34" charset="0"/>
              </a:rPr>
              <a:t>Using </a:t>
            </a:r>
            <a:r>
              <a:rPr lang="en-US" sz="2400" b="1" i="1" dirty="0">
                <a:latin typeface="Arial" pitchFamily="34" charset="0"/>
                <a:cs typeface="Arial" pitchFamily="34" charset="0"/>
              </a:rPr>
              <a:t>symbolic, formal and technical language and </a:t>
            </a:r>
            <a:r>
              <a:rPr lang="en-US" sz="2400" b="1" i="1" dirty="0" smtClean="0">
                <a:latin typeface="Arial" pitchFamily="34" charset="0"/>
                <a:cs typeface="Arial" pitchFamily="34" charset="0"/>
              </a:rPr>
              <a:t>operations: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menggunakan</a:t>
            </a:r>
            <a:r>
              <a:rPr lang="en-US" sz="2400" dirty="0">
                <a:latin typeface="Arial" pitchFamily="34" charset="0"/>
                <a:cs typeface="Arial" pitchFamily="34" charset="0"/>
              </a:rPr>
              <a:t> </a:t>
            </a:r>
            <a:r>
              <a:rPr lang="en-US" sz="2400" dirty="0" err="1">
                <a:latin typeface="Arial" pitchFamily="34" charset="0"/>
                <a:cs typeface="Arial" pitchFamily="34" charset="0"/>
              </a:rPr>
              <a:t>simbol-simbol</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bahasa</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serta</a:t>
            </a:r>
            <a:r>
              <a:rPr lang="en-US" sz="2400" dirty="0">
                <a:latin typeface="Arial" pitchFamily="34" charset="0"/>
                <a:cs typeface="Arial" pitchFamily="34" charset="0"/>
              </a:rPr>
              <a:t> </a:t>
            </a:r>
            <a:r>
              <a:rPr lang="en-US" sz="2400" dirty="0" err="1">
                <a:latin typeface="Arial" pitchFamily="34" charset="0"/>
                <a:cs typeface="Arial" pitchFamily="34" charset="0"/>
              </a:rPr>
              <a:t>teknik</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operasi</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a:t>
            </a:r>
          </a:p>
          <a:p>
            <a:pPr marL="514350" lvl="0" indent="-514350">
              <a:spcBef>
                <a:spcPts val="600"/>
              </a:spcBef>
              <a:buFont typeface="+mj-lt"/>
              <a:buAutoNum type="arabicPeriod" startAt="4"/>
            </a:pPr>
            <a:r>
              <a:rPr lang="en-US" sz="2400" b="1" i="1" dirty="0" smtClean="0">
                <a:latin typeface="Arial" pitchFamily="34" charset="0"/>
                <a:cs typeface="Arial" pitchFamily="34" charset="0"/>
              </a:rPr>
              <a:t>Using </a:t>
            </a:r>
            <a:r>
              <a:rPr lang="en-US" sz="2400" b="1" i="1" dirty="0">
                <a:latin typeface="Arial" pitchFamily="34" charset="0"/>
                <a:cs typeface="Arial" pitchFamily="34" charset="0"/>
              </a:rPr>
              <a:t>mathematical </a:t>
            </a:r>
            <a:r>
              <a:rPr lang="en-US" sz="2400" b="1" i="1" dirty="0" smtClean="0">
                <a:latin typeface="Arial" pitchFamily="34" charset="0"/>
                <a:cs typeface="Arial" pitchFamily="34" charset="0"/>
              </a:rPr>
              <a:t>tools: </a:t>
            </a:r>
            <a:r>
              <a:rPr lang="en-US" sz="2400" dirty="0" err="1" smtClean="0">
                <a:latin typeface="Arial" pitchFamily="34" charset="0"/>
                <a:cs typeface="Arial" pitchFamily="34" charset="0"/>
              </a:rPr>
              <a:t>kemampuan</a:t>
            </a:r>
            <a:r>
              <a:rPr lang="en-US" sz="2400" dirty="0" smtClean="0">
                <a:latin typeface="Arial" pitchFamily="34" charset="0"/>
                <a:cs typeface="Arial" pitchFamily="34" charset="0"/>
              </a:rPr>
              <a:t> </a:t>
            </a:r>
            <a:r>
              <a:rPr lang="en-US" sz="2400" dirty="0" err="1">
                <a:latin typeface="Arial" pitchFamily="34" charset="0"/>
                <a:cs typeface="Arial" pitchFamily="34" charset="0"/>
              </a:rPr>
              <a:t>menggunakan</a:t>
            </a:r>
            <a:r>
              <a:rPr lang="en-US" sz="2400" dirty="0">
                <a:latin typeface="Arial" pitchFamily="34" charset="0"/>
                <a:cs typeface="Arial" pitchFamily="34" charset="0"/>
              </a:rPr>
              <a:t> </a:t>
            </a:r>
            <a:r>
              <a:rPr lang="en-US" sz="2400" dirty="0" err="1">
                <a:latin typeface="Arial" pitchFamily="34" charset="0"/>
                <a:cs typeface="Arial" pitchFamily="34" charset="0"/>
              </a:rPr>
              <a:t>alat-alat</a:t>
            </a:r>
            <a:r>
              <a:rPr lang="en-US" sz="2400" dirty="0">
                <a:latin typeface="Arial" pitchFamily="34" charset="0"/>
                <a:cs typeface="Arial" pitchFamily="34" charset="0"/>
              </a:rPr>
              <a:t> </a:t>
            </a:r>
            <a:r>
              <a:rPr lang="en-US" sz="2400" dirty="0" err="1">
                <a:latin typeface="Arial" pitchFamily="34" charset="0"/>
                <a:cs typeface="Arial" pitchFamily="34" charset="0"/>
              </a:rPr>
              <a:t>hitung</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seperti</a:t>
            </a:r>
            <a:r>
              <a:rPr lang="en-US" sz="2400" dirty="0">
                <a:latin typeface="Arial" pitchFamily="34" charset="0"/>
                <a:cs typeface="Arial" pitchFamily="34" charset="0"/>
              </a:rPr>
              <a:t> </a:t>
            </a:r>
            <a:r>
              <a:rPr lang="en-US" sz="2400" dirty="0" err="1">
                <a:latin typeface="Arial" pitchFamily="34" charset="0"/>
                <a:cs typeface="Arial" pitchFamily="34" charset="0"/>
              </a:rPr>
              <a:t>kalkulator</a:t>
            </a:r>
            <a:r>
              <a:rPr lang="en-US" sz="2400" dirty="0">
                <a:latin typeface="Arial" pitchFamily="34" charset="0"/>
                <a:cs typeface="Arial" pitchFamily="34" charset="0"/>
              </a:rPr>
              <a:t>, </a:t>
            </a:r>
            <a:r>
              <a:rPr lang="en-US" sz="2400" dirty="0" err="1">
                <a:latin typeface="Arial" pitchFamily="34" charset="0"/>
                <a:cs typeface="Arial" pitchFamily="34" charset="0"/>
              </a:rPr>
              <a:t>komputer</a:t>
            </a:r>
            <a:r>
              <a:rPr lang="en-US" sz="2400" dirty="0">
                <a:latin typeface="Arial" pitchFamily="34" charset="0"/>
                <a:cs typeface="Arial" pitchFamily="34" charset="0"/>
              </a:rPr>
              <a:t>, </a:t>
            </a:r>
            <a:r>
              <a:rPr lang="en-US" sz="2400" dirty="0" err="1">
                <a:latin typeface="Arial" pitchFamily="34" charset="0"/>
                <a:cs typeface="Arial" pitchFamily="34" charset="0"/>
              </a:rPr>
              <a:t>tabel</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alat-alat</a:t>
            </a:r>
            <a:r>
              <a:rPr lang="en-US" sz="2400" dirty="0">
                <a:latin typeface="Arial" pitchFamily="34" charset="0"/>
                <a:cs typeface="Arial" pitchFamily="34" charset="0"/>
              </a:rPr>
              <a:t> </a:t>
            </a:r>
            <a:r>
              <a:rPr lang="en-US" sz="2400" dirty="0" err="1">
                <a:latin typeface="Arial" pitchFamily="34" charset="0"/>
                <a:cs typeface="Arial" pitchFamily="34" charset="0"/>
              </a:rPr>
              <a:t>hitung</a:t>
            </a:r>
            <a:r>
              <a:rPr lang="en-US" sz="2400" dirty="0">
                <a:latin typeface="Arial" pitchFamily="34" charset="0"/>
                <a:cs typeface="Arial" pitchFamily="34" charset="0"/>
              </a:rPr>
              <a:t> </a:t>
            </a:r>
            <a:r>
              <a:rPr lang="en-US" sz="2400" dirty="0" err="1">
                <a:latin typeface="Arial" pitchFamily="34" charset="0"/>
                <a:cs typeface="Arial" pitchFamily="34" charset="0"/>
              </a:rPr>
              <a:t>lainnya</a:t>
            </a:r>
            <a:r>
              <a:rPr lang="en-US" sz="2400" dirty="0">
                <a:latin typeface="Arial" pitchFamily="34" charset="0"/>
                <a:cs typeface="Arial" pitchFamily="34" charset="0"/>
              </a:rPr>
              <a:t>.</a:t>
            </a:r>
          </a:p>
        </p:txBody>
      </p:sp>
    </p:spTree>
    <p:extLst>
      <p:ext uri="{BB962C8B-B14F-4D97-AF65-F5344CB8AC3E}">
        <p14:creationId xmlns:p14="http://schemas.microsoft.com/office/powerpoint/2010/main" val="24388881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en-US" sz="4000" b="1" dirty="0" err="1">
                <a:ln>
                  <a:solidFill>
                    <a:schemeClr val="tx1"/>
                  </a:solidFill>
                </a:ln>
                <a:latin typeface="Arial" pitchFamily="34" charset="0"/>
                <a:cs typeface="Arial" pitchFamily="34" charset="0"/>
              </a:rPr>
              <a:t>Lanjutan</a:t>
            </a:r>
            <a:r>
              <a:rPr lang="en-US" sz="4000" b="1" dirty="0">
                <a:ln>
                  <a:solidFill>
                    <a:schemeClr val="tx1"/>
                  </a:solidFill>
                </a:ln>
                <a:latin typeface="Arial" pitchFamily="34" charset="0"/>
                <a:cs typeface="Arial" pitchFamily="34" charset="0"/>
              </a:rPr>
              <a:t>…</a:t>
            </a:r>
            <a:endParaRPr lang="id-ID" sz="2800" b="1" i="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60</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265469" y="1168710"/>
            <a:ext cx="8613056" cy="5201424"/>
          </a:xfrm>
          <a:prstGeom prst="rect">
            <a:avLst/>
          </a:prstGeom>
        </p:spPr>
        <p:txBody>
          <a:bodyPr wrap="square">
            <a:spAutoFit/>
          </a:bodyPr>
          <a:lstStyle/>
          <a:p>
            <a:pPr lvl="0">
              <a:spcBef>
                <a:spcPts val="600"/>
              </a:spcBef>
            </a:pPr>
            <a:r>
              <a:rPr lang="en-US" sz="2400" b="1" dirty="0" err="1" smtClean="0">
                <a:latin typeface="Arial" pitchFamily="34" charset="0"/>
                <a:cs typeface="Arial" pitchFamily="34" charset="0"/>
              </a:rPr>
              <a:t>Ruang</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lingkup</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materi</a:t>
            </a:r>
            <a:r>
              <a:rPr lang="en-US" sz="2400" b="1" dirty="0" smtClean="0">
                <a:latin typeface="Arial" pitchFamily="34" charset="0"/>
                <a:cs typeface="Arial" pitchFamily="34" charset="0"/>
              </a:rPr>
              <a:t> yang </a:t>
            </a:r>
            <a:r>
              <a:rPr lang="en-US" sz="2400" b="1" dirty="0" err="1" smtClean="0">
                <a:latin typeface="Arial" pitchFamily="34" charset="0"/>
                <a:cs typeface="Arial" pitchFamily="34" charset="0"/>
              </a:rPr>
              <a:t>diujikan</a:t>
            </a:r>
            <a:r>
              <a:rPr lang="en-US" sz="2400" b="1" dirty="0" smtClean="0">
                <a:latin typeface="Arial" pitchFamily="34" charset="0"/>
                <a:cs typeface="Arial" pitchFamily="34" charset="0"/>
              </a:rPr>
              <a:t> </a:t>
            </a:r>
            <a:r>
              <a:rPr lang="en-US" sz="2400" b="1" i="1" dirty="0" smtClean="0">
                <a:latin typeface="Arial" pitchFamily="34" charset="0"/>
                <a:cs typeface="Arial" pitchFamily="34" charset="0"/>
              </a:rPr>
              <a:t>PISA</a:t>
            </a:r>
          </a:p>
          <a:p>
            <a:pPr marL="514350" lvl="0" indent="-514350">
              <a:spcBef>
                <a:spcPts val="600"/>
              </a:spcBef>
              <a:buFont typeface="+mj-lt"/>
              <a:buAutoNum type="arabicPeriod"/>
            </a:pPr>
            <a:r>
              <a:rPr lang="en-US" sz="2400" b="1" i="1" dirty="0" smtClean="0">
                <a:latin typeface="Arial" pitchFamily="34" charset="0"/>
                <a:cs typeface="Arial" pitchFamily="34" charset="0"/>
              </a:rPr>
              <a:t>Change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relationships:</a:t>
            </a:r>
            <a:r>
              <a:rPr lang="en-US" sz="2400" dirty="0" smtClean="0">
                <a:latin typeface="Arial" pitchFamily="34" charset="0"/>
                <a:cs typeface="Arial" pitchFamily="34" charset="0"/>
              </a:rPr>
              <a:t> </a:t>
            </a:r>
            <a:r>
              <a:rPr lang="en-US" sz="2400" dirty="0" err="1">
                <a:latin typeface="Arial" pitchFamily="34" charset="0"/>
                <a:cs typeface="Arial" pitchFamily="34" charset="0"/>
              </a:rPr>
              <a:t>mengubah</a:t>
            </a:r>
            <a:r>
              <a:rPr lang="en-US" sz="2400" dirty="0">
                <a:latin typeface="Arial" pitchFamily="34" charset="0"/>
                <a:cs typeface="Arial" pitchFamily="34" charset="0"/>
              </a:rPr>
              <a:t> </a:t>
            </a:r>
            <a:r>
              <a:rPr lang="en-US" sz="2400" dirty="0" err="1">
                <a:latin typeface="Arial" pitchFamily="34" charset="0"/>
                <a:cs typeface="Arial" pitchFamily="34" charset="0"/>
              </a:rPr>
              <a:t>bentuk</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memanipulasi</a:t>
            </a:r>
            <a:r>
              <a:rPr lang="en-US" sz="2400" dirty="0">
                <a:latin typeface="Arial" pitchFamily="34" charset="0"/>
                <a:cs typeface="Arial" pitchFamily="34" charset="0"/>
              </a:rPr>
              <a:t> </a:t>
            </a:r>
            <a:r>
              <a:rPr lang="en-US" sz="2400" dirty="0" err="1">
                <a:latin typeface="Arial" pitchFamily="34" charset="0"/>
                <a:cs typeface="Arial" pitchFamily="34" charset="0"/>
              </a:rPr>
              <a:t>hubungan</a:t>
            </a:r>
            <a:r>
              <a:rPr lang="en-US" sz="2400" dirty="0">
                <a:latin typeface="Arial" pitchFamily="34" charset="0"/>
                <a:cs typeface="Arial" pitchFamily="34" charset="0"/>
              </a:rPr>
              <a:t> </a:t>
            </a:r>
            <a:r>
              <a:rPr lang="en-US" sz="2400" dirty="0" err="1">
                <a:latin typeface="Arial" pitchFamily="34" charset="0"/>
                <a:cs typeface="Arial" pitchFamily="34" charset="0"/>
              </a:rPr>
              <a:t>terkait</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persamaan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fungsi</a:t>
            </a:r>
            <a:r>
              <a:rPr lang="en-US" sz="2400" dirty="0">
                <a:latin typeface="Arial" pitchFamily="34" charset="0"/>
                <a:cs typeface="Arial" pitchFamily="34" charset="0"/>
              </a:rPr>
              <a:t>, </a:t>
            </a:r>
            <a:r>
              <a:rPr lang="en-US" sz="2400" dirty="0" err="1">
                <a:latin typeface="Arial" pitchFamily="34" charset="0"/>
                <a:cs typeface="Arial" pitchFamily="34" charset="0"/>
              </a:rPr>
              <a:t>serta</a:t>
            </a:r>
            <a:r>
              <a:rPr lang="en-US" sz="2400" dirty="0">
                <a:latin typeface="Arial" pitchFamily="34" charset="0"/>
                <a:cs typeface="Arial" pitchFamily="34" charset="0"/>
              </a:rPr>
              <a:t> </a:t>
            </a:r>
            <a:r>
              <a:rPr lang="en-US" sz="2400" dirty="0" err="1">
                <a:latin typeface="Arial" pitchFamily="34" charset="0"/>
                <a:cs typeface="Arial" pitchFamily="34" charset="0"/>
              </a:rPr>
              <a:t>menciptakan</a:t>
            </a:r>
            <a:r>
              <a:rPr lang="en-US" sz="2400" dirty="0">
                <a:latin typeface="Arial" pitchFamily="34" charset="0"/>
                <a:cs typeface="Arial" pitchFamily="34" charset="0"/>
              </a:rPr>
              <a:t>, </a:t>
            </a:r>
            <a:r>
              <a:rPr lang="en-US" sz="2400" dirty="0" err="1">
                <a:latin typeface="Arial" pitchFamily="34" charset="0"/>
                <a:cs typeface="Arial" pitchFamily="34" charset="0"/>
              </a:rPr>
              <a:t>menafsirkan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menerjemahkan</a:t>
            </a:r>
            <a:r>
              <a:rPr lang="en-US" sz="2400" dirty="0">
                <a:latin typeface="Arial" pitchFamily="34" charset="0"/>
                <a:cs typeface="Arial" pitchFamily="34" charset="0"/>
              </a:rPr>
              <a:t> </a:t>
            </a:r>
            <a:r>
              <a:rPr lang="en-US" sz="2400" dirty="0" err="1">
                <a:latin typeface="Arial" pitchFamily="34" charset="0"/>
                <a:cs typeface="Arial" pitchFamily="34" charset="0"/>
              </a:rPr>
              <a:t>hubungan</a:t>
            </a:r>
            <a:r>
              <a:rPr lang="en-US" sz="2400" dirty="0">
                <a:latin typeface="Arial" pitchFamily="34" charset="0"/>
                <a:cs typeface="Arial" pitchFamily="34" charset="0"/>
              </a:rPr>
              <a:t> </a:t>
            </a:r>
            <a:r>
              <a:rPr lang="en-US" sz="2400" dirty="0" err="1">
                <a:latin typeface="Arial" pitchFamily="34" charset="0"/>
                <a:cs typeface="Arial" pitchFamily="34" charset="0"/>
              </a:rPr>
              <a:t>antara</a:t>
            </a:r>
            <a:r>
              <a:rPr lang="en-US" sz="2400" dirty="0">
                <a:latin typeface="Arial" pitchFamily="34" charset="0"/>
                <a:cs typeface="Arial" pitchFamily="34" charset="0"/>
              </a:rPr>
              <a:t> </a:t>
            </a:r>
            <a:r>
              <a:rPr lang="en-US" sz="2400" dirty="0" err="1">
                <a:latin typeface="Arial" pitchFamily="34" charset="0"/>
                <a:cs typeface="Arial" pitchFamily="34" charset="0"/>
              </a:rPr>
              <a:t>simbol</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smtClean="0">
                <a:latin typeface="Arial" pitchFamily="34" charset="0"/>
                <a:cs typeface="Arial" pitchFamily="34" charset="0"/>
              </a:rPr>
              <a:t>grafis</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Space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Shape</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bentuk</a:t>
            </a:r>
            <a:r>
              <a:rPr lang="en-US" sz="2400" dirty="0" smtClean="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ruang</a:t>
            </a:r>
            <a:r>
              <a:rPr lang="en-US" sz="2400" dirty="0">
                <a:latin typeface="Arial" pitchFamily="34" charset="0"/>
                <a:cs typeface="Arial" pitchFamily="34" charset="0"/>
              </a:rPr>
              <a:t>, </a:t>
            </a:r>
            <a:r>
              <a:rPr lang="en-US" sz="2400" dirty="0" err="1">
                <a:latin typeface="Arial" pitchFamily="34" charset="0"/>
                <a:cs typeface="Arial" pitchFamily="34" charset="0"/>
              </a:rPr>
              <a:t>meliputi</a:t>
            </a:r>
            <a:r>
              <a:rPr lang="en-US" sz="2400" dirty="0">
                <a:latin typeface="Arial" pitchFamily="34" charset="0"/>
                <a:cs typeface="Arial" pitchFamily="34" charset="0"/>
              </a:rPr>
              <a:t> </a:t>
            </a:r>
            <a:r>
              <a:rPr lang="en-US" sz="2400" dirty="0" err="1">
                <a:latin typeface="Arial" pitchFamily="34" charset="0"/>
                <a:cs typeface="Arial" pitchFamily="34" charset="0"/>
              </a:rPr>
              <a:t>berbagai</a:t>
            </a:r>
            <a:r>
              <a:rPr lang="en-US" sz="2400" dirty="0">
                <a:latin typeface="Arial" pitchFamily="34" charset="0"/>
                <a:cs typeface="Arial" pitchFamily="34" charset="0"/>
              </a:rPr>
              <a:t> </a:t>
            </a:r>
            <a:r>
              <a:rPr lang="en-US" sz="2400" dirty="0" err="1">
                <a:latin typeface="Arial" pitchFamily="34" charset="0"/>
                <a:cs typeface="Arial" pitchFamily="34" charset="0"/>
              </a:rPr>
              <a:t>fenomena</a:t>
            </a:r>
            <a:r>
              <a:rPr lang="en-US" sz="2400" dirty="0">
                <a:latin typeface="Arial" pitchFamily="34" charset="0"/>
                <a:cs typeface="Arial" pitchFamily="34" charset="0"/>
              </a:rPr>
              <a:t> </a:t>
            </a:r>
            <a:r>
              <a:rPr lang="en-US" sz="2400" dirty="0" err="1">
                <a:latin typeface="Arial" pitchFamily="34" charset="0"/>
                <a:cs typeface="Arial" pitchFamily="34" charset="0"/>
              </a:rPr>
              <a:t>antara</a:t>
            </a:r>
            <a:r>
              <a:rPr lang="en-US" sz="2400" dirty="0">
                <a:latin typeface="Arial" pitchFamily="34" charset="0"/>
                <a:cs typeface="Arial" pitchFamily="34" charset="0"/>
              </a:rPr>
              <a:t> lain: </a:t>
            </a:r>
            <a:r>
              <a:rPr lang="en-US" sz="2400" dirty="0" err="1">
                <a:latin typeface="Arial" pitchFamily="34" charset="0"/>
                <a:cs typeface="Arial" pitchFamily="34" charset="0"/>
              </a:rPr>
              <a:t>pola</a:t>
            </a:r>
            <a:r>
              <a:rPr lang="en-US" sz="2400" dirty="0">
                <a:latin typeface="Arial" pitchFamily="34" charset="0"/>
                <a:cs typeface="Arial" pitchFamily="34" charset="0"/>
              </a:rPr>
              <a:t>, </a:t>
            </a:r>
            <a:r>
              <a:rPr lang="en-US" sz="2400" dirty="0" err="1">
                <a:latin typeface="Arial" pitchFamily="34" charset="0"/>
                <a:cs typeface="Arial" pitchFamily="34" charset="0"/>
              </a:rPr>
              <a:t>sifat</a:t>
            </a:r>
            <a:r>
              <a:rPr lang="en-US" sz="2400" dirty="0">
                <a:latin typeface="Arial" pitchFamily="34" charset="0"/>
                <a:cs typeface="Arial" pitchFamily="34" charset="0"/>
              </a:rPr>
              <a:t> </a:t>
            </a:r>
            <a:r>
              <a:rPr lang="en-US" sz="2400" dirty="0" err="1">
                <a:latin typeface="Arial" pitchFamily="34" charset="0"/>
                <a:cs typeface="Arial" pitchFamily="34" charset="0"/>
              </a:rPr>
              <a:t>objek</a:t>
            </a:r>
            <a:r>
              <a:rPr lang="en-US" sz="2400" dirty="0">
                <a:latin typeface="Arial" pitchFamily="34" charset="0"/>
                <a:cs typeface="Arial" pitchFamily="34" charset="0"/>
              </a:rPr>
              <a:t>, </a:t>
            </a:r>
            <a:r>
              <a:rPr lang="en-US" sz="2400" dirty="0" err="1">
                <a:latin typeface="Arial" pitchFamily="34" charset="0"/>
                <a:cs typeface="Arial" pitchFamily="34" charset="0"/>
              </a:rPr>
              <a:t>posisi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orientasi</a:t>
            </a:r>
            <a:r>
              <a:rPr lang="en-US" sz="2400" dirty="0">
                <a:latin typeface="Arial" pitchFamily="34" charset="0"/>
                <a:cs typeface="Arial" pitchFamily="34" charset="0"/>
              </a:rPr>
              <a:t>, </a:t>
            </a:r>
            <a:r>
              <a:rPr lang="en-US" sz="2400" dirty="0" err="1">
                <a:latin typeface="Arial" pitchFamily="34" charset="0"/>
                <a:cs typeface="Arial" pitchFamily="34" charset="0"/>
              </a:rPr>
              <a:t>representasi</a:t>
            </a:r>
            <a:r>
              <a:rPr lang="en-US" sz="2400" dirty="0">
                <a:latin typeface="Arial" pitchFamily="34" charset="0"/>
                <a:cs typeface="Arial" pitchFamily="34" charset="0"/>
              </a:rPr>
              <a:t> </a:t>
            </a:r>
            <a:r>
              <a:rPr lang="en-US" sz="2400" dirty="0" err="1">
                <a:latin typeface="Arial" pitchFamily="34" charset="0"/>
                <a:cs typeface="Arial" pitchFamily="34" charset="0"/>
              </a:rPr>
              <a:t>objek</a:t>
            </a:r>
            <a:r>
              <a:rPr lang="en-US" sz="2400" dirty="0">
                <a:latin typeface="Arial" pitchFamily="34" charset="0"/>
                <a:cs typeface="Arial" pitchFamily="34" charset="0"/>
              </a:rPr>
              <a:t>, </a:t>
            </a:r>
            <a:r>
              <a:rPr lang="en-US" sz="2400" dirty="0" err="1">
                <a:latin typeface="Arial" pitchFamily="34" charset="0"/>
                <a:cs typeface="Arial" pitchFamily="34" charset="0"/>
              </a:rPr>
              <a:t>informasi</a:t>
            </a:r>
            <a:r>
              <a:rPr lang="en-US" sz="2400" dirty="0">
                <a:latin typeface="Arial" pitchFamily="34" charset="0"/>
                <a:cs typeface="Arial" pitchFamily="34" charset="0"/>
              </a:rPr>
              <a:t> visual, </a:t>
            </a:r>
            <a:r>
              <a:rPr lang="en-US" sz="2400" dirty="0" err="1">
                <a:latin typeface="Arial" pitchFamily="34" charset="0"/>
                <a:cs typeface="Arial" pitchFamily="34" charset="0"/>
              </a:rPr>
              <a:t>navigasi</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err="1">
                <a:latin typeface="Arial" pitchFamily="34" charset="0"/>
                <a:cs typeface="Arial" pitchFamily="34" charset="0"/>
              </a:rPr>
              <a:t>interaksi</a:t>
            </a:r>
            <a:r>
              <a:rPr lang="en-US" sz="2400" dirty="0">
                <a:latin typeface="Arial" pitchFamily="34" charset="0"/>
                <a:cs typeface="Arial" pitchFamily="34" charset="0"/>
              </a:rPr>
              <a:t> yang </a:t>
            </a:r>
            <a:r>
              <a:rPr lang="en-US" sz="2400" dirty="0" err="1">
                <a:latin typeface="Arial" pitchFamily="34" charset="0"/>
                <a:cs typeface="Arial" pitchFamily="34" charset="0"/>
              </a:rPr>
              <a:t>dinamis</a:t>
            </a:r>
            <a:r>
              <a:rPr lang="en-US" sz="2400" dirty="0">
                <a:latin typeface="Arial" pitchFamily="34" charset="0"/>
                <a:cs typeface="Arial" pitchFamily="34" charset="0"/>
              </a:rPr>
              <a:t> </a:t>
            </a:r>
            <a:r>
              <a:rPr lang="en-US" sz="2400" dirty="0" err="1">
                <a:latin typeface="Arial" pitchFamily="34" charset="0"/>
                <a:cs typeface="Arial" pitchFamily="34" charset="0"/>
              </a:rPr>
              <a:t>dengan</a:t>
            </a:r>
            <a:r>
              <a:rPr lang="en-US" sz="2400" dirty="0">
                <a:latin typeface="Arial" pitchFamily="34" charset="0"/>
                <a:cs typeface="Arial" pitchFamily="34" charset="0"/>
              </a:rPr>
              <a:t> </a:t>
            </a:r>
            <a:r>
              <a:rPr lang="en-US" sz="2400" dirty="0" err="1">
                <a:latin typeface="Arial" pitchFamily="34" charset="0"/>
                <a:cs typeface="Arial" pitchFamily="34" charset="0"/>
              </a:rPr>
              <a:t>bentuk</a:t>
            </a:r>
            <a:r>
              <a:rPr lang="en-US" sz="2400" dirty="0">
                <a:latin typeface="Arial" pitchFamily="34" charset="0"/>
                <a:cs typeface="Arial" pitchFamily="34" charset="0"/>
              </a:rPr>
              <a:t> </a:t>
            </a:r>
            <a:r>
              <a:rPr lang="en-US" sz="2400" dirty="0" err="1" smtClean="0">
                <a:latin typeface="Arial" pitchFamily="34" charset="0"/>
                <a:cs typeface="Arial" pitchFamily="34" charset="0"/>
              </a:rPr>
              <a:t>nyata</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Quantity: </a:t>
            </a:r>
            <a:r>
              <a:rPr lang="en-US" sz="2400" dirty="0" err="1" smtClean="0">
                <a:latin typeface="Arial" pitchFamily="34" charset="0"/>
                <a:cs typeface="Arial" pitchFamily="34" charset="0"/>
              </a:rPr>
              <a:t>materi</a:t>
            </a:r>
            <a:r>
              <a:rPr lang="en-US" sz="2400" dirty="0" smtClean="0">
                <a:latin typeface="Arial" pitchFamily="34" charset="0"/>
                <a:cs typeface="Arial" pitchFamily="34" charset="0"/>
              </a:rPr>
              <a:t> </a:t>
            </a:r>
            <a:r>
              <a:rPr lang="en-US" sz="2400" dirty="0" err="1">
                <a:latin typeface="Arial" pitchFamily="34" charset="0"/>
                <a:cs typeface="Arial" pitchFamily="34" charset="0"/>
              </a:rPr>
              <a:t>tentang</a:t>
            </a:r>
            <a:r>
              <a:rPr lang="en-US" sz="2400" dirty="0">
                <a:latin typeface="Arial" pitchFamily="34" charset="0"/>
                <a:cs typeface="Arial" pitchFamily="34" charset="0"/>
              </a:rPr>
              <a:t> </a:t>
            </a:r>
            <a:r>
              <a:rPr lang="en-US" sz="2400" dirty="0" err="1">
                <a:latin typeface="Arial" pitchFamily="34" charset="0"/>
                <a:cs typeface="Arial" pitchFamily="34" charset="0"/>
              </a:rPr>
              <a:t>kuantitas</a:t>
            </a:r>
            <a:r>
              <a:rPr lang="en-US" sz="2400" dirty="0">
                <a:latin typeface="Arial" pitchFamily="34" charset="0"/>
                <a:cs typeface="Arial" pitchFamily="34" charset="0"/>
              </a:rPr>
              <a:t> </a:t>
            </a:r>
            <a:r>
              <a:rPr lang="en-US" sz="2400" dirty="0" err="1">
                <a:latin typeface="Arial" pitchFamily="34" charset="0"/>
                <a:cs typeface="Arial" pitchFamily="34" charset="0"/>
              </a:rPr>
              <a:t>merupakan</a:t>
            </a:r>
            <a:r>
              <a:rPr lang="en-US" sz="2400" dirty="0">
                <a:latin typeface="Arial" pitchFamily="34" charset="0"/>
                <a:cs typeface="Arial" pitchFamily="34" charset="0"/>
              </a:rPr>
              <a:t> </a:t>
            </a:r>
            <a:r>
              <a:rPr lang="en-US" sz="2400" dirty="0" err="1">
                <a:latin typeface="Arial" pitchFamily="34" charset="0"/>
                <a:cs typeface="Arial" pitchFamily="34" charset="0"/>
              </a:rPr>
              <a:t>aspek</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yang paling </a:t>
            </a:r>
            <a:r>
              <a:rPr lang="en-US" sz="2400" dirty="0" err="1">
                <a:latin typeface="Arial" pitchFamily="34" charset="0"/>
                <a:cs typeface="Arial" pitchFamily="34" charset="0"/>
              </a:rPr>
              <a:t>luas</a:t>
            </a:r>
            <a:r>
              <a:rPr lang="en-US" sz="2400" dirty="0">
                <a:latin typeface="Arial" pitchFamily="34" charset="0"/>
                <a:cs typeface="Arial" pitchFamily="34" charset="0"/>
              </a:rPr>
              <a:t> </a:t>
            </a:r>
            <a:r>
              <a:rPr lang="en-US" sz="2400" dirty="0" err="1">
                <a:latin typeface="Arial" pitchFamily="34" charset="0"/>
                <a:cs typeface="Arial" pitchFamily="34" charset="0"/>
              </a:rPr>
              <a:t>penggunaannya</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penyelesaian</a:t>
            </a:r>
            <a:r>
              <a:rPr lang="en-US" sz="2400" dirty="0">
                <a:latin typeface="Arial" pitchFamily="34" charset="0"/>
                <a:cs typeface="Arial" pitchFamily="34" charset="0"/>
              </a:rPr>
              <a:t> </a:t>
            </a:r>
            <a:r>
              <a:rPr lang="en-US" sz="2400" dirty="0" err="1">
                <a:latin typeface="Arial" pitchFamily="34" charset="0"/>
                <a:cs typeface="Arial" pitchFamily="34" charset="0"/>
              </a:rPr>
              <a:t>masalah</a:t>
            </a:r>
            <a:r>
              <a:rPr lang="en-US" sz="2400" dirty="0">
                <a:latin typeface="Arial" pitchFamily="34" charset="0"/>
                <a:cs typeface="Arial" pitchFamily="34" charset="0"/>
              </a:rPr>
              <a:t> </a:t>
            </a:r>
            <a:r>
              <a:rPr lang="en-US" sz="2400" dirty="0" err="1">
                <a:latin typeface="Arial" pitchFamily="34" charset="0"/>
                <a:cs typeface="Arial" pitchFamily="34" charset="0"/>
              </a:rPr>
              <a:t>matematika</a:t>
            </a:r>
            <a:r>
              <a:rPr lang="en-US" sz="2400" dirty="0">
                <a:latin typeface="Arial" pitchFamily="34" charset="0"/>
                <a:cs typeface="Arial" pitchFamily="34" charset="0"/>
              </a:rPr>
              <a:t> di </a:t>
            </a:r>
            <a:r>
              <a:rPr lang="en-US" sz="2400" dirty="0" err="1">
                <a:latin typeface="Arial" pitchFamily="34" charset="0"/>
                <a:cs typeface="Arial" pitchFamily="34" charset="0"/>
              </a:rPr>
              <a:t>dunia</a:t>
            </a:r>
            <a:r>
              <a:rPr lang="en-US" sz="2400" dirty="0">
                <a:latin typeface="Arial" pitchFamily="34" charset="0"/>
                <a:cs typeface="Arial" pitchFamily="34" charset="0"/>
              </a:rPr>
              <a:t> </a:t>
            </a:r>
            <a:r>
              <a:rPr lang="en-US" sz="2400" dirty="0" err="1" smtClean="0">
                <a:latin typeface="Arial" pitchFamily="34" charset="0"/>
                <a:cs typeface="Arial" pitchFamily="34" charset="0"/>
              </a:rPr>
              <a:t>nyata</a:t>
            </a:r>
            <a:r>
              <a:rPr lang="en-US" sz="2400" dirty="0" smtClean="0">
                <a:latin typeface="Arial" pitchFamily="34" charset="0"/>
                <a:cs typeface="Arial" pitchFamily="34" charset="0"/>
              </a:rPr>
              <a:t>.</a:t>
            </a:r>
          </a:p>
          <a:p>
            <a:pPr marL="514350" lvl="0" indent="-514350">
              <a:spcBef>
                <a:spcPts val="600"/>
              </a:spcBef>
              <a:buFont typeface="+mj-lt"/>
              <a:buAutoNum type="arabicPeriod"/>
            </a:pPr>
            <a:r>
              <a:rPr lang="en-US" sz="2400" b="1" i="1" dirty="0" smtClean="0">
                <a:latin typeface="Arial" pitchFamily="34" charset="0"/>
                <a:cs typeface="Arial" pitchFamily="34" charset="0"/>
              </a:rPr>
              <a:t>Uncertainty </a:t>
            </a:r>
            <a:r>
              <a:rPr lang="en-US" sz="2400" b="1" i="1" dirty="0">
                <a:latin typeface="Arial" pitchFamily="34" charset="0"/>
                <a:cs typeface="Arial" pitchFamily="34" charset="0"/>
              </a:rPr>
              <a:t>and </a:t>
            </a:r>
            <a:r>
              <a:rPr lang="en-US" sz="2400" b="1" i="1" dirty="0" smtClean="0">
                <a:latin typeface="Arial" pitchFamily="34" charset="0"/>
                <a:cs typeface="Arial" pitchFamily="34" charset="0"/>
              </a:rPr>
              <a:t>Data:</a:t>
            </a:r>
            <a:r>
              <a:rPr lang="en-US" sz="2400" dirty="0" smtClean="0">
                <a:latin typeface="Arial" pitchFamily="34" charset="0"/>
                <a:cs typeface="Arial" pitchFamily="34" charset="0"/>
              </a:rPr>
              <a:t> </a:t>
            </a:r>
            <a:r>
              <a:rPr lang="en-US" sz="2400" dirty="0" err="1">
                <a:latin typeface="Arial" pitchFamily="34" charset="0"/>
                <a:cs typeface="Arial" pitchFamily="34" charset="0"/>
              </a:rPr>
              <a:t>materi</a:t>
            </a:r>
            <a:r>
              <a:rPr lang="en-US" sz="2400" dirty="0">
                <a:latin typeface="Arial" pitchFamily="34" charset="0"/>
                <a:cs typeface="Arial" pitchFamily="34" charset="0"/>
              </a:rPr>
              <a:t> </a:t>
            </a:r>
            <a:r>
              <a:rPr lang="en-US" sz="2400" dirty="0" err="1">
                <a:latin typeface="Arial" pitchFamily="34" charset="0"/>
                <a:cs typeface="Arial" pitchFamily="34" charset="0"/>
              </a:rPr>
              <a:t>ketidakpastian</a:t>
            </a:r>
            <a:r>
              <a:rPr lang="en-US" sz="2400" dirty="0">
                <a:latin typeface="Arial" pitchFamily="34" charset="0"/>
                <a:cs typeface="Arial" pitchFamily="34" charset="0"/>
              </a:rPr>
              <a:t> </a:t>
            </a:r>
            <a:r>
              <a:rPr lang="en-US" sz="2400" dirty="0" err="1">
                <a:latin typeface="Arial" pitchFamily="34" charset="0"/>
                <a:cs typeface="Arial" pitchFamily="34" charset="0"/>
              </a:rPr>
              <a:t>dan</a:t>
            </a:r>
            <a:r>
              <a:rPr lang="en-US" sz="2400" dirty="0">
                <a:latin typeface="Arial" pitchFamily="34" charset="0"/>
                <a:cs typeface="Arial" pitchFamily="34" charset="0"/>
              </a:rPr>
              <a:t> </a:t>
            </a:r>
            <a:r>
              <a:rPr lang="en-US" sz="2400" dirty="0" smtClean="0">
                <a:latin typeface="Arial" pitchFamily="34" charset="0"/>
                <a:cs typeface="Arial" pitchFamily="34" charset="0"/>
              </a:rPr>
              <a:t>data.</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88012025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Level </a:t>
            </a:r>
            <a:r>
              <a:rPr lang="it-IT" sz="3200" b="1" dirty="0">
                <a:ln>
                  <a:solidFill>
                    <a:schemeClr val="tx1"/>
                  </a:solidFill>
                </a:ln>
                <a:latin typeface="Arial" pitchFamily="34" charset="0"/>
                <a:cs typeface="Arial" pitchFamily="34" charset="0"/>
              </a:rPr>
              <a:t>Kompetensi </a:t>
            </a:r>
            <a:r>
              <a:rPr lang="it-IT" sz="3200" b="1" dirty="0" smtClean="0">
                <a:ln>
                  <a:solidFill>
                    <a:schemeClr val="tx1"/>
                  </a:solidFill>
                </a:ln>
                <a:latin typeface="Arial" pitchFamily="34" charset="0"/>
                <a:cs typeface="Arial" pitchFamily="34" charset="0"/>
              </a:rPr>
              <a:t>Matematika </a:t>
            </a:r>
            <a:r>
              <a:rPr lang="it-IT" sz="3200" b="1" dirty="0">
                <a:ln>
                  <a:solidFill>
                    <a:schemeClr val="tx1"/>
                  </a:solidFill>
                </a:ln>
                <a:latin typeface="Arial" pitchFamily="34" charset="0"/>
                <a:cs typeface="Arial" pitchFamily="34" charset="0"/>
              </a:rPr>
              <a:t>PISA </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61</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noChangeAspect="1"/>
          </p:cNvGraphicFramePr>
          <p:nvPr>
            <p:extLst>
              <p:ext uri="{D42A27DB-BD31-4B8C-83A1-F6EECF244321}">
                <p14:modId xmlns:p14="http://schemas.microsoft.com/office/powerpoint/2010/main" val="2770253352"/>
              </p:ext>
            </p:extLst>
          </p:nvPr>
        </p:nvGraphicFramePr>
        <p:xfrm>
          <a:off x="-904811" y="1155763"/>
          <a:ext cx="10024639" cy="5495759"/>
        </p:xfrm>
        <a:graphic>
          <a:graphicData uri="http://schemas.openxmlformats.org/presentationml/2006/ole">
            <mc:AlternateContent xmlns:mc="http://schemas.openxmlformats.org/markup-compatibility/2006">
              <mc:Choice xmlns:v="urn:schemas-microsoft-com:vml" Requires="v">
                <p:oleObj spid="_x0000_s7240" name="Document" r:id="rId3" imgW="4427031" imgH="2427473" progId="Word.Document.12">
                  <p:embed/>
                </p:oleObj>
              </mc:Choice>
              <mc:Fallback>
                <p:oleObj name="Document" r:id="rId3" imgW="4427031" imgH="2427473" progId="Word.Document.12">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11" y="1155763"/>
                        <a:ext cx="10024639" cy="549575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3301326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Level </a:t>
            </a:r>
            <a:r>
              <a:rPr lang="it-IT" sz="3200" b="1" dirty="0">
                <a:ln>
                  <a:solidFill>
                    <a:schemeClr val="tx1"/>
                  </a:solidFill>
                </a:ln>
                <a:latin typeface="Arial" pitchFamily="34" charset="0"/>
                <a:cs typeface="Arial" pitchFamily="34" charset="0"/>
              </a:rPr>
              <a:t>Kompetensi </a:t>
            </a:r>
            <a:r>
              <a:rPr lang="it-IT" sz="3200" b="1" dirty="0" smtClean="0">
                <a:ln>
                  <a:solidFill>
                    <a:schemeClr val="tx1"/>
                  </a:solidFill>
                </a:ln>
                <a:latin typeface="Arial" pitchFamily="34" charset="0"/>
                <a:cs typeface="Arial" pitchFamily="34" charset="0"/>
              </a:rPr>
              <a:t>Matematika </a:t>
            </a:r>
            <a:r>
              <a:rPr lang="it-IT" sz="3200" b="1" dirty="0">
                <a:ln>
                  <a:solidFill>
                    <a:schemeClr val="tx1"/>
                  </a:solidFill>
                </a:ln>
                <a:latin typeface="Arial" pitchFamily="34" charset="0"/>
                <a:cs typeface="Arial" pitchFamily="34" charset="0"/>
              </a:rPr>
              <a:t>PISA </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62</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noChangeAspect="1"/>
          </p:cNvGraphicFramePr>
          <p:nvPr>
            <p:extLst>
              <p:ext uri="{D42A27DB-BD31-4B8C-83A1-F6EECF244321}">
                <p14:modId xmlns:p14="http://schemas.microsoft.com/office/powerpoint/2010/main" val="3777890545"/>
              </p:ext>
            </p:extLst>
          </p:nvPr>
        </p:nvGraphicFramePr>
        <p:xfrm>
          <a:off x="-1086013" y="1342108"/>
          <a:ext cx="10266084" cy="4395018"/>
        </p:xfrm>
        <a:graphic>
          <a:graphicData uri="http://schemas.openxmlformats.org/presentationml/2006/ole">
            <mc:AlternateContent xmlns:mc="http://schemas.openxmlformats.org/markup-compatibility/2006">
              <mc:Choice xmlns:v="urn:schemas-microsoft-com:vml" Requires="v">
                <p:oleObj spid="_x0000_s8264" name="Document" r:id="rId3" imgW="4427031" imgH="1895473" progId="Word.Document.12">
                  <p:embed/>
                </p:oleObj>
              </mc:Choice>
              <mc:Fallback>
                <p:oleObj name="Document" r:id="rId3" imgW="4427031" imgH="1895473" progId="Word.Document.12">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6013" y="1342108"/>
                        <a:ext cx="10266084" cy="43950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0387765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63</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781" t="22629" r="30812" b="14224"/>
          <a:stretch/>
        </p:blipFill>
        <p:spPr bwMode="auto">
          <a:xfrm>
            <a:off x="574127" y="1655379"/>
            <a:ext cx="7995745" cy="46192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32851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64</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253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8781" t="11423" r="30570" b="31035"/>
          <a:stretch/>
        </p:blipFill>
        <p:spPr bwMode="auto">
          <a:xfrm>
            <a:off x="497927" y="1676400"/>
            <a:ext cx="8148146" cy="441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275222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65</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355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023" t="11423" r="40488" b="78232"/>
          <a:stretch/>
        </p:blipFill>
        <p:spPr bwMode="auto">
          <a:xfrm>
            <a:off x="627993" y="1910255"/>
            <a:ext cx="7888014" cy="1213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023" t="52155" r="40488" b="23923"/>
          <a:stretch/>
        </p:blipFill>
        <p:spPr bwMode="auto">
          <a:xfrm>
            <a:off x="627993" y="3124199"/>
            <a:ext cx="7888014" cy="24410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205290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66</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781" t="14718" r="29722" b="28017"/>
          <a:stretch/>
        </p:blipFill>
        <p:spPr bwMode="auto">
          <a:xfrm>
            <a:off x="497927" y="1676400"/>
            <a:ext cx="8148145"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069748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67</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pic>
        <p:nvPicPr>
          <p:cNvPr id="2560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417" t="31034" r="29723" b="16380"/>
          <a:stretch/>
        </p:blipFill>
        <p:spPr bwMode="auto">
          <a:xfrm>
            <a:off x="512379" y="1752600"/>
            <a:ext cx="8119242" cy="4377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98394633"/>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68</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98206" y="1256523"/>
            <a:ext cx="8111613" cy="5016758"/>
          </a:xfrm>
          <a:prstGeom prst="rect">
            <a:avLst/>
          </a:prstGeom>
          <a:ln>
            <a:solidFill>
              <a:schemeClr val="tx1"/>
            </a:solidFill>
          </a:ln>
        </p:spPr>
        <p:txBody>
          <a:bodyPr wrap="square">
            <a:spAutoFit/>
          </a:bodyPr>
          <a:lstStyle/>
          <a:p>
            <a:pPr algn="ctr"/>
            <a:r>
              <a:rPr lang="en-US" sz="2800" b="1" dirty="0">
                <a:latin typeface="Arial" pitchFamily="34" charset="0"/>
                <a:cs typeface="Arial" pitchFamily="34" charset="0"/>
              </a:rPr>
              <a:t>MENDAKI GUNUNG FUJI</a:t>
            </a:r>
            <a:endParaRPr lang="en-US" sz="2800" dirty="0">
              <a:latin typeface="Arial" pitchFamily="34" charset="0"/>
              <a:cs typeface="Arial" pitchFamily="34" charset="0"/>
            </a:endParaRPr>
          </a:p>
          <a:p>
            <a:pPr>
              <a:spcBef>
                <a:spcPts val="600"/>
              </a:spcBef>
            </a:pPr>
            <a:r>
              <a:rPr lang="en-US" sz="2800" dirty="0" err="1">
                <a:latin typeface="Arial" pitchFamily="34" charset="0"/>
                <a:cs typeface="Arial" pitchFamily="34" charset="0"/>
              </a:rPr>
              <a:t>Gunung</a:t>
            </a:r>
            <a:r>
              <a:rPr lang="en-US" sz="2800" dirty="0">
                <a:latin typeface="Arial" pitchFamily="34" charset="0"/>
                <a:cs typeface="Arial" pitchFamily="34" charset="0"/>
              </a:rPr>
              <a:t> Fuji </a:t>
            </a:r>
            <a:r>
              <a:rPr lang="en-US" sz="2800" dirty="0" err="1">
                <a:latin typeface="Arial" pitchFamily="34" charset="0"/>
                <a:cs typeface="Arial" pitchFamily="34" charset="0"/>
              </a:rPr>
              <a:t>adalah</a:t>
            </a:r>
            <a:r>
              <a:rPr lang="en-US" sz="2800" dirty="0">
                <a:latin typeface="Arial" pitchFamily="34" charset="0"/>
                <a:cs typeface="Arial" pitchFamily="34" charset="0"/>
              </a:rPr>
              <a:t> </a:t>
            </a:r>
            <a:r>
              <a:rPr lang="en-US" sz="2800" dirty="0" err="1">
                <a:latin typeface="Arial" pitchFamily="34" charset="0"/>
                <a:cs typeface="Arial" pitchFamily="34" charset="0"/>
              </a:rPr>
              <a:t>gunung</a:t>
            </a:r>
            <a:r>
              <a:rPr lang="en-US" sz="2800" dirty="0">
                <a:latin typeface="Arial" pitchFamily="34" charset="0"/>
                <a:cs typeface="Arial" pitchFamily="34" charset="0"/>
              </a:rPr>
              <a:t> </a:t>
            </a:r>
            <a:r>
              <a:rPr lang="en-US" sz="2800" dirty="0" err="1">
                <a:latin typeface="Arial" pitchFamily="34" charset="0"/>
                <a:cs typeface="Arial" pitchFamily="34" charset="0"/>
              </a:rPr>
              <a:t>api</a:t>
            </a:r>
            <a:r>
              <a:rPr lang="en-US" sz="2800" dirty="0">
                <a:latin typeface="Arial" pitchFamily="34" charset="0"/>
                <a:cs typeface="Arial" pitchFamily="34" charset="0"/>
              </a:rPr>
              <a:t> </a:t>
            </a:r>
            <a:r>
              <a:rPr lang="en-US" sz="2800" dirty="0" err="1">
                <a:latin typeface="Arial" pitchFamily="34" charset="0"/>
                <a:cs typeface="Arial" pitchFamily="34" charset="0"/>
              </a:rPr>
              <a:t>tidak</a:t>
            </a:r>
            <a:r>
              <a:rPr lang="en-US" sz="2800" dirty="0">
                <a:latin typeface="Arial" pitchFamily="34" charset="0"/>
                <a:cs typeface="Arial" pitchFamily="34" charset="0"/>
              </a:rPr>
              <a:t> </a:t>
            </a:r>
            <a:r>
              <a:rPr lang="en-US" sz="2800" dirty="0" err="1">
                <a:latin typeface="Arial" pitchFamily="34" charset="0"/>
                <a:cs typeface="Arial" pitchFamily="34" charset="0"/>
              </a:rPr>
              <a:t>aktif</a:t>
            </a:r>
            <a:r>
              <a:rPr lang="en-US" sz="2800" dirty="0">
                <a:latin typeface="Arial" pitchFamily="34" charset="0"/>
                <a:cs typeface="Arial" pitchFamily="34" charset="0"/>
              </a:rPr>
              <a:t> yang </a:t>
            </a:r>
            <a:r>
              <a:rPr lang="en-US" sz="2800" dirty="0" err="1">
                <a:latin typeface="Arial" pitchFamily="34" charset="0"/>
                <a:cs typeface="Arial" pitchFamily="34" charset="0"/>
              </a:rPr>
              <a:t>terkenal</a:t>
            </a:r>
            <a:r>
              <a:rPr lang="en-US" sz="2800" dirty="0">
                <a:latin typeface="Arial" pitchFamily="34" charset="0"/>
                <a:cs typeface="Arial" pitchFamily="34" charset="0"/>
              </a:rPr>
              <a:t> di </a:t>
            </a:r>
            <a:r>
              <a:rPr lang="en-US" sz="2800" dirty="0" err="1">
                <a:latin typeface="Arial" pitchFamily="34" charset="0"/>
                <a:cs typeface="Arial" pitchFamily="34" charset="0"/>
              </a:rPr>
              <a:t>Jepang</a:t>
            </a:r>
            <a:r>
              <a:rPr lang="en-US" sz="2800" dirty="0" smtClean="0">
                <a:latin typeface="Arial" pitchFamily="34" charset="0"/>
                <a:cs typeface="Arial" pitchFamily="34" charset="0"/>
              </a:rPr>
              <a:t>.</a:t>
            </a:r>
          </a:p>
          <a:p>
            <a:pPr>
              <a:spcBef>
                <a:spcPts val="600"/>
              </a:spcBef>
            </a:pPr>
            <a:endParaRPr lang="en-US" sz="2800" dirty="0">
              <a:latin typeface="Arial" pitchFamily="34" charset="0"/>
              <a:cs typeface="Arial" pitchFamily="34" charset="0"/>
            </a:endParaRPr>
          </a:p>
          <a:p>
            <a:pPr>
              <a:spcBef>
                <a:spcPts val="600"/>
              </a:spcBef>
            </a:pPr>
            <a:endParaRPr lang="en-US" sz="2800" dirty="0" smtClean="0">
              <a:latin typeface="Arial" pitchFamily="34" charset="0"/>
              <a:cs typeface="Arial" pitchFamily="34" charset="0"/>
            </a:endParaRPr>
          </a:p>
          <a:p>
            <a:pPr>
              <a:spcBef>
                <a:spcPts val="600"/>
              </a:spcBef>
            </a:pPr>
            <a:endParaRPr lang="en-US" sz="2800" dirty="0">
              <a:latin typeface="Arial" pitchFamily="34" charset="0"/>
              <a:cs typeface="Arial" pitchFamily="34" charset="0"/>
            </a:endParaRPr>
          </a:p>
          <a:p>
            <a:pPr>
              <a:spcBef>
                <a:spcPts val="600"/>
              </a:spcBef>
            </a:pPr>
            <a:endParaRPr lang="en-US" sz="2800" dirty="0" smtClean="0">
              <a:latin typeface="Arial" pitchFamily="34" charset="0"/>
              <a:cs typeface="Arial" pitchFamily="34" charset="0"/>
            </a:endParaRPr>
          </a:p>
          <a:p>
            <a:pPr>
              <a:spcBef>
                <a:spcPts val="600"/>
              </a:spcBef>
            </a:pPr>
            <a:endParaRPr lang="en-US" sz="2800" dirty="0">
              <a:latin typeface="Arial" pitchFamily="34" charset="0"/>
              <a:cs typeface="Arial" pitchFamily="34" charset="0"/>
            </a:endParaRPr>
          </a:p>
          <a:p>
            <a:pPr>
              <a:spcBef>
                <a:spcPts val="600"/>
              </a:spcBef>
            </a:pPr>
            <a:endParaRPr lang="en-US" sz="2800" dirty="0" smtClean="0">
              <a:latin typeface="Arial" pitchFamily="34" charset="0"/>
              <a:cs typeface="Arial" pitchFamily="34" charset="0"/>
            </a:endParaRPr>
          </a:p>
          <a:p>
            <a:pPr>
              <a:spcBef>
                <a:spcPts val="600"/>
              </a:spcBef>
            </a:pPr>
            <a:endParaRPr lang="en-US" sz="2800" dirty="0">
              <a:latin typeface="Arial" pitchFamily="34" charset="0"/>
              <a:cs typeface="Arial" pitchFamily="34" charset="0"/>
            </a:endParaRPr>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79172" y="2968204"/>
            <a:ext cx="3923071" cy="3108131"/>
          </a:xfrm>
          <a:prstGeom prst="rect">
            <a:avLst/>
          </a:prstGeom>
          <a:noFill/>
          <a:ln>
            <a:noFill/>
          </a:ln>
        </p:spPr>
      </p:pic>
    </p:spTree>
    <p:extLst>
      <p:ext uri="{BB962C8B-B14F-4D97-AF65-F5344CB8AC3E}">
        <p14:creationId xmlns:p14="http://schemas.microsoft.com/office/powerpoint/2010/main" val="117704967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1396376"/>
            <a:ext cx="8214852" cy="3939540"/>
          </a:xfrm>
          <a:prstGeom prst="rect">
            <a:avLst/>
          </a:prstGeom>
          <a:ln>
            <a:solidFill>
              <a:schemeClr val="tx1"/>
            </a:solidFill>
          </a:ln>
        </p:spPr>
        <p:txBody>
          <a:bodyPr wrap="square">
            <a:spAutoFit/>
          </a:bodyPr>
          <a:lstStyle/>
          <a:p>
            <a:r>
              <a:rPr lang="en-US" sz="2400" b="1" dirty="0" err="1">
                <a:latin typeface="Arial" pitchFamily="34" charset="0"/>
                <a:cs typeface="Arial" pitchFamily="34" charset="0"/>
              </a:rPr>
              <a:t>Pertanyaan</a:t>
            </a:r>
            <a:r>
              <a:rPr lang="en-US" sz="2400" b="1" dirty="0">
                <a:latin typeface="Arial" pitchFamily="34" charset="0"/>
                <a:cs typeface="Arial" pitchFamily="34" charset="0"/>
              </a:rPr>
              <a:t> 3: MENDAKI GUNUNG FUJI</a:t>
            </a:r>
            <a:endParaRPr lang="en-US" sz="2400" dirty="0">
              <a:latin typeface="Arial" pitchFamily="34" charset="0"/>
              <a:cs typeface="Arial" pitchFamily="34" charset="0"/>
            </a:endParaRPr>
          </a:p>
          <a:p>
            <a:r>
              <a:rPr lang="en-US" sz="2400" dirty="0">
                <a:latin typeface="Arial" pitchFamily="34" charset="0"/>
                <a:cs typeface="Arial" pitchFamily="34" charset="0"/>
              </a:rPr>
              <a:t> </a:t>
            </a:r>
          </a:p>
          <a:p>
            <a:r>
              <a:rPr lang="en-US" sz="2400" dirty="0" err="1">
                <a:latin typeface="Arial" pitchFamily="34" charset="0"/>
                <a:cs typeface="Arial" pitchFamily="34" charset="0"/>
              </a:rPr>
              <a:t>Toshi</a:t>
            </a:r>
            <a:r>
              <a:rPr lang="en-US" sz="2400" dirty="0">
                <a:latin typeface="Arial" pitchFamily="34" charset="0"/>
                <a:cs typeface="Arial" pitchFamily="34" charset="0"/>
              </a:rPr>
              <a:t> </a:t>
            </a:r>
            <a:r>
              <a:rPr lang="en-US" sz="2400" dirty="0" err="1">
                <a:latin typeface="Arial" pitchFamily="34" charset="0"/>
                <a:cs typeface="Arial" pitchFamily="34" charset="0"/>
              </a:rPr>
              <a:t>memakai</a:t>
            </a:r>
            <a:r>
              <a:rPr lang="en-US" sz="2400" dirty="0">
                <a:latin typeface="Arial" pitchFamily="34" charset="0"/>
                <a:cs typeface="Arial" pitchFamily="34" charset="0"/>
              </a:rPr>
              <a:t> pedometer </a:t>
            </a:r>
            <a:r>
              <a:rPr lang="en-US" sz="2400" dirty="0" err="1">
                <a:latin typeface="Arial" pitchFamily="34" charset="0"/>
                <a:cs typeface="Arial" pitchFamily="34" charset="0"/>
              </a:rPr>
              <a:t>untuk</a:t>
            </a:r>
            <a:r>
              <a:rPr lang="en-US" sz="2400" dirty="0">
                <a:latin typeface="Arial" pitchFamily="34" charset="0"/>
                <a:cs typeface="Arial" pitchFamily="34" charset="0"/>
              </a:rPr>
              <a:t> </a:t>
            </a:r>
            <a:r>
              <a:rPr lang="en-US" sz="2400" dirty="0" err="1">
                <a:latin typeface="Arial" pitchFamily="34" charset="0"/>
                <a:cs typeface="Arial" pitchFamily="34" charset="0"/>
              </a:rPr>
              <a:t>menghitung</a:t>
            </a:r>
            <a:r>
              <a:rPr lang="en-US" sz="2400" dirty="0">
                <a:latin typeface="Arial" pitchFamily="34" charset="0"/>
                <a:cs typeface="Arial" pitchFamily="34" charset="0"/>
              </a:rPr>
              <a:t> </a:t>
            </a:r>
            <a:r>
              <a:rPr lang="en-US" sz="2400" dirty="0" err="1">
                <a:latin typeface="Arial" pitchFamily="34" charset="0"/>
                <a:cs typeface="Arial" pitchFamily="34" charset="0"/>
              </a:rPr>
              <a:t>langkah-langkahnya</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perjalanan</a:t>
            </a:r>
            <a:r>
              <a:rPr lang="en-US" sz="2400" dirty="0">
                <a:latin typeface="Arial" pitchFamily="34" charset="0"/>
                <a:cs typeface="Arial" pitchFamily="34" charset="0"/>
              </a:rPr>
              <a:t> </a:t>
            </a:r>
            <a:r>
              <a:rPr lang="en-US" sz="2400" dirty="0" err="1">
                <a:latin typeface="Arial" pitchFamily="34" charset="0"/>
                <a:cs typeface="Arial" pitchFamily="34" charset="0"/>
              </a:rPr>
              <a:t>sepanjang</a:t>
            </a:r>
            <a:r>
              <a:rPr lang="en-US" sz="2400" dirty="0">
                <a:latin typeface="Arial" pitchFamily="34" charset="0"/>
                <a:cs typeface="Arial" pitchFamily="34" charset="0"/>
              </a:rPr>
              <a:t> </a:t>
            </a:r>
            <a:r>
              <a:rPr lang="en-US" sz="2400" dirty="0" err="1">
                <a:latin typeface="Arial" pitchFamily="34" charset="0"/>
                <a:cs typeface="Arial" pitchFamily="34" charset="0"/>
              </a:rPr>
              <a:t>jalan</a:t>
            </a:r>
            <a:r>
              <a:rPr lang="en-US" sz="2400" dirty="0">
                <a:latin typeface="Arial" pitchFamily="34" charset="0"/>
                <a:cs typeface="Arial" pitchFamily="34" charset="0"/>
              </a:rPr>
              <a:t> </a:t>
            </a:r>
            <a:r>
              <a:rPr lang="en-US" sz="2400" dirty="0" err="1">
                <a:latin typeface="Arial" pitchFamily="34" charset="0"/>
                <a:cs typeface="Arial" pitchFamily="34" charset="0"/>
              </a:rPr>
              <a:t>Gotemba</a:t>
            </a:r>
            <a:r>
              <a:rPr lang="en-US" sz="2400" dirty="0">
                <a:latin typeface="Arial" pitchFamily="34" charset="0"/>
                <a:cs typeface="Arial" pitchFamily="34" charset="0"/>
              </a:rPr>
              <a:t>.</a:t>
            </a:r>
          </a:p>
          <a:p>
            <a:r>
              <a:rPr lang="en-US" sz="2400" dirty="0" err="1">
                <a:latin typeface="Arial" pitchFamily="34" charset="0"/>
                <a:cs typeface="Arial" pitchFamily="34" charset="0"/>
              </a:rPr>
              <a:t>Pedometernya</a:t>
            </a:r>
            <a:r>
              <a:rPr lang="en-US" sz="2400" dirty="0">
                <a:latin typeface="Arial" pitchFamily="34" charset="0"/>
                <a:cs typeface="Arial" pitchFamily="34" charset="0"/>
              </a:rPr>
              <a:t> </a:t>
            </a:r>
            <a:r>
              <a:rPr lang="en-US" sz="2400" dirty="0" err="1">
                <a:latin typeface="Arial" pitchFamily="34" charset="0"/>
                <a:cs typeface="Arial" pitchFamily="34" charset="0"/>
              </a:rPr>
              <a:t>menunjukkan</a:t>
            </a:r>
            <a:r>
              <a:rPr lang="en-US" sz="2400" dirty="0">
                <a:latin typeface="Arial" pitchFamily="34" charset="0"/>
                <a:cs typeface="Arial" pitchFamily="34" charset="0"/>
              </a:rPr>
              <a:t> </a:t>
            </a:r>
            <a:r>
              <a:rPr lang="en-US" sz="2400" dirty="0" err="1">
                <a:latin typeface="Arial" pitchFamily="34" charset="0"/>
                <a:cs typeface="Arial" pitchFamily="34" charset="0"/>
              </a:rPr>
              <a:t>bahwa</a:t>
            </a:r>
            <a:r>
              <a:rPr lang="en-US" sz="2400" dirty="0">
                <a:latin typeface="Arial" pitchFamily="34" charset="0"/>
                <a:cs typeface="Arial" pitchFamily="34" charset="0"/>
              </a:rPr>
              <a:t> </a:t>
            </a:r>
            <a:r>
              <a:rPr lang="en-US" sz="2400" dirty="0" err="1">
                <a:latin typeface="Arial" pitchFamily="34" charset="0"/>
                <a:cs typeface="Arial" pitchFamily="34" charset="0"/>
              </a:rPr>
              <a:t>ia</a:t>
            </a:r>
            <a:r>
              <a:rPr lang="en-US" sz="2400" dirty="0">
                <a:latin typeface="Arial" pitchFamily="34" charset="0"/>
                <a:cs typeface="Arial" pitchFamily="34" charset="0"/>
              </a:rPr>
              <a:t> </a:t>
            </a:r>
            <a:r>
              <a:rPr lang="en-US" sz="2400" dirty="0" err="1">
                <a:latin typeface="Arial" pitchFamily="34" charset="0"/>
                <a:cs typeface="Arial" pitchFamily="34" charset="0"/>
              </a:rPr>
              <a:t>telah</a:t>
            </a:r>
            <a:r>
              <a:rPr lang="en-US" sz="2400" dirty="0">
                <a:latin typeface="Arial" pitchFamily="34" charset="0"/>
                <a:cs typeface="Arial" pitchFamily="34" charset="0"/>
              </a:rPr>
              <a:t> </a:t>
            </a:r>
            <a:r>
              <a:rPr lang="en-US" sz="2400" dirty="0" err="1">
                <a:latin typeface="Arial" pitchFamily="34" charset="0"/>
                <a:cs typeface="Arial" pitchFamily="34" charset="0"/>
              </a:rPr>
              <a:t>berjalan</a:t>
            </a:r>
            <a:r>
              <a:rPr lang="en-US" sz="2400" dirty="0">
                <a:latin typeface="Arial" pitchFamily="34" charset="0"/>
                <a:cs typeface="Arial" pitchFamily="34" charset="0"/>
              </a:rPr>
              <a:t> 22.500 </a:t>
            </a:r>
            <a:r>
              <a:rPr lang="en-US" sz="2400" dirty="0" err="1">
                <a:latin typeface="Arial" pitchFamily="34" charset="0"/>
                <a:cs typeface="Arial" pitchFamily="34" charset="0"/>
              </a:rPr>
              <a:t>langkah</a:t>
            </a:r>
            <a:r>
              <a:rPr lang="en-US" sz="2400" dirty="0">
                <a:latin typeface="Arial" pitchFamily="34" charset="0"/>
                <a:cs typeface="Arial" pitchFamily="34" charset="0"/>
              </a:rPr>
              <a:t>.</a:t>
            </a:r>
          </a:p>
          <a:p>
            <a:pPr>
              <a:spcBef>
                <a:spcPts val="600"/>
              </a:spcBef>
            </a:pPr>
            <a:r>
              <a:rPr lang="en-US" sz="2400" dirty="0" err="1">
                <a:latin typeface="Arial" pitchFamily="34" charset="0"/>
                <a:cs typeface="Arial" pitchFamily="34" charset="0"/>
              </a:rPr>
              <a:t>Berapa</a:t>
            </a:r>
            <a:r>
              <a:rPr lang="en-US" sz="2400" dirty="0">
                <a:latin typeface="Arial" pitchFamily="34" charset="0"/>
                <a:cs typeface="Arial" pitchFamily="34" charset="0"/>
              </a:rPr>
              <a:t> </a:t>
            </a:r>
            <a:r>
              <a:rPr lang="en-US" sz="2400" dirty="0" err="1">
                <a:latin typeface="Arial" pitchFamily="34" charset="0"/>
                <a:cs typeface="Arial" pitchFamily="34" charset="0"/>
              </a:rPr>
              <a:t>perkiraan</a:t>
            </a:r>
            <a:r>
              <a:rPr lang="en-US" sz="2400" dirty="0">
                <a:latin typeface="Arial" pitchFamily="34" charset="0"/>
                <a:cs typeface="Arial" pitchFamily="34" charset="0"/>
              </a:rPr>
              <a:t> rata-rata </a:t>
            </a:r>
            <a:r>
              <a:rPr lang="en-US" sz="2400" dirty="0" err="1">
                <a:latin typeface="Arial" pitchFamily="34" charset="0"/>
                <a:cs typeface="Arial" pitchFamily="34" charset="0"/>
              </a:rPr>
              <a:t>panjang</a:t>
            </a:r>
            <a:r>
              <a:rPr lang="en-US" sz="2400" dirty="0">
                <a:latin typeface="Arial" pitchFamily="34" charset="0"/>
                <a:cs typeface="Arial" pitchFamily="34" charset="0"/>
              </a:rPr>
              <a:t> </a:t>
            </a:r>
            <a:r>
              <a:rPr lang="en-US" sz="2400" dirty="0" err="1">
                <a:latin typeface="Arial" pitchFamily="34" charset="0"/>
                <a:cs typeface="Arial" pitchFamily="34" charset="0"/>
              </a:rPr>
              <a:t>langkah</a:t>
            </a:r>
            <a:r>
              <a:rPr lang="en-US" sz="2400" dirty="0">
                <a:latin typeface="Arial" pitchFamily="34" charset="0"/>
                <a:cs typeface="Arial" pitchFamily="34" charset="0"/>
              </a:rPr>
              <a:t> </a:t>
            </a:r>
            <a:r>
              <a:rPr lang="en-US" sz="2400" dirty="0" err="1">
                <a:latin typeface="Arial" pitchFamily="34" charset="0"/>
                <a:cs typeface="Arial" pitchFamily="34" charset="0"/>
              </a:rPr>
              <a:t>Toshi</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jarak</a:t>
            </a:r>
            <a:r>
              <a:rPr lang="en-US" sz="2400" dirty="0">
                <a:latin typeface="Arial" pitchFamily="34" charset="0"/>
                <a:cs typeface="Arial" pitchFamily="34" charset="0"/>
              </a:rPr>
              <a:t> 9 km </a:t>
            </a:r>
            <a:r>
              <a:rPr lang="en-US" sz="2400" dirty="0" err="1">
                <a:latin typeface="Arial" pitchFamily="34" charset="0"/>
                <a:cs typeface="Arial" pitchFamily="34" charset="0"/>
              </a:rPr>
              <a:t>sepanjang</a:t>
            </a:r>
            <a:r>
              <a:rPr lang="en-US" sz="2400" dirty="0">
                <a:latin typeface="Arial" pitchFamily="34" charset="0"/>
                <a:cs typeface="Arial" pitchFamily="34" charset="0"/>
              </a:rPr>
              <a:t> </a:t>
            </a:r>
            <a:r>
              <a:rPr lang="en-US" sz="2400" dirty="0" err="1">
                <a:latin typeface="Arial" pitchFamily="34" charset="0"/>
                <a:cs typeface="Arial" pitchFamily="34" charset="0"/>
              </a:rPr>
              <a:t>jalan</a:t>
            </a:r>
            <a:r>
              <a:rPr lang="en-US" sz="2400" dirty="0">
                <a:latin typeface="Arial" pitchFamily="34" charset="0"/>
                <a:cs typeface="Arial" pitchFamily="34" charset="0"/>
              </a:rPr>
              <a:t> </a:t>
            </a:r>
            <a:r>
              <a:rPr lang="en-US" sz="2400" dirty="0" err="1">
                <a:latin typeface="Arial" pitchFamily="34" charset="0"/>
                <a:cs typeface="Arial" pitchFamily="34" charset="0"/>
              </a:rPr>
              <a:t>Gotemba</a:t>
            </a:r>
            <a:r>
              <a:rPr lang="en-US" sz="2400" dirty="0">
                <a:latin typeface="Arial" pitchFamily="34" charset="0"/>
                <a:cs typeface="Arial" pitchFamily="34" charset="0"/>
              </a:rPr>
              <a:t>? </a:t>
            </a:r>
            <a:r>
              <a:rPr lang="en-US" sz="2400" dirty="0" err="1">
                <a:latin typeface="Arial" pitchFamily="34" charset="0"/>
                <a:cs typeface="Arial" pitchFamily="34" charset="0"/>
              </a:rPr>
              <a:t>Berikan</a:t>
            </a:r>
            <a:r>
              <a:rPr lang="en-US" sz="2400" dirty="0">
                <a:latin typeface="Arial" pitchFamily="34" charset="0"/>
                <a:cs typeface="Arial" pitchFamily="34" charset="0"/>
              </a:rPr>
              <a:t> </a:t>
            </a:r>
            <a:r>
              <a:rPr lang="en-US" sz="2400" dirty="0" err="1">
                <a:latin typeface="Arial" pitchFamily="34" charset="0"/>
                <a:cs typeface="Arial" pitchFamily="34" charset="0"/>
              </a:rPr>
              <a:t>jawaban</a:t>
            </a:r>
            <a:r>
              <a:rPr lang="en-US" sz="2400" dirty="0">
                <a:latin typeface="Arial" pitchFamily="34" charset="0"/>
                <a:cs typeface="Arial" pitchFamily="34" charset="0"/>
              </a:rPr>
              <a:t> </a:t>
            </a:r>
            <a:r>
              <a:rPr lang="en-US" sz="2400" dirty="0" err="1">
                <a:latin typeface="Arial" pitchFamily="34" charset="0"/>
                <a:cs typeface="Arial" pitchFamily="34" charset="0"/>
              </a:rPr>
              <a:t>kamu</a:t>
            </a:r>
            <a:r>
              <a:rPr lang="en-US" sz="2400" dirty="0">
                <a:latin typeface="Arial" pitchFamily="34" charset="0"/>
                <a:cs typeface="Arial" pitchFamily="34" charset="0"/>
              </a:rPr>
              <a:t> </a:t>
            </a:r>
            <a:r>
              <a:rPr lang="en-US" sz="2400" dirty="0" err="1">
                <a:latin typeface="Arial" pitchFamily="34" charset="0"/>
                <a:cs typeface="Arial" pitchFamily="34" charset="0"/>
              </a:rPr>
              <a:t>dalam</a:t>
            </a:r>
            <a:r>
              <a:rPr lang="en-US" sz="2400" dirty="0">
                <a:latin typeface="Arial" pitchFamily="34" charset="0"/>
                <a:cs typeface="Arial" pitchFamily="34" charset="0"/>
              </a:rPr>
              <a:t> </a:t>
            </a:r>
            <a:r>
              <a:rPr lang="en-US" sz="2400" dirty="0" err="1">
                <a:latin typeface="Arial" pitchFamily="34" charset="0"/>
                <a:cs typeface="Arial" pitchFamily="34" charset="0"/>
              </a:rPr>
              <a:t>satuan</a:t>
            </a:r>
            <a:r>
              <a:rPr lang="en-US" sz="2400" dirty="0">
                <a:latin typeface="Arial" pitchFamily="34" charset="0"/>
                <a:cs typeface="Arial" pitchFamily="34" charset="0"/>
              </a:rPr>
              <a:t> centimeter (cm).</a:t>
            </a:r>
          </a:p>
          <a:p>
            <a:pPr>
              <a:spcBef>
                <a:spcPts val="600"/>
              </a:spcBef>
            </a:pPr>
            <a:r>
              <a:rPr lang="en-US" sz="2400" dirty="0" err="1">
                <a:latin typeface="Arial" pitchFamily="34" charset="0"/>
                <a:cs typeface="Arial" pitchFamily="34" charset="0"/>
              </a:rPr>
              <a:t>Jawaban</a:t>
            </a:r>
            <a:r>
              <a:rPr lang="en-US" sz="2400" dirty="0">
                <a:latin typeface="Arial" pitchFamily="34" charset="0"/>
                <a:cs typeface="Arial" pitchFamily="34" charset="0"/>
              </a:rPr>
              <a:t>: ......................................... cm.</a:t>
            </a:r>
          </a:p>
        </p:txBody>
      </p:sp>
      <p:cxnSp>
        <p:nvCxnSpPr>
          <p:cNvPr id="7" name="Straight Connector 6"/>
          <p:cNvCxnSpPr/>
          <p:nvPr/>
        </p:nvCxnSpPr>
        <p:spPr>
          <a:xfrm>
            <a:off x="486696" y="1946787"/>
            <a:ext cx="817060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Contoh Soal</a:t>
            </a:r>
            <a:endParaRPr lang="id-ID" b="1" dirty="0">
              <a:ln>
                <a:solidFill>
                  <a:schemeClr val="tx1"/>
                </a:solidFill>
              </a:ln>
              <a:latin typeface="Arial" pitchFamily="34" charset="0"/>
              <a:cs typeface="Arial" pitchFamily="34" charset="0"/>
            </a:endParaRPr>
          </a:p>
        </p:txBody>
      </p:sp>
      <p:sp>
        <p:nvSpPr>
          <p:cNvPr id="2" name="Slide Number Placeholder 1"/>
          <p:cNvSpPr>
            <a:spLocks noGrp="1"/>
          </p:cNvSpPr>
          <p:nvPr>
            <p:ph type="sldNum" sz="quarter" idx="12"/>
          </p:nvPr>
        </p:nvSpPr>
        <p:spPr/>
        <p:txBody>
          <a:bodyPr/>
          <a:lstStyle/>
          <a:p>
            <a:pPr algn="r"/>
            <a:fld id="{D4C49B74-5DB2-4B03-B1D2-7F6A3C51C318}" type="slidenum">
              <a:rPr lang="en-US" smtClean="0"/>
              <a:pPr algn="r"/>
              <a:t>69</a:t>
            </a:fld>
            <a:endParaRPr lang="en-US"/>
          </a:p>
        </p:txBody>
      </p:sp>
    </p:spTree>
    <p:extLst>
      <p:ext uri="{BB962C8B-B14F-4D97-AF65-F5344CB8AC3E}">
        <p14:creationId xmlns:p14="http://schemas.microsoft.com/office/powerpoint/2010/main" val="406183654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1061872"/>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Penjelasan</a:t>
            </a:r>
            <a:endParaRPr lang="id-ID" sz="3200"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70</a:t>
            </a:fld>
            <a:endParaRPr lang="en-US"/>
          </a:p>
        </p:txBody>
      </p:sp>
      <p:cxnSp>
        <p:nvCxnSpPr>
          <p:cNvPr id="5" name="Straight Connector 4"/>
          <p:cNvCxnSpPr/>
          <p:nvPr/>
        </p:nvCxnSpPr>
        <p:spPr>
          <a:xfrm>
            <a:off x="0" y="1076622"/>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3" name="Object 2"/>
          <p:cNvGraphicFramePr>
            <a:graphicFrameLocks noChangeAspect="1"/>
          </p:cNvGraphicFramePr>
          <p:nvPr>
            <p:extLst>
              <p:ext uri="{D42A27DB-BD31-4B8C-83A1-F6EECF244321}">
                <p14:modId xmlns:p14="http://schemas.microsoft.com/office/powerpoint/2010/main" val="3826367838"/>
              </p:ext>
            </p:extLst>
          </p:nvPr>
        </p:nvGraphicFramePr>
        <p:xfrm>
          <a:off x="-33338" y="1420813"/>
          <a:ext cx="9013826" cy="4000500"/>
        </p:xfrm>
        <a:graphic>
          <a:graphicData uri="http://schemas.openxmlformats.org/presentationml/2006/ole">
            <mc:AlternateContent xmlns:mc="http://schemas.openxmlformats.org/markup-compatibility/2006">
              <mc:Choice xmlns:v="urn:schemas-microsoft-com:vml" Requires="v">
                <p:oleObj spid="_x0000_s9288" name="Document" r:id="rId3" imgW="4427031" imgH="1961703" progId="Word.Document.12">
                  <p:embed/>
                </p:oleObj>
              </mc:Choice>
              <mc:Fallback>
                <p:oleObj name="Document" r:id="rId3" imgW="4427031" imgH="1961703" progId="Word.Document.12">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8" y="1420813"/>
                        <a:ext cx="9013826" cy="4000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36813905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2"/>
            <a:ext cx="9144000" cy="811160"/>
          </a:xfrm>
          <a:solidFill>
            <a:schemeClr val="accent1">
              <a:lumMod val="20000"/>
              <a:lumOff val="80000"/>
            </a:schemeClr>
          </a:solidFill>
        </p:spPr>
        <p:txBody>
          <a:bodyPr/>
          <a:lstStyle/>
          <a:p>
            <a:r>
              <a:rPr lang="it-IT" sz="3200" b="1" dirty="0" smtClean="0">
                <a:ln>
                  <a:solidFill>
                    <a:schemeClr val="tx1"/>
                  </a:solidFill>
                </a:ln>
                <a:latin typeface="Arial" pitchFamily="34" charset="0"/>
                <a:cs typeface="Arial" pitchFamily="34" charset="0"/>
              </a:rPr>
              <a:t>Tingkat Kesukaran (Level Kompetensi)</a:t>
            </a:r>
            <a:endParaRPr lang="id-ID" sz="3200"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71</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68710" y="1232786"/>
            <a:ext cx="8406580" cy="4124206"/>
          </a:xfrm>
          <a:prstGeom prst="rect">
            <a:avLst/>
          </a:prstGeom>
        </p:spPr>
        <p:txBody>
          <a:bodyPr wrap="square">
            <a:spAutoFit/>
          </a:bodyPr>
          <a:lstStyle/>
          <a:p>
            <a:pPr marL="342900" indent="-342900">
              <a:buFont typeface="Wingdings" pitchFamily="2" charset="2"/>
              <a:buChar char="q"/>
            </a:pPr>
            <a:r>
              <a:rPr lang="en-US" sz="2800" dirty="0" err="1" smtClean="0">
                <a:latin typeface="Arial" pitchFamily="34" charset="0"/>
                <a:cs typeface="Arial" pitchFamily="34" charset="0"/>
              </a:rPr>
              <a:t>Dimodifikasi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menggunakan</a:t>
            </a:r>
            <a:r>
              <a:rPr lang="en-US" sz="2800" dirty="0" smtClean="0">
                <a:latin typeface="Arial" pitchFamily="34" charset="0"/>
                <a:cs typeface="Arial" pitchFamily="34" charset="0"/>
              </a:rPr>
              <a:t> 7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dasar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matematika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banyaknya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aktivitas</a:t>
            </a:r>
            <a:r>
              <a:rPr lang="en-US" sz="2800" dirty="0" smtClean="0">
                <a:latin typeface="Arial" pitchFamily="34" charset="0"/>
                <a:cs typeface="Arial" pitchFamily="34" charset="0"/>
              </a:rPr>
              <a:t>.</a:t>
            </a:r>
          </a:p>
          <a:p>
            <a:pPr marL="342900" lvl="0" indent="-342900">
              <a:spcBef>
                <a:spcPts val="600"/>
              </a:spcBef>
              <a:buFont typeface="Wingdings" pitchFamily="2" charset="2"/>
              <a:buChar char="q"/>
            </a:pPr>
            <a:r>
              <a:rPr lang="en-US" sz="2800" dirty="0" err="1" smtClean="0">
                <a:latin typeface="Arial" pitchFamily="34" charset="0"/>
                <a:cs typeface="Arial" pitchFamily="34" charset="0"/>
              </a:rPr>
              <a:t>Panjang</a:t>
            </a:r>
            <a:r>
              <a:rPr lang="en-US" sz="2800" dirty="0" smtClean="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kompleksitas</a:t>
            </a:r>
            <a:r>
              <a:rPr lang="en-US" sz="2800" dirty="0">
                <a:latin typeface="Arial" pitchFamily="34" charset="0"/>
                <a:cs typeface="Arial" pitchFamily="34" charset="0"/>
              </a:rPr>
              <a:t> </a:t>
            </a:r>
            <a:r>
              <a:rPr lang="en-US" sz="2800" dirty="0" smtClean="0">
                <a:latin typeface="Arial" pitchFamily="34" charset="0"/>
                <a:cs typeface="Arial" pitchFamily="34" charset="0"/>
              </a:rPr>
              <a:t>stimulus </a:t>
            </a:r>
            <a:r>
              <a:rPr lang="en-US" sz="2800" dirty="0">
                <a:latin typeface="Arial" pitchFamily="34" charset="0"/>
                <a:cs typeface="Arial" pitchFamily="34" charset="0"/>
              </a:rPr>
              <a:t>yang </a:t>
            </a:r>
            <a:r>
              <a:rPr lang="en-US" sz="2800" dirty="0" err="1">
                <a:latin typeface="Arial" pitchFamily="34" charset="0"/>
                <a:cs typeface="Arial" pitchFamily="34" charset="0"/>
              </a:rPr>
              <a:t>dibaca</a:t>
            </a:r>
            <a:r>
              <a:rPr lang="en-US" sz="2800" dirty="0">
                <a:latin typeface="Arial" pitchFamily="34" charset="0"/>
                <a:cs typeface="Arial" pitchFamily="34" charset="0"/>
              </a:rPr>
              <a:t>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a:latin typeface="Arial" pitchFamily="34" charset="0"/>
                <a:cs typeface="Arial" pitchFamily="34" charset="0"/>
              </a:rPr>
              <a:t>ditafsirkan</a:t>
            </a:r>
            <a:r>
              <a:rPr lang="en-US" sz="2800" dirty="0">
                <a:latin typeface="Arial" pitchFamily="34" charset="0"/>
                <a:cs typeface="Arial" pitchFamily="34" charset="0"/>
              </a:rPr>
              <a:t>, </a:t>
            </a:r>
            <a:r>
              <a:rPr lang="en-US" sz="2800" dirty="0" err="1">
                <a:latin typeface="Arial" pitchFamily="34" charset="0"/>
                <a:cs typeface="Arial" pitchFamily="34" charset="0"/>
              </a:rPr>
              <a:t>pengenalan</a:t>
            </a:r>
            <a:r>
              <a:rPr lang="en-US" sz="2800" dirty="0">
                <a:latin typeface="Arial" pitchFamily="34" charset="0"/>
                <a:cs typeface="Arial" pitchFamily="34" charset="0"/>
              </a:rPr>
              <a:t> </a:t>
            </a:r>
            <a:r>
              <a:rPr lang="en-US" sz="2800" dirty="0" err="1">
                <a:latin typeface="Arial" pitchFamily="34" charset="0"/>
                <a:cs typeface="Arial" pitchFamily="34" charset="0"/>
              </a:rPr>
              <a:t>terhadap</a:t>
            </a:r>
            <a:r>
              <a:rPr lang="en-US" sz="2800" dirty="0">
                <a:latin typeface="Arial" pitchFamily="34" charset="0"/>
                <a:cs typeface="Arial" pitchFamily="34" charset="0"/>
              </a:rPr>
              <a:t> ide-ide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yang </a:t>
            </a:r>
            <a:r>
              <a:rPr lang="en-US" sz="2800" dirty="0" err="1">
                <a:latin typeface="Arial" pitchFamily="34" charset="0"/>
                <a:cs typeface="Arial" pitchFamily="34" charset="0"/>
              </a:rPr>
              <a:t>disajikan</a:t>
            </a:r>
            <a:r>
              <a:rPr lang="en-US" sz="2800" dirty="0">
                <a:latin typeface="Arial" pitchFamily="34" charset="0"/>
                <a:cs typeface="Arial" pitchFamily="34" charset="0"/>
              </a:rPr>
              <a:t> </a:t>
            </a:r>
            <a:r>
              <a:rPr lang="en-US" sz="2800" dirty="0" err="1">
                <a:latin typeface="Arial" pitchFamily="34" charset="0"/>
                <a:cs typeface="Arial" pitchFamily="34" charset="0"/>
              </a:rPr>
              <a:t>dalam</a:t>
            </a:r>
            <a:r>
              <a:rPr lang="en-US" sz="2800" dirty="0">
                <a:latin typeface="Arial" pitchFamily="34" charset="0"/>
                <a:cs typeface="Arial" pitchFamily="34" charset="0"/>
              </a:rPr>
              <a:t> </a:t>
            </a:r>
            <a:r>
              <a:rPr lang="en-US" sz="2800" dirty="0" err="1">
                <a:latin typeface="Arial" pitchFamily="34" charset="0"/>
                <a:cs typeface="Arial" pitchFamily="34" charset="0"/>
              </a:rPr>
              <a:t>teks</a:t>
            </a:r>
            <a:r>
              <a:rPr lang="en-US" sz="2800" dirty="0">
                <a:latin typeface="Arial" pitchFamily="34" charset="0"/>
                <a:cs typeface="Arial" pitchFamily="34" charset="0"/>
              </a:rPr>
              <a:t>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objek</a:t>
            </a:r>
            <a:r>
              <a:rPr lang="en-US" sz="2800" dirty="0">
                <a:latin typeface="Arial" pitchFamily="34" charset="0"/>
                <a:cs typeface="Arial" pitchFamily="34" charset="0"/>
              </a:rPr>
              <a:t>, </a:t>
            </a:r>
            <a:r>
              <a:rPr lang="en-US" sz="2800" dirty="0" err="1" smtClean="0">
                <a:latin typeface="Arial" pitchFamily="34" charset="0"/>
                <a:cs typeface="Arial" pitchFamily="34" charset="0"/>
              </a:rPr>
              <a:t>kemampuan</a:t>
            </a:r>
            <a:r>
              <a:rPr lang="en-US" sz="2800" dirty="0" smtClean="0">
                <a:latin typeface="Arial" pitchFamily="34" charset="0"/>
                <a:cs typeface="Arial" pitchFamily="34" charset="0"/>
              </a:rPr>
              <a:t> </a:t>
            </a:r>
            <a:r>
              <a:rPr lang="en-US" sz="2800" dirty="0" err="1">
                <a:latin typeface="Arial" pitchFamily="34" charset="0"/>
                <a:cs typeface="Arial" pitchFamily="34" charset="0"/>
              </a:rPr>
              <a:t>menggunakan</a:t>
            </a:r>
            <a:r>
              <a:rPr lang="en-US" sz="2800" dirty="0">
                <a:latin typeface="Arial" pitchFamily="34" charset="0"/>
                <a:cs typeface="Arial" pitchFamily="34" charset="0"/>
              </a:rPr>
              <a:t> </a:t>
            </a:r>
            <a:r>
              <a:rPr lang="en-US" sz="2800" dirty="0" err="1">
                <a:latin typeface="Arial" pitchFamily="34" charset="0"/>
                <a:cs typeface="Arial" pitchFamily="34" charset="0"/>
              </a:rPr>
              <a:t>informasi</a:t>
            </a:r>
            <a:r>
              <a:rPr lang="en-US" sz="2800" dirty="0">
                <a:latin typeface="Arial" pitchFamily="34" charset="0"/>
                <a:cs typeface="Arial" pitchFamily="34" charset="0"/>
              </a:rPr>
              <a:t> </a:t>
            </a:r>
            <a:r>
              <a:rPr lang="en-US" sz="2800" dirty="0" err="1">
                <a:latin typeface="Arial" pitchFamily="34" charset="0"/>
                <a:cs typeface="Arial" pitchFamily="34" charset="0"/>
              </a:rPr>
              <a:t>seperti</a:t>
            </a:r>
            <a:r>
              <a:rPr lang="en-US" sz="2800" dirty="0">
                <a:latin typeface="Arial" pitchFamily="34" charset="0"/>
                <a:cs typeface="Arial" pitchFamily="34" charset="0"/>
              </a:rPr>
              <a:t> </a:t>
            </a:r>
            <a:r>
              <a:rPr lang="en-US" sz="2800" dirty="0" err="1">
                <a:latin typeface="Arial" pitchFamily="34" charset="0"/>
                <a:cs typeface="Arial" pitchFamily="34" charset="0"/>
              </a:rPr>
              <a:t>teks</a:t>
            </a:r>
            <a:r>
              <a:rPr lang="en-US" sz="2800" dirty="0">
                <a:latin typeface="Arial" pitchFamily="34" charset="0"/>
                <a:cs typeface="Arial" pitchFamily="34" charset="0"/>
              </a:rPr>
              <a:t>, </a:t>
            </a:r>
            <a:r>
              <a:rPr lang="en-US" sz="2800" dirty="0" err="1">
                <a:latin typeface="Arial" pitchFamily="34" charset="0"/>
                <a:cs typeface="Arial" pitchFamily="34" charset="0"/>
              </a:rPr>
              <a:t>grafik</a:t>
            </a:r>
            <a:r>
              <a:rPr lang="en-US" sz="2800" dirty="0">
                <a:latin typeface="Arial" pitchFamily="34" charset="0"/>
                <a:cs typeface="Arial" pitchFamily="34" charset="0"/>
              </a:rPr>
              <a:t>, diagram, </a:t>
            </a:r>
            <a:r>
              <a:rPr lang="en-US" sz="2800" dirty="0" err="1">
                <a:latin typeface="Arial" pitchFamily="34" charset="0"/>
                <a:cs typeface="Arial" pitchFamily="34" charset="0"/>
              </a:rPr>
              <a:t>dan</a:t>
            </a:r>
            <a:r>
              <a:rPr lang="en-US" sz="2800" dirty="0">
                <a:latin typeface="Arial" pitchFamily="34" charset="0"/>
                <a:cs typeface="Arial" pitchFamily="34" charset="0"/>
              </a:rPr>
              <a:t> </a:t>
            </a:r>
            <a:r>
              <a:rPr lang="en-US" sz="2800" dirty="0" err="1" smtClean="0">
                <a:latin typeface="Arial" pitchFamily="34" charset="0"/>
                <a:cs typeface="Arial" pitchFamily="34" charset="0"/>
              </a:rPr>
              <a:t>tabel</a:t>
            </a:r>
            <a:r>
              <a:rPr lang="en-US" sz="2800" dirty="0" smtClean="0">
                <a:latin typeface="Arial" pitchFamily="34" charset="0"/>
                <a:cs typeface="Arial" pitchFamily="34" charset="0"/>
              </a:rPr>
              <a:t>.</a:t>
            </a:r>
          </a:p>
          <a:p>
            <a:pPr marL="342900" lvl="0" indent="-342900">
              <a:spcBef>
                <a:spcPts val="600"/>
              </a:spcBef>
              <a:buFont typeface="Wingdings" pitchFamily="2" charset="2"/>
              <a:buChar char="q"/>
            </a:pPr>
            <a:r>
              <a:rPr lang="en-US" sz="2800" dirty="0" err="1" smtClean="0">
                <a:latin typeface="Arial" pitchFamily="34" charset="0"/>
                <a:cs typeface="Arial" pitchFamily="34" charset="0"/>
              </a:rPr>
              <a:t>Banyaknya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langkah</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untuk</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sampai</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pada</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penyelesaian</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spTree>
    <p:extLst>
      <p:ext uri="{BB962C8B-B14F-4D97-AF65-F5344CB8AC3E}">
        <p14:creationId xmlns:p14="http://schemas.microsoft.com/office/powerpoint/2010/main" val="333181261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287592" y="762000"/>
            <a:ext cx="6570407" cy="615553"/>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r>
              <a:rPr lang="en-US" sz="3400" spc="150" dirty="0" err="1" smtClean="0">
                <a:ln w="11430"/>
                <a:latin typeface="Century Gothic" pitchFamily="34" charset="0"/>
                <a:cs typeface="Arial Rounded MT Bold"/>
              </a:rPr>
              <a:t>Karakteristik</a:t>
            </a:r>
            <a:r>
              <a:rPr lang="en-US" sz="3400" spc="150" dirty="0" smtClean="0">
                <a:ln w="11430"/>
                <a:latin typeface="Century Gothic" pitchFamily="34" charset="0"/>
                <a:cs typeface="Arial Rounded MT Bold"/>
              </a:rPr>
              <a:t> </a:t>
            </a:r>
            <a:r>
              <a:rPr lang="en-US" sz="3400" spc="150" dirty="0" err="1">
                <a:ln w="11430"/>
                <a:latin typeface="Century Gothic" pitchFamily="34" charset="0"/>
                <a:cs typeface="Arial Rounded MT Bold"/>
              </a:rPr>
              <a:t>Soal-Soal</a:t>
            </a:r>
            <a:r>
              <a:rPr lang="en-US" sz="3400" spc="150" dirty="0">
                <a:ln w="11430"/>
                <a:latin typeface="Century Gothic" pitchFamily="34" charset="0"/>
                <a:cs typeface="Arial Rounded MT Bold"/>
              </a:rPr>
              <a:t> HOTS</a:t>
            </a:r>
            <a:endParaRPr lang="en-US" sz="3400" spc="150" dirty="0">
              <a:ln w="17780" cmpd="sng">
                <a:noFill/>
                <a:prstDash val="solid"/>
                <a:miter lim="800000"/>
              </a:ln>
              <a:latin typeface="Century Gothic" pitchFamily="34" charset="0"/>
            </a:endParaRPr>
          </a:p>
        </p:txBody>
      </p:sp>
      <p:sp>
        <p:nvSpPr>
          <p:cNvPr id="5" name="Rectangle 4"/>
          <p:cNvSpPr/>
          <p:nvPr/>
        </p:nvSpPr>
        <p:spPr>
          <a:xfrm>
            <a:off x="381001" y="1600200"/>
            <a:ext cx="8534400" cy="4755148"/>
          </a:xfrm>
          <a:prstGeom prst="rect">
            <a:avLst/>
          </a:prstGeom>
        </p:spPr>
        <p:txBody>
          <a:bodyPr wrap="square">
            <a:spAutoFit/>
          </a:bodyPr>
          <a:lstStyle/>
          <a:p>
            <a:pPr marL="457200" indent="-457200">
              <a:spcBef>
                <a:spcPts val="600"/>
              </a:spcBef>
              <a:buFont typeface="+mj-lt"/>
              <a:buAutoNum type="alphaLcPeriod"/>
            </a:pPr>
            <a:r>
              <a:rPr lang="en-US" sz="2400" b="1" dirty="0" err="1">
                <a:latin typeface="Century Gothic" pitchFamily="34" charset="0"/>
              </a:rPr>
              <a:t>Mengukur</a:t>
            </a:r>
            <a:r>
              <a:rPr lang="en-US" sz="2400" b="1" dirty="0">
                <a:latin typeface="Century Gothic" pitchFamily="34" charset="0"/>
              </a:rPr>
              <a:t> </a:t>
            </a:r>
            <a:r>
              <a:rPr lang="en-US" sz="2400" b="1" dirty="0" err="1">
                <a:latin typeface="Century Gothic" pitchFamily="34" charset="0"/>
              </a:rPr>
              <a:t>kemampuan</a:t>
            </a:r>
            <a:r>
              <a:rPr lang="en-US" sz="2400" b="1" dirty="0">
                <a:latin typeface="Century Gothic" pitchFamily="34" charset="0"/>
              </a:rPr>
              <a:t> </a:t>
            </a:r>
            <a:r>
              <a:rPr lang="en-US" sz="2400" b="1" dirty="0" err="1">
                <a:latin typeface="Century Gothic" pitchFamily="34" charset="0"/>
              </a:rPr>
              <a:t>berpikir</a:t>
            </a:r>
            <a:r>
              <a:rPr lang="en-US" sz="2400" b="1" dirty="0">
                <a:latin typeface="Century Gothic" pitchFamily="34" charset="0"/>
              </a:rPr>
              <a:t> </a:t>
            </a:r>
            <a:r>
              <a:rPr lang="en-US" sz="2400" b="1" dirty="0" err="1">
                <a:latin typeface="Century Gothic" pitchFamily="34" charset="0"/>
              </a:rPr>
              <a:t>tingkat</a:t>
            </a:r>
            <a:r>
              <a:rPr lang="en-US" sz="2400" b="1" dirty="0">
                <a:latin typeface="Century Gothic" pitchFamily="34" charset="0"/>
              </a:rPr>
              <a:t> </a:t>
            </a:r>
            <a:r>
              <a:rPr lang="en-US" sz="2400" b="1" dirty="0" err="1" smtClean="0">
                <a:latin typeface="Century Gothic" pitchFamily="34" charset="0"/>
              </a:rPr>
              <a:t>tinggi</a:t>
            </a:r>
            <a:r>
              <a:rPr lang="en-US" sz="2400" dirty="0" smtClean="0">
                <a:latin typeface="Century Gothic" pitchFamily="34" charset="0"/>
              </a:rPr>
              <a:t>:</a:t>
            </a:r>
          </a:p>
          <a:p>
            <a:pPr lvl="1">
              <a:spcBef>
                <a:spcPts val="600"/>
              </a:spcBef>
            </a:pPr>
            <a:r>
              <a:rPr lang="en-US" sz="2400" i="1" dirty="0" smtClean="0">
                <a:latin typeface="Century Gothic" pitchFamily="34" charset="0"/>
              </a:rPr>
              <a:t>problem solving, decision making, critical thinking, creative thinking</a:t>
            </a:r>
            <a:r>
              <a:rPr lang="en-US" sz="2400" dirty="0" smtClean="0">
                <a:latin typeface="Century Gothic" pitchFamily="34" charset="0"/>
              </a:rPr>
              <a:t>. </a:t>
            </a:r>
            <a:r>
              <a:rPr lang="en-US" sz="2400" dirty="0" err="1" smtClean="0">
                <a:latin typeface="Century Gothic" pitchFamily="34" charset="0"/>
              </a:rPr>
              <a:t>Umumnya</a:t>
            </a:r>
            <a:r>
              <a:rPr lang="en-US" sz="2400" dirty="0" smtClean="0">
                <a:latin typeface="Century Gothic" pitchFamily="34" charset="0"/>
              </a:rPr>
              <a:t> </a:t>
            </a:r>
            <a:r>
              <a:rPr lang="en-US" sz="2400" dirty="0" err="1" smtClean="0">
                <a:latin typeface="Century Gothic" pitchFamily="34" charset="0"/>
              </a:rPr>
              <a:t>jawaban</a:t>
            </a:r>
            <a:r>
              <a:rPr lang="en-US" sz="2400" dirty="0" smtClean="0">
                <a:latin typeface="Century Gothic" pitchFamily="34" charset="0"/>
              </a:rPr>
              <a:t> </a:t>
            </a:r>
            <a:r>
              <a:rPr lang="en-US" sz="2400" dirty="0" err="1" smtClean="0">
                <a:latin typeface="Century Gothic" pitchFamily="34" charset="0"/>
              </a:rPr>
              <a:t>soal</a:t>
            </a:r>
            <a:r>
              <a:rPr lang="en-US" sz="2400" dirty="0" smtClean="0">
                <a:latin typeface="Century Gothic" pitchFamily="34" charset="0"/>
              </a:rPr>
              <a:t> </a:t>
            </a:r>
            <a:r>
              <a:rPr lang="en-US" sz="2400" i="1" dirty="0" smtClean="0">
                <a:latin typeface="Century Gothic" pitchFamily="34" charset="0"/>
              </a:rPr>
              <a:t>HOTS</a:t>
            </a:r>
            <a:r>
              <a:rPr lang="en-US" sz="2400" dirty="0" smtClean="0">
                <a:latin typeface="Century Gothic" pitchFamily="34" charset="0"/>
              </a:rPr>
              <a:t> </a:t>
            </a:r>
            <a:r>
              <a:rPr lang="en-US" sz="2400" dirty="0" err="1" smtClean="0">
                <a:latin typeface="Century Gothic" pitchFamily="34" charset="0"/>
              </a:rPr>
              <a:t>tidak</a:t>
            </a:r>
            <a:r>
              <a:rPr lang="en-US" sz="2400" dirty="0" smtClean="0">
                <a:latin typeface="Century Gothic" pitchFamily="34" charset="0"/>
              </a:rPr>
              <a:t> </a:t>
            </a:r>
            <a:r>
              <a:rPr lang="en-US" sz="2400" dirty="0" err="1" smtClean="0">
                <a:latin typeface="Century Gothic" pitchFamily="34" charset="0"/>
              </a:rPr>
              <a:t>tersurat</a:t>
            </a:r>
            <a:r>
              <a:rPr lang="en-US" sz="2400" dirty="0" smtClean="0">
                <a:latin typeface="Century Gothic" pitchFamily="34" charset="0"/>
              </a:rPr>
              <a:t> </a:t>
            </a:r>
            <a:r>
              <a:rPr lang="en-US" sz="2400" dirty="0" err="1" smtClean="0">
                <a:latin typeface="Century Gothic" pitchFamily="34" charset="0"/>
              </a:rPr>
              <a:t>secara</a:t>
            </a:r>
            <a:r>
              <a:rPr lang="en-US" sz="2400" dirty="0" smtClean="0">
                <a:latin typeface="Century Gothic" pitchFamily="34" charset="0"/>
              </a:rPr>
              <a:t> </a:t>
            </a:r>
            <a:r>
              <a:rPr lang="en-US" sz="2400" dirty="0" err="1" smtClean="0">
                <a:latin typeface="Century Gothic" pitchFamily="34" charset="0"/>
              </a:rPr>
              <a:t>eksplisit</a:t>
            </a:r>
            <a:r>
              <a:rPr lang="en-US" sz="2400" dirty="0" smtClean="0">
                <a:latin typeface="Century Gothic" pitchFamily="34" charset="0"/>
              </a:rPr>
              <a:t> </a:t>
            </a:r>
            <a:r>
              <a:rPr lang="en-US" sz="2400" dirty="0" err="1" smtClean="0">
                <a:latin typeface="Century Gothic" pitchFamily="34" charset="0"/>
              </a:rPr>
              <a:t>dalam</a:t>
            </a:r>
            <a:r>
              <a:rPr lang="en-US" sz="2400" dirty="0" smtClean="0">
                <a:latin typeface="Century Gothic" pitchFamily="34" charset="0"/>
              </a:rPr>
              <a:t> stimulus.</a:t>
            </a:r>
          </a:p>
          <a:p>
            <a:pPr marL="457200" indent="-457200">
              <a:spcBef>
                <a:spcPts val="600"/>
              </a:spcBef>
              <a:buFont typeface="+mj-lt"/>
              <a:buAutoNum type="alphaLcPeriod"/>
            </a:pPr>
            <a:r>
              <a:rPr lang="en-US" sz="2400" b="1" dirty="0" err="1" smtClean="0">
                <a:latin typeface="Century Gothic" pitchFamily="34" charset="0"/>
              </a:rPr>
              <a:t>Berbasis</a:t>
            </a:r>
            <a:r>
              <a:rPr lang="en-US" sz="2400" b="1" dirty="0" smtClean="0">
                <a:latin typeface="Century Gothic" pitchFamily="34" charset="0"/>
              </a:rPr>
              <a:t> </a:t>
            </a:r>
            <a:r>
              <a:rPr lang="en-US" sz="2400" b="1" dirty="0" err="1">
                <a:latin typeface="Century Gothic" pitchFamily="34" charset="0"/>
              </a:rPr>
              <a:t>permasalahan</a:t>
            </a:r>
            <a:r>
              <a:rPr lang="en-US" sz="2400" b="1" dirty="0">
                <a:latin typeface="Century Gothic" pitchFamily="34" charset="0"/>
              </a:rPr>
              <a:t> </a:t>
            </a:r>
            <a:r>
              <a:rPr lang="en-US" sz="2400" b="1" dirty="0" err="1" smtClean="0">
                <a:latin typeface="Century Gothic" pitchFamily="34" charset="0"/>
              </a:rPr>
              <a:t>kontekstual</a:t>
            </a:r>
            <a:r>
              <a:rPr lang="en-US" sz="2400" dirty="0">
                <a:latin typeface="Century Gothic" pitchFamily="34" charset="0"/>
              </a:rPr>
              <a:t>: </a:t>
            </a:r>
            <a:r>
              <a:rPr lang="en-US" sz="2400" dirty="0" err="1">
                <a:latin typeface="Century Gothic" pitchFamily="34" charset="0"/>
              </a:rPr>
              <a:t>lingkungan</a:t>
            </a:r>
            <a:r>
              <a:rPr lang="en-US" sz="2400" dirty="0">
                <a:latin typeface="Century Gothic" pitchFamily="34" charset="0"/>
              </a:rPr>
              <a:t> </a:t>
            </a:r>
            <a:r>
              <a:rPr lang="en-US" sz="2400" dirty="0" err="1">
                <a:latin typeface="Century Gothic" pitchFamily="34" charset="0"/>
              </a:rPr>
              <a:t>hidup</a:t>
            </a:r>
            <a:r>
              <a:rPr lang="en-US" sz="2400" dirty="0">
                <a:latin typeface="Century Gothic" pitchFamily="34" charset="0"/>
              </a:rPr>
              <a:t>, </a:t>
            </a:r>
            <a:r>
              <a:rPr lang="en-US" sz="2400" dirty="0" err="1">
                <a:latin typeface="Century Gothic" pitchFamily="34" charset="0"/>
              </a:rPr>
              <a:t>kesehatan</a:t>
            </a:r>
            <a:r>
              <a:rPr lang="en-US" sz="2400" dirty="0">
                <a:latin typeface="Century Gothic" pitchFamily="34" charset="0"/>
              </a:rPr>
              <a:t>, </a:t>
            </a:r>
            <a:r>
              <a:rPr lang="en-US" sz="2400" dirty="0" err="1">
                <a:latin typeface="Century Gothic" pitchFamily="34" charset="0"/>
              </a:rPr>
              <a:t>kebumian</a:t>
            </a:r>
            <a:r>
              <a:rPr lang="en-US" sz="2400" dirty="0">
                <a:latin typeface="Century Gothic" pitchFamily="34" charset="0"/>
              </a:rPr>
              <a:t> </a:t>
            </a:r>
            <a:r>
              <a:rPr lang="en-US" sz="2400" dirty="0" err="1">
                <a:latin typeface="Century Gothic" pitchFamily="34" charset="0"/>
              </a:rPr>
              <a:t>dan</a:t>
            </a:r>
            <a:r>
              <a:rPr lang="en-US" sz="2400" dirty="0">
                <a:latin typeface="Century Gothic" pitchFamily="34" charset="0"/>
              </a:rPr>
              <a:t> </a:t>
            </a:r>
            <a:r>
              <a:rPr lang="en-US" sz="2400" dirty="0" err="1">
                <a:latin typeface="Century Gothic" pitchFamily="34" charset="0"/>
              </a:rPr>
              <a:t>ruang</a:t>
            </a:r>
            <a:r>
              <a:rPr lang="en-US" sz="2400" dirty="0">
                <a:latin typeface="Century Gothic" pitchFamily="34" charset="0"/>
              </a:rPr>
              <a:t> </a:t>
            </a:r>
            <a:r>
              <a:rPr lang="en-US" sz="2400" dirty="0" err="1">
                <a:latin typeface="Century Gothic" pitchFamily="34" charset="0"/>
              </a:rPr>
              <a:t>angkasa</a:t>
            </a:r>
            <a:r>
              <a:rPr lang="en-US" sz="2400" dirty="0">
                <a:latin typeface="Century Gothic" pitchFamily="34" charset="0"/>
              </a:rPr>
              <a:t>, </a:t>
            </a:r>
            <a:r>
              <a:rPr lang="en-US" sz="2400" dirty="0" err="1">
                <a:latin typeface="Century Gothic" pitchFamily="34" charset="0"/>
              </a:rPr>
              <a:t>serta</a:t>
            </a:r>
            <a:r>
              <a:rPr lang="en-US" sz="2400" dirty="0">
                <a:latin typeface="Century Gothic" pitchFamily="34" charset="0"/>
              </a:rPr>
              <a:t> </a:t>
            </a:r>
            <a:r>
              <a:rPr lang="en-US" sz="2400" dirty="0" err="1">
                <a:latin typeface="Century Gothic" pitchFamily="34" charset="0"/>
              </a:rPr>
              <a:t>pemanfaatan</a:t>
            </a:r>
            <a:r>
              <a:rPr lang="en-US" sz="2400" dirty="0">
                <a:latin typeface="Century Gothic" pitchFamily="34" charset="0"/>
              </a:rPr>
              <a:t> </a:t>
            </a:r>
            <a:r>
              <a:rPr lang="en-US" sz="2400" dirty="0" err="1">
                <a:latin typeface="Century Gothic" pitchFamily="34" charset="0"/>
              </a:rPr>
              <a:t>ilmu</a:t>
            </a:r>
            <a:r>
              <a:rPr lang="en-US" sz="2400" dirty="0">
                <a:latin typeface="Century Gothic" pitchFamily="34" charset="0"/>
              </a:rPr>
              <a:t> </a:t>
            </a:r>
            <a:r>
              <a:rPr lang="en-US" sz="2400" dirty="0" err="1">
                <a:latin typeface="Century Gothic" pitchFamily="34" charset="0"/>
              </a:rPr>
              <a:t>pengetahuan</a:t>
            </a:r>
            <a:r>
              <a:rPr lang="en-US" sz="2400" dirty="0">
                <a:latin typeface="Century Gothic" pitchFamily="34" charset="0"/>
              </a:rPr>
              <a:t> </a:t>
            </a:r>
            <a:r>
              <a:rPr lang="en-US" sz="2400" dirty="0" err="1">
                <a:latin typeface="Century Gothic" pitchFamily="34" charset="0"/>
              </a:rPr>
              <a:t>dan</a:t>
            </a:r>
            <a:r>
              <a:rPr lang="en-US" sz="2400" dirty="0">
                <a:latin typeface="Century Gothic" pitchFamily="34" charset="0"/>
              </a:rPr>
              <a:t> </a:t>
            </a:r>
            <a:r>
              <a:rPr lang="en-US" sz="2400" dirty="0" err="1">
                <a:latin typeface="Century Gothic" pitchFamily="34" charset="0"/>
              </a:rPr>
              <a:t>teknologi</a:t>
            </a:r>
            <a:r>
              <a:rPr lang="en-US" sz="2400" dirty="0">
                <a:latin typeface="Century Gothic" pitchFamily="34" charset="0"/>
              </a:rPr>
              <a:t> </a:t>
            </a:r>
            <a:r>
              <a:rPr lang="en-US" sz="2400" dirty="0" err="1">
                <a:latin typeface="Century Gothic" pitchFamily="34" charset="0"/>
              </a:rPr>
              <a:t>dalam</a:t>
            </a:r>
            <a:r>
              <a:rPr lang="en-US" sz="2400" dirty="0">
                <a:latin typeface="Century Gothic" pitchFamily="34" charset="0"/>
              </a:rPr>
              <a:t> </a:t>
            </a:r>
            <a:r>
              <a:rPr lang="en-US" sz="2400" dirty="0" err="1">
                <a:latin typeface="Century Gothic" pitchFamily="34" charset="0"/>
              </a:rPr>
              <a:t>berbagai</a:t>
            </a:r>
            <a:r>
              <a:rPr lang="en-US" sz="2400" dirty="0">
                <a:latin typeface="Century Gothic" pitchFamily="34" charset="0"/>
              </a:rPr>
              <a:t> </a:t>
            </a:r>
            <a:r>
              <a:rPr lang="en-US" sz="2400" dirty="0" err="1">
                <a:latin typeface="Century Gothic" pitchFamily="34" charset="0"/>
              </a:rPr>
              <a:t>aspek</a:t>
            </a:r>
            <a:r>
              <a:rPr lang="en-US" sz="2400" dirty="0">
                <a:latin typeface="Century Gothic" pitchFamily="34" charset="0"/>
              </a:rPr>
              <a:t> </a:t>
            </a:r>
            <a:r>
              <a:rPr lang="en-US" sz="2400" dirty="0" err="1" smtClean="0">
                <a:latin typeface="Century Gothic" pitchFamily="34" charset="0"/>
              </a:rPr>
              <a:t>kehidupan</a:t>
            </a:r>
            <a:r>
              <a:rPr lang="en-US" sz="2400" dirty="0" smtClean="0">
                <a:latin typeface="Century Gothic" pitchFamily="34" charset="0"/>
              </a:rPr>
              <a:t>.</a:t>
            </a:r>
            <a:endParaRPr lang="en-US" sz="2400" dirty="0">
              <a:latin typeface="Century Gothic" pitchFamily="34" charset="0"/>
            </a:endParaRPr>
          </a:p>
          <a:p>
            <a:pPr marL="457200" indent="-457200">
              <a:spcBef>
                <a:spcPts val="600"/>
              </a:spcBef>
              <a:buFont typeface="+mj-lt"/>
              <a:buAutoNum type="alphaLcPeriod"/>
            </a:pPr>
            <a:r>
              <a:rPr lang="pt-BR" sz="2400" b="1" dirty="0" smtClean="0">
                <a:latin typeface="Century Gothic" pitchFamily="34" charset="0"/>
              </a:rPr>
              <a:t>Menggunakan </a:t>
            </a:r>
            <a:r>
              <a:rPr lang="pt-BR" sz="2400" b="1" dirty="0">
                <a:latin typeface="Century Gothic" pitchFamily="34" charset="0"/>
              </a:rPr>
              <a:t>bentuk soal </a:t>
            </a:r>
            <a:r>
              <a:rPr lang="pt-BR" sz="2400" b="1" dirty="0" smtClean="0">
                <a:latin typeface="Century Gothic" pitchFamily="34" charset="0"/>
              </a:rPr>
              <a:t>beragam</a:t>
            </a:r>
            <a:r>
              <a:rPr lang="pt-BR" sz="2400" dirty="0">
                <a:latin typeface="Century Gothic" pitchFamily="34" charset="0"/>
              </a:rPr>
              <a:t>: </a:t>
            </a:r>
            <a:r>
              <a:rPr lang="pt-BR" sz="2400" dirty="0" smtClean="0">
                <a:latin typeface="Century Gothic" pitchFamily="34" charset="0"/>
              </a:rPr>
              <a:t>(1) pilihan ganda, (2) p</a:t>
            </a:r>
            <a:r>
              <a:rPr lang="sv-SE" sz="2400" dirty="0" smtClean="0">
                <a:latin typeface="Century Gothic" pitchFamily="34" charset="0"/>
              </a:rPr>
              <a:t>ilihan </a:t>
            </a:r>
            <a:r>
              <a:rPr lang="sv-SE" sz="2400" dirty="0">
                <a:latin typeface="Century Gothic" pitchFamily="34" charset="0"/>
              </a:rPr>
              <a:t>ganda kompleks (benar/salah, atau ya/tidak</a:t>
            </a:r>
            <a:r>
              <a:rPr lang="sv-SE" sz="2400" dirty="0" smtClean="0">
                <a:latin typeface="Century Gothic" pitchFamily="34" charset="0"/>
              </a:rPr>
              <a:t>), (3) i</a:t>
            </a:r>
            <a:r>
              <a:rPr lang="nn-NO" sz="2400" dirty="0" smtClean="0">
                <a:latin typeface="Century Gothic" pitchFamily="34" charset="0"/>
              </a:rPr>
              <a:t>sian </a:t>
            </a:r>
            <a:r>
              <a:rPr lang="nn-NO" sz="2400" dirty="0">
                <a:latin typeface="Century Gothic" pitchFamily="34" charset="0"/>
              </a:rPr>
              <a:t>singkat atau </a:t>
            </a:r>
            <a:r>
              <a:rPr lang="nn-NO" sz="2400" dirty="0" smtClean="0">
                <a:latin typeface="Century Gothic" pitchFamily="34" charset="0"/>
              </a:rPr>
              <a:t>melengkapi, (4) jawaban singkat, dan (5) uraian.</a:t>
            </a:r>
            <a:endParaRPr lang="en-US" sz="2400" dirty="0">
              <a:latin typeface="Century Gothic" pitchFamily="34" charset="0"/>
            </a:endParaRPr>
          </a:p>
        </p:txBody>
      </p:sp>
      <p:sp>
        <p:nvSpPr>
          <p:cNvPr id="2" name="Slide Number Placeholder 1"/>
          <p:cNvSpPr>
            <a:spLocks noGrp="1"/>
          </p:cNvSpPr>
          <p:nvPr>
            <p:ph type="sldNum" sz="quarter" idx="12"/>
          </p:nvPr>
        </p:nvSpPr>
        <p:spPr/>
        <p:txBody>
          <a:bodyPr/>
          <a:lstStyle/>
          <a:p>
            <a:pPr algn="r"/>
            <a:fld id="{D4C49B74-5DB2-4B03-B1D2-7F6A3C51C318}" type="slidenum">
              <a:rPr lang="en-US" smtClean="0"/>
              <a:pPr algn="r"/>
              <a:t>72</a:t>
            </a:fld>
            <a:endParaRPr lang="en-US"/>
          </a:p>
        </p:txBody>
      </p:sp>
    </p:spTree>
    <p:extLst>
      <p:ext uri="{BB962C8B-B14F-4D97-AF65-F5344CB8AC3E}">
        <p14:creationId xmlns:p14="http://schemas.microsoft.com/office/powerpoint/2010/main" val="253611678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6176" y="927688"/>
            <a:ext cx="8215370" cy="5570756"/>
          </a:xfrm>
          <a:prstGeom prst="rect">
            <a:avLst/>
          </a:prstGeom>
        </p:spPr>
        <p:txBody>
          <a:bodyPr wrap="square">
            <a:spAutoFit/>
          </a:bodyPr>
          <a:lstStyle/>
          <a:p>
            <a:pPr marL="533400" lvl="1" indent="-514350" eaLnBrk="1" hangingPunct="1">
              <a:spcBef>
                <a:spcPts val="600"/>
              </a:spcBef>
              <a:buFont typeface="Wingdings" pitchFamily="2" charset="2"/>
              <a:buChar char="F"/>
            </a:pPr>
            <a:r>
              <a:rPr lang="en-US" sz="2800" dirty="0" err="1" smtClean="0">
                <a:latin typeface="Berlin Sans FB" pitchFamily="34" charset="0"/>
              </a:rPr>
              <a:t>Bersifat</a:t>
            </a:r>
            <a:r>
              <a:rPr lang="en-US" sz="2800" dirty="0" smtClean="0">
                <a:latin typeface="Berlin Sans FB" pitchFamily="34" charset="0"/>
              </a:rPr>
              <a:t> </a:t>
            </a:r>
            <a:r>
              <a:rPr lang="en-US" sz="2800" dirty="0" err="1">
                <a:latin typeface="Berlin Sans FB" pitchFamily="34" charset="0"/>
              </a:rPr>
              <a:t>divergen</a:t>
            </a:r>
            <a:r>
              <a:rPr lang="en-US" sz="2800" dirty="0">
                <a:latin typeface="Berlin Sans FB" pitchFamily="34" charset="0"/>
              </a:rPr>
              <a:t>, </a:t>
            </a:r>
            <a:r>
              <a:rPr lang="en-US" sz="2800" dirty="0" err="1">
                <a:latin typeface="Berlin Sans FB" pitchFamily="34" charset="0"/>
              </a:rPr>
              <a:t>memungkinkan</a:t>
            </a:r>
            <a:r>
              <a:rPr lang="en-US" sz="2800" dirty="0">
                <a:latin typeface="Berlin Sans FB" pitchFamily="34" charset="0"/>
              </a:rPr>
              <a:t> </a:t>
            </a:r>
            <a:r>
              <a:rPr lang="en-US" sz="2800" dirty="0" err="1">
                <a:latin typeface="Berlin Sans FB" pitchFamily="34" charset="0"/>
              </a:rPr>
              <a:t>munculnya</a:t>
            </a:r>
            <a:r>
              <a:rPr lang="en-US" sz="2800" dirty="0">
                <a:latin typeface="Berlin Sans FB" pitchFamily="34" charset="0"/>
              </a:rPr>
              <a:t> </a:t>
            </a:r>
            <a:r>
              <a:rPr lang="en-US" sz="2800" dirty="0" err="1">
                <a:latin typeface="Berlin Sans FB" pitchFamily="34" charset="0"/>
              </a:rPr>
              <a:t>beberapa</a:t>
            </a:r>
            <a:r>
              <a:rPr lang="en-US" sz="2800" dirty="0">
                <a:latin typeface="Berlin Sans FB" pitchFamily="34" charset="0"/>
              </a:rPr>
              <a:t> </a:t>
            </a:r>
            <a:r>
              <a:rPr lang="en-US" sz="2800" dirty="0" err="1">
                <a:latin typeface="Berlin Sans FB" pitchFamily="34" charset="0"/>
              </a:rPr>
              <a:t>alternatif</a:t>
            </a:r>
            <a:r>
              <a:rPr lang="en-US" sz="2800" dirty="0">
                <a:latin typeface="Berlin Sans FB" pitchFamily="34" charset="0"/>
              </a:rPr>
              <a:t> </a:t>
            </a:r>
            <a:r>
              <a:rPr lang="en-US" sz="2800" dirty="0" err="1">
                <a:latin typeface="Berlin Sans FB" pitchFamily="34" charset="0"/>
              </a:rPr>
              <a:t>respons</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smtClean="0">
                <a:latin typeface="Berlin Sans FB" pitchFamily="34" charset="0"/>
              </a:rPr>
              <a:t>jawaban</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kompetensi</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keterampilan</a:t>
            </a:r>
            <a:r>
              <a:rPr lang="en-US" sz="2800" dirty="0">
                <a:latin typeface="Berlin Sans FB" pitchFamily="34" charset="0"/>
              </a:rPr>
              <a:t> proses, </a:t>
            </a:r>
            <a:r>
              <a:rPr lang="en-US" sz="2800" dirty="0" err="1">
                <a:latin typeface="Berlin Sans FB" pitchFamily="34" charset="0"/>
              </a:rPr>
              <a:t>dan</a:t>
            </a:r>
            <a:r>
              <a:rPr lang="en-US" sz="2800" dirty="0">
                <a:latin typeface="Berlin Sans FB" pitchFamily="34" charset="0"/>
              </a:rPr>
              <a:t> </a:t>
            </a:r>
            <a:r>
              <a:rPr lang="en-US" sz="2800" dirty="0" err="1" smtClean="0">
                <a:latin typeface="Berlin Sans FB" pitchFamily="34" charset="0"/>
              </a:rPr>
              <a:t>sikap</a:t>
            </a:r>
            <a:endParaRPr lang="en-US" sz="2800" dirty="0">
              <a:latin typeface="Berlin Sans FB" pitchFamily="34" charset="0"/>
            </a:endParaRPr>
          </a:p>
          <a:p>
            <a:pPr marL="533400" lvl="1" indent="-514350" eaLnBrk="1" hangingPunct="1">
              <a:spcBef>
                <a:spcPts val="600"/>
              </a:spcBef>
              <a:buFont typeface="Wingdings" pitchFamily="2" charset="2"/>
              <a:buChar char="F"/>
            </a:pPr>
            <a:r>
              <a:rPr lang="en-US" sz="2800" dirty="0" smtClean="0">
                <a:latin typeface="Berlin Sans FB" pitchFamily="34" charset="0"/>
              </a:rPr>
              <a:t>Stem </a:t>
            </a:r>
            <a:r>
              <a:rPr lang="en-US" sz="2800" dirty="0" err="1">
                <a:latin typeface="Berlin Sans FB" pitchFamily="34" charset="0"/>
              </a:rPr>
              <a:t>soal</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stimulus </a:t>
            </a:r>
            <a:r>
              <a:rPr lang="en-US" sz="2800" dirty="0" err="1">
                <a:latin typeface="Berlin Sans FB" pitchFamily="34" charset="0"/>
              </a:rPr>
              <a:t>berupa</a:t>
            </a:r>
            <a:r>
              <a:rPr lang="en-US" sz="2800" dirty="0">
                <a:latin typeface="Berlin Sans FB" pitchFamily="34" charset="0"/>
              </a:rPr>
              <a:t> </a:t>
            </a:r>
            <a:r>
              <a:rPr lang="en-US" sz="2800" dirty="0" err="1">
                <a:latin typeface="Berlin Sans FB" pitchFamily="34" charset="0"/>
              </a:rPr>
              <a:t>konteks</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a:latin typeface="Berlin Sans FB" pitchFamily="34" charset="0"/>
              </a:rPr>
              <a:t>nyata</a:t>
            </a:r>
            <a:r>
              <a:rPr lang="en-US" sz="2800" dirty="0">
                <a:latin typeface="Berlin Sans FB" pitchFamily="34" charset="0"/>
              </a:rPr>
              <a:t> </a:t>
            </a:r>
            <a:r>
              <a:rPr lang="en-US" sz="2800" dirty="0" err="1">
                <a:latin typeface="Berlin Sans FB" pitchFamily="34" charset="0"/>
              </a:rPr>
              <a:t>atau</a:t>
            </a:r>
            <a:r>
              <a:rPr lang="en-US" sz="2800" dirty="0">
                <a:latin typeface="Berlin Sans FB" pitchFamily="34" charset="0"/>
              </a:rPr>
              <a:t> </a:t>
            </a:r>
            <a:r>
              <a:rPr lang="en-US" sz="2800" dirty="0" err="1">
                <a:latin typeface="Berlin Sans FB" pitchFamily="34" charset="0"/>
              </a:rPr>
              <a:t>fenomena</a:t>
            </a:r>
            <a:r>
              <a:rPr lang="en-US" sz="2800" dirty="0">
                <a:latin typeface="Berlin Sans FB" pitchFamily="34" charset="0"/>
              </a:rPr>
              <a:t> yang </a:t>
            </a:r>
            <a:r>
              <a:rPr lang="en-US" sz="2800" dirty="0" err="1">
                <a:latin typeface="Berlin Sans FB" pitchFamily="34" charset="0"/>
              </a:rPr>
              <a:t>dekat</a:t>
            </a:r>
            <a:r>
              <a:rPr lang="en-US" sz="2800" dirty="0">
                <a:latin typeface="Berlin Sans FB" pitchFamily="34" charset="0"/>
              </a:rPr>
              <a:t> </a:t>
            </a:r>
            <a:r>
              <a:rPr lang="en-US" sz="2800" dirty="0" err="1">
                <a:latin typeface="Berlin Sans FB" pitchFamily="34" charset="0"/>
              </a:rPr>
              <a:t>dengan</a:t>
            </a:r>
            <a:r>
              <a:rPr lang="en-US" sz="2800" dirty="0">
                <a:latin typeface="Berlin Sans FB" pitchFamily="34" charset="0"/>
              </a:rPr>
              <a:t> </a:t>
            </a:r>
            <a:r>
              <a:rPr lang="en-US" sz="2800" dirty="0" err="1">
                <a:latin typeface="Berlin Sans FB" pitchFamily="34" charset="0"/>
              </a:rPr>
              <a:t>kehidupan</a:t>
            </a:r>
            <a:r>
              <a:rPr lang="en-US" sz="2800" dirty="0">
                <a:latin typeface="Berlin Sans FB" pitchFamily="34" charset="0"/>
              </a:rPr>
              <a:t> </a:t>
            </a:r>
            <a:r>
              <a:rPr lang="en-US" sz="2800" dirty="0" err="1" smtClean="0">
                <a:latin typeface="Berlin Sans FB" pitchFamily="34" charset="0"/>
              </a:rPr>
              <a:t>siswa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a:latin typeface="Berlin Sans FB" pitchFamily="34" charset="0"/>
              </a:rPr>
              <a:t>hanya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tentang</a:t>
            </a:r>
            <a:r>
              <a:rPr lang="en-US" sz="2800" dirty="0">
                <a:latin typeface="Berlin Sans FB" pitchFamily="34" charset="0"/>
              </a:rPr>
              <a:t> IPA, </a:t>
            </a:r>
            <a:r>
              <a:rPr lang="en-US" sz="2800" dirty="0" err="1">
                <a:latin typeface="Berlin Sans FB" pitchFamily="34" charset="0"/>
              </a:rPr>
              <a:t>tetapi</a:t>
            </a:r>
            <a:r>
              <a:rPr lang="en-US" sz="2800" dirty="0">
                <a:latin typeface="Berlin Sans FB" pitchFamily="34" charset="0"/>
              </a:rPr>
              <a:t> </a:t>
            </a:r>
            <a:r>
              <a:rPr lang="en-US" sz="2800" dirty="0" err="1">
                <a:latin typeface="Berlin Sans FB" pitchFamily="34" charset="0"/>
              </a:rPr>
              <a:t>juga</a:t>
            </a:r>
            <a:r>
              <a:rPr lang="en-US" sz="2800" dirty="0">
                <a:latin typeface="Berlin Sans FB" pitchFamily="34" charset="0"/>
              </a:rPr>
              <a:t> </a:t>
            </a:r>
            <a:r>
              <a:rPr lang="en-US" sz="2800" dirty="0" err="1">
                <a:latin typeface="Berlin Sans FB" pitchFamily="34" charset="0"/>
              </a:rPr>
              <a:t>mengukur</a:t>
            </a:r>
            <a:r>
              <a:rPr lang="en-US" sz="2800" dirty="0">
                <a:latin typeface="Berlin Sans FB" pitchFamily="34" charset="0"/>
              </a:rPr>
              <a:t> </a:t>
            </a:r>
            <a:r>
              <a:rPr lang="en-US" sz="2800" dirty="0" err="1">
                <a:latin typeface="Berlin Sans FB" pitchFamily="34" charset="0"/>
              </a:rPr>
              <a:t>sikap</a:t>
            </a:r>
            <a:r>
              <a:rPr lang="en-US" sz="2800" dirty="0">
                <a:latin typeface="Berlin Sans FB" pitchFamily="34" charset="0"/>
              </a:rPr>
              <a:t> </a:t>
            </a:r>
            <a:r>
              <a:rPr lang="en-US" sz="2800" dirty="0" err="1">
                <a:latin typeface="Berlin Sans FB" pitchFamily="34" charset="0"/>
              </a:rPr>
              <a:t>dan</a:t>
            </a:r>
            <a:r>
              <a:rPr lang="en-US" sz="2800" dirty="0">
                <a:latin typeface="Berlin Sans FB" pitchFamily="34" charset="0"/>
              </a:rPr>
              <a:t> </a:t>
            </a:r>
            <a:r>
              <a:rPr lang="en-US" sz="2800" dirty="0" err="1">
                <a:latin typeface="Berlin Sans FB" pitchFamily="34" charset="0"/>
              </a:rPr>
              <a:t>bagaimana</a:t>
            </a:r>
            <a:r>
              <a:rPr lang="en-US" sz="2800" dirty="0">
                <a:latin typeface="Berlin Sans FB" pitchFamily="34" charset="0"/>
              </a:rPr>
              <a:t> </a:t>
            </a:r>
            <a:r>
              <a:rPr lang="en-US" sz="2800" dirty="0" err="1">
                <a:latin typeface="Berlin Sans FB" pitchFamily="34" charset="0"/>
              </a:rPr>
              <a:t>menggunakan</a:t>
            </a:r>
            <a:r>
              <a:rPr lang="en-US" sz="2800" dirty="0">
                <a:latin typeface="Berlin Sans FB" pitchFamily="34" charset="0"/>
              </a:rPr>
              <a:t> </a:t>
            </a:r>
            <a:r>
              <a:rPr lang="en-US" sz="2800" dirty="0" err="1">
                <a:latin typeface="Berlin Sans FB" pitchFamily="34" charset="0"/>
              </a:rPr>
              <a:t>pengetahuan</a:t>
            </a:r>
            <a:r>
              <a:rPr lang="en-US" sz="2800" dirty="0">
                <a:latin typeface="Berlin Sans FB" pitchFamily="34" charset="0"/>
              </a:rPr>
              <a:t> </a:t>
            </a:r>
            <a:r>
              <a:rPr lang="en-US" sz="2800" dirty="0" err="1">
                <a:latin typeface="Berlin Sans FB" pitchFamily="34" charset="0"/>
              </a:rPr>
              <a:t>tersebut</a:t>
            </a:r>
            <a:r>
              <a:rPr lang="en-US" sz="2800" dirty="0">
                <a:latin typeface="Berlin Sans FB" pitchFamily="34" charset="0"/>
              </a:rPr>
              <a:t> </a:t>
            </a:r>
            <a:r>
              <a:rPr lang="en-US" sz="2800" dirty="0" err="1" smtClean="0">
                <a:latin typeface="Berlin Sans FB" pitchFamily="34" charset="0"/>
              </a:rPr>
              <a:t>dalam</a:t>
            </a:r>
            <a:r>
              <a:rPr lang="en-US" sz="2800" dirty="0" smtClean="0">
                <a:latin typeface="Berlin Sans FB" pitchFamily="34" charset="0"/>
              </a:rPr>
              <a:t> </a:t>
            </a:r>
            <a:r>
              <a:rPr lang="en-US" sz="2800" dirty="0" err="1" smtClean="0">
                <a:latin typeface="Berlin Sans FB" pitchFamily="34" charset="0"/>
              </a:rPr>
              <a:t>kehidupan</a:t>
            </a:r>
            <a:r>
              <a:rPr lang="en-US" sz="2800" dirty="0" smtClean="0">
                <a:latin typeface="Berlin Sans FB" pitchFamily="34" charset="0"/>
              </a:rPr>
              <a:t> </a:t>
            </a:r>
            <a:r>
              <a:rPr lang="en-US" sz="2800" dirty="0" err="1" smtClean="0">
                <a:latin typeface="Berlin Sans FB" pitchFamily="34" charset="0"/>
              </a:rPr>
              <a:t>nyata</a:t>
            </a:r>
            <a:endParaRPr lang="en-US" sz="2800" dirty="0" smtClean="0">
              <a:latin typeface="Berlin Sans FB" pitchFamily="34" charset="0"/>
            </a:endParaRPr>
          </a:p>
          <a:p>
            <a:pPr marL="533400" lvl="1" indent="-514350" eaLnBrk="1" hangingPunct="1">
              <a:spcBef>
                <a:spcPts val="600"/>
              </a:spcBef>
              <a:buFont typeface="Wingdings" pitchFamily="2" charset="2"/>
              <a:buChar char="F"/>
            </a:pPr>
            <a:r>
              <a:rPr lang="en-US" sz="2800" dirty="0" err="1" smtClean="0">
                <a:latin typeface="Berlin Sans FB" pitchFamily="34" charset="0"/>
              </a:rPr>
              <a:t>Tidak</a:t>
            </a:r>
            <a:r>
              <a:rPr lang="en-US" sz="2800" dirty="0" smtClean="0">
                <a:latin typeface="Berlin Sans FB" pitchFamily="34" charset="0"/>
              </a:rPr>
              <a:t> </a:t>
            </a:r>
            <a:r>
              <a:rPr lang="en-US" sz="2800" dirty="0" err="1" smtClean="0">
                <a:latin typeface="Berlin Sans FB" pitchFamily="34" charset="0"/>
              </a:rPr>
              <a:t>cukup</a:t>
            </a:r>
            <a:r>
              <a:rPr lang="en-US" sz="2800" dirty="0" smtClean="0">
                <a:latin typeface="Berlin Sans FB" pitchFamily="34" charset="0"/>
              </a:rPr>
              <a:t> </a:t>
            </a:r>
            <a:r>
              <a:rPr lang="en-US" sz="2800" dirty="0" err="1" smtClean="0">
                <a:latin typeface="Berlin Sans FB" pitchFamily="34" charset="0"/>
              </a:rPr>
              <a:t>hanya</a:t>
            </a:r>
            <a:r>
              <a:rPr lang="en-US" sz="2800" dirty="0" smtClean="0">
                <a:latin typeface="Berlin Sans FB" pitchFamily="34" charset="0"/>
              </a:rPr>
              <a:t> </a:t>
            </a:r>
            <a:r>
              <a:rPr lang="en-US" sz="2800" dirty="0" err="1">
                <a:latin typeface="Berlin Sans FB" pitchFamily="34" charset="0"/>
              </a:rPr>
              <a:t>berbentuk</a:t>
            </a:r>
            <a:r>
              <a:rPr lang="en-US" sz="2800" dirty="0">
                <a:latin typeface="Berlin Sans FB" pitchFamily="34" charset="0"/>
              </a:rPr>
              <a:t> </a:t>
            </a:r>
            <a:r>
              <a:rPr lang="en-US" sz="2800" dirty="0" err="1">
                <a:latin typeface="Berlin Sans FB" pitchFamily="34" charset="0"/>
              </a:rPr>
              <a:t>pilihan</a:t>
            </a:r>
            <a:r>
              <a:rPr lang="en-US" sz="2800" dirty="0">
                <a:latin typeface="Berlin Sans FB" pitchFamily="34" charset="0"/>
              </a:rPr>
              <a:t> </a:t>
            </a:r>
            <a:r>
              <a:rPr lang="en-US" sz="2800" dirty="0" err="1" smtClean="0">
                <a:latin typeface="Berlin Sans FB" pitchFamily="34" charset="0"/>
              </a:rPr>
              <a:t>ganda</a:t>
            </a:r>
            <a:endParaRPr lang="id-ID" sz="2800" dirty="0">
              <a:latin typeface="Berlin Sans FB" pitchFamily="34" charset="0"/>
            </a:endParaRPr>
          </a:p>
        </p:txBody>
      </p:sp>
      <p:sp>
        <p:nvSpPr>
          <p:cNvPr id="5" name="Title 1"/>
          <p:cNvSpPr>
            <a:spLocks noGrp="1"/>
          </p:cNvSpPr>
          <p:nvPr>
            <p:ph type="title"/>
          </p:nvPr>
        </p:nvSpPr>
        <p:spPr>
          <a:xfrm>
            <a:off x="6568" y="1"/>
            <a:ext cx="9144000" cy="761999"/>
          </a:xfrm>
          <a:solidFill>
            <a:schemeClr val="accent1">
              <a:lumMod val="20000"/>
              <a:lumOff val="80000"/>
            </a:schemeClr>
          </a:solidFill>
        </p:spPr>
        <p:txBody>
          <a:bodyPr>
            <a:normAutofit/>
          </a:bodyPr>
          <a:lstStyle/>
          <a:p>
            <a:r>
              <a:rPr lang="en-US" dirty="0" smtClean="0">
                <a:ln>
                  <a:solidFill>
                    <a:schemeClr val="tx1"/>
                  </a:solidFill>
                </a:ln>
                <a:solidFill>
                  <a:srgbClr val="000099"/>
                </a:solidFill>
                <a:latin typeface="Berlin Sans FB" pitchFamily="34" charset="0"/>
                <a:cs typeface="Arial" pitchFamily="34" charset="0"/>
              </a:rPr>
              <a:t>RAMBU-RAMBU SOAL HOTS</a:t>
            </a:r>
            <a:endParaRPr lang="id-ID" dirty="0">
              <a:ln>
                <a:solidFill>
                  <a:schemeClr val="tx1"/>
                </a:solidFill>
              </a:ln>
              <a:solidFill>
                <a:srgbClr val="000099"/>
              </a:solidFill>
              <a:latin typeface="Berlin Sans FB" pitchFamily="34" charset="0"/>
              <a:cs typeface="Arial" pitchFamily="34" charset="0"/>
            </a:endParaRPr>
          </a:p>
        </p:txBody>
      </p:sp>
      <p:sp>
        <p:nvSpPr>
          <p:cNvPr id="4" name="Slide Number Placeholder 5"/>
          <p:cNvSpPr>
            <a:spLocks noGrp="1"/>
          </p:cNvSpPr>
          <p:nvPr>
            <p:ph type="sldNum" sz="quarter" idx="12"/>
          </p:nvPr>
        </p:nvSpPr>
        <p:spPr>
          <a:xfrm rot="16200000">
            <a:off x="8227377" y="5885497"/>
            <a:ext cx="1315721" cy="365125"/>
          </a:xfrm>
        </p:spPr>
        <p:txBody>
          <a:bodyPr/>
          <a:lstStyle/>
          <a:p>
            <a:pPr algn="r"/>
            <a:fld id="{D4C49B74-5DB2-4B03-B1D2-7F6A3C51C318}" type="slidenum">
              <a:rPr lang="en-US" smtClean="0"/>
              <a:pPr algn="r"/>
              <a:t>73</a:t>
            </a:fld>
            <a:endParaRPr lang="en-US" dirty="0"/>
          </a:p>
        </p:txBody>
      </p:sp>
    </p:spTree>
    <p:extLst>
      <p:ext uri="{BB962C8B-B14F-4D97-AF65-F5344CB8AC3E}">
        <p14:creationId xmlns:p14="http://schemas.microsoft.com/office/powerpoint/2010/main" val="295714030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333724" y="908720"/>
            <a:ext cx="8657876" cy="480060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spcBef>
                <a:spcPts val="0"/>
              </a:spcBef>
              <a:buFont typeface="+mj-lt"/>
              <a:buAutoNum type="arabicPeriod"/>
              <a:defRPr/>
            </a:pPr>
            <a:r>
              <a:rPr lang="en-AU" sz="2400" dirty="0" err="1" smtClean="0">
                <a:latin typeface="Century Gothic" pitchFamily="34" charset="0"/>
              </a:rPr>
              <a:t>Mengukur</a:t>
            </a:r>
            <a:r>
              <a:rPr lang="en-AU" sz="2400" dirty="0" smtClean="0">
                <a:latin typeface="Century Gothic" pitchFamily="34" charset="0"/>
              </a:rPr>
              <a:t> </a:t>
            </a:r>
            <a:r>
              <a:rPr lang="en-AU" sz="2400" dirty="0" err="1">
                <a:latin typeface="Century Gothic" pitchFamily="34" charset="0"/>
              </a:rPr>
              <a:t>kemampuan</a:t>
            </a:r>
            <a:r>
              <a:rPr lang="en-AU" sz="2400" dirty="0">
                <a:latin typeface="Century Gothic" pitchFamily="34" charset="0"/>
              </a:rPr>
              <a:t> </a:t>
            </a:r>
            <a:r>
              <a:rPr lang="en-AU" sz="2400" dirty="0" err="1">
                <a:latin typeface="Century Gothic" pitchFamily="34" charset="0"/>
              </a:rPr>
              <a:t>berpikir</a:t>
            </a:r>
            <a:r>
              <a:rPr lang="en-AU" sz="2400" dirty="0">
                <a:latin typeface="Century Gothic" pitchFamily="34" charset="0"/>
              </a:rPr>
              <a:t> </a:t>
            </a:r>
            <a:r>
              <a:rPr lang="en-AU" sz="2400" dirty="0" err="1">
                <a:latin typeface="Century Gothic" pitchFamily="34" charset="0"/>
              </a:rPr>
              <a:t>tingkat</a:t>
            </a:r>
            <a:r>
              <a:rPr lang="en-AU" sz="2400" dirty="0">
                <a:latin typeface="Century Gothic" pitchFamily="34" charset="0"/>
              </a:rPr>
              <a:t> </a:t>
            </a:r>
            <a:r>
              <a:rPr lang="en-AU" sz="2400" dirty="0" err="1" smtClean="0">
                <a:latin typeface="Century Gothic" pitchFamily="34" charset="0"/>
              </a:rPr>
              <a:t>tinggi</a:t>
            </a:r>
            <a:r>
              <a:rPr lang="en-AU" sz="2400" dirty="0">
                <a:latin typeface="Century Gothic" pitchFamily="34" charset="0"/>
              </a:rPr>
              <a:t> </a:t>
            </a:r>
            <a:r>
              <a:rPr lang="en-AU" sz="2400" dirty="0" smtClean="0">
                <a:latin typeface="Century Gothic" pitchFamily="34" charset="0"/>
              </a:rPr>
              <a:t>(C4, C5, </a:t>
            </a:r>
            <a:r>
              <a:rPr lang="en-AU" sz="2400" dirty="0" err="1" smtClean="0">
                <a:latin typeface="Century Gothic" pitchFamily="34" charset="0"/>
              </a:rPr>
              <a:t>atau</a:t>
            </a:r>
            <a:r>
              <a:rPr lang="en-AU" sz="2400" dirty="0" smtClean="0">
                <a:latin typeface="Century Gothic" pitchFamily="34" charset="0"/>
              </a:rPr>
              <a:t> C6); </a:t>
            </a:r>
            <a:endParaRPr lang="sv-SE" sz="2400" dirty="0" smtClean="0">
              <a:latin typeface="Century Gothic" pitchFamily="34" charset="0"/>
            </a:endParaRPr>
          </a:p>
          <a:p>
            <a:pPr marL="361950" indent="0">
              <a:spcBef>
                <a:spcPts val="0"/>
              </a:spcBef>
              <a:buNone/>
              <a:defRPr/>
            </a:pPr>
            <a:r>
              <a:rPr lang="sv-SE" sz="2400" b="1" dirty="0" smtClean="0">
                <a:solidFill>
                  <a:srgbClr val="0070C0"/>
                </a:solidFill>
                <a:latin typeface="Century Gothic" pitchFamily="34" charset="0"/>
              </a:rPr>
              <a:t>Ciri-ciri berpikir tingkat tinggi, kemampuan</a:t>
            </a:r>
            <a:r>
              <a:rPr lang="sv-SE" sz="2400" dirty="0" smtClean="0">
                <a:latin typeface="Century Gothic" pitchFamily="34" charset="0"/>
              </a:rPr>
              <a:t>:</a:t>
            </a:r>
          </a:p>
          <a:p>
            <a:pPr lvl="1">
              <a:spcBef>
                <a:spcPts val="0"/>
              </a:spcBef>
              <a:defRPr/>
            </a:pPr>
            <a:r>
              <a:rPr lang="en-AU" sz="2400" dirty="0" err="1" smtClean="0">
                <a:latin typeface="Century Gothic" pitchFamily="34" charset="0"/>
              </a:rPr>
              <a:t>menemukan</a:t>
            </a:r>
            <a:endParaRPr lang="en-AU" sz="2400" dirty="0" smtClean="0">
              <a:latin typeface="Century Gothic" pitchFamily="34" charset="0"/>
            </a:endParaRPr>
          </a:p>
          <a:p>
            <a:pPr lvl="1">
              <a:spcBef>
                <a:spcPts val="0"/>
              </a:spcBef>
              <a:defRPr/>
            </a:pPr>
            <a:r>
              <a:rPr lang="en-AU" sz="2400" dirty="0" err="1" smtClean="0">
                <a:latin typeface="Century Gothic" pitchFamily="34" charset="0"/>
              </a:rPr>
              <a:t>menganalisis</a:t>
            </a:r>
            <a:endParaRPr lang="en-AU" sz="2400" dirty="0" smtClean="0">
              <a:latin typeface="Century Gothic" pitchFamily="34" charset="0"/>
            </a:endParaRPr>
          </a:p>
          <a:p>
            <a:pPr lvl="1">
              <a:spcBef>
                <a:spcPts val="0"/>
              </a:spcBef>
              <a:defRPr/>
            </a:pPr>
            <a:r>
              <a:rPr lang="en-AU" sz="2400" dirty="0" err="1" smtClean="0">
                <a:latin typeface="Century Gothic" pitchFamily="34" charset="0"/>
              </a:rPr>
              <a:t>menciptakan</a:t>
            </a:r>
            <a:r>
              <a:rPr lang="en-AU" sz="2400" dirty="0" smtClean="0">
                <a:latin typeface="Century Gothic" pitchFamily="34" charset="0"/>
              </a:rPr>
              <a:t> </a:t>
            </a:r>
            <a:r>
              <a:rPr lang="en-AU" sz="2400" dirty="0" err="1" smtClean="0">
                <a:latin typeface="Century Gothic" pitchFamily="34" charset="0"/>
              </a:rPr>
              <a:t>metode</a:t>
            </a:r>
            <a:r>
              <a:rPr lang="en-AU" sz="2400" dirty="0" smtClean="0">
                <a:latin typeface="Century Gothic" pitchFamily="34" charset="0"/>
              </a:rPr>
              <a:t> </a:t>
            </a:r>
            <a:r>
              <a:rPr lang="en-AU" sz="2400" dirty="0" err="1" smtClean="0">
                <a:latin typeface="Century Gothic" pitchFamily="34" charset="0"/>
              </a:rPr>
              <a:t>baru</a:t>
            </a:r>
            <a:endParaRPr lang="en-AU" sz="2400" dirty="0" smtClean="0">
              <a:latin typeface="Century Gothic" pitchFamily="34" charset="0"/>
            </a:endParaRPr>
          </a:p>
          <a:p>
            <a:pPr lvl="1">
              <a:spcBef>
                <a:spcPts val="0"/>
              </a:spcBef>
              <a:defRPr/>
            </a:pPr>
            <a:r>
              <a:rPr lang="en-AU" sz="2400" dirty="0" err="1" smtClean="0">
                <a:latin typeface="Century Gothic" pitchFamily="34" charset="0"/>
              </a:rPr>
              <a:t>merefleksi</a:t>
            </a:r>
            <a:endParaRPr lang="en-AU" sz="2400" dirty="0" smtClean="0">
              <a:latin typeface="Century Gothic" pitchFamily="34" charset="0"/>
            </a:endParaRPr>
          </a:p>
          <a:p>
            <a:pPr lvl="1">
              <a:spcBef>
                <a:spcPts val="0"/>
              </a:spcBef>
              <a:defRPr/>
            </a:pPr>
            <a:r>
              <a:rPr lang="en-AU" sz="2400" dirty="0" err="1" smtClean="0">
                <a:latin typeface="Century Gothic" pitchFamily="34" charset="0"/>
              </a:rPr>
              <a:t>memprediksi</a:t>
            </a:r>
            <a:endParaRPr lang="en-AU" sz="2400" dirty="0" smtClean="0">
              <a:latin typeface="Century Gothic" pitchFamily="34" charset="0"/>
            </a:endParaRPr>
          </a:p>
          <a:p>
            <a:pPr lvl="1">
              <a:spcBef>
                <a:spcPts val="0"/>
              </a:spcBef>
              <a:defRPr/>
            </a:pPr>
            <a:r>
              <a:rPr lang="en-AU" sz="2400" dirty="0" err="1" smtClean="0">
                <a:latin typeface="Century Gothic" pitchFamily="34" charset="0"/>
              </a:rPr>
              <a:t>berargumen</a:t>
            </a:r>
            <a:endParaRPr lang="en-AU" sz="2400" dirty="0" smtClean="0">
              <a:latin typeface="Century Gothic" pitchFamily="34" charset="0"/>
            </a:endParaRPr>
          </a:p>
          <a:p>
            <a:pPr lvl="1">
              <a:spcBef>
                <a:spcPts val="0"/>
              </a:spcBef>
              <a:defRPr/>
            </a:pPr>
            <a:r>
              <a:rPr lang="en-AU" sz="2400" dirty="0" err="1" smtClean="0">
                <a:latin typeface="Century Gothic" pitchFamily="34" charset="0"/>
              </a:rPr>
              <a:t>mengambil</a:t>
            </a:r>
            <a:r>
              <a:rPr lang="en-AU" sz="2400" dirty="0" smtClean="0">
                <a:latin typeface="Century Gothic" pitchFamily="34" charset="0"/>
              </a:rPr>
              <a:t> </a:t>
            </a:r>
            <a:r>
              <a:rPr lang="en-AU" sz="2400" dirty="0" err="1" smtClean="0">
                <a:latin typeface="Century Gothic" pitchFamily="34" charset="0"/>
              </a:rPr>
              <a:t>keputusan</a:t>
            </a:r>
            <a:r>
              <a:rPr lang="en-AU" sz="2400" dirty="0" smtClean="0">
                <a:latin typeface="Century Gothic" pitchFamily="34" charset="0"/>
              </a:rPr>
              <a:t> yang </a:t>
            </a:r>
            <a:r>
              <a:rPr lang="en-AU" sz="2400" dirty="0" err="1" smtClean="0">
                <a:latin typeface="Century Gothic" pitchFamily="34" charset="0"/>
              </a:rPr>
              <a:t>tepat</a:t>
            </a:r>
            <a:endParaRPr lang="en-AU" sz="2400" dirty="0" smtClean="0">
              <a:latin typeface="Century Gothic" pitchFamily="34" charset="0"/>
            </a:endParaRPr>
          </a:p>
          <a:p>
            <a:pPr marL="457200" indent="-457200">
              <a:spcBef>
                <a:spcPts val="0"/>
              </a:spcBef>
              <a:buFont typeface="+mj-lt"/>
              <a:buAutoNum type="arabicPeriod" startAt="2"/>
              <a:defRPr/>
            </a:pPr>
            <a:r>
              <a:rPr lang="en-AU" sz="2400" dirty="0" err="1" smtClean="0">
                <a:latin typeface="Century Gothic" pitchFamily="34" charset="0"/>
              </a:rPr>
              <a:t>Kontekstual</a:t>
            </a:r>
            <a:r>
              <a:rPr lang="en-AU" sz="2400" dirty="0" smtClean="0">
                <a:latin typeface="Century Gothic" pitchFamily="34" charset="0"/>
              </a:rPr>
              <a:t> (</a:t>
            </a:r>
            <a:r>
              <a:rPr lang="en-AU" sz="2400" dirty="0" err="1" smtClean="0">
                <a:latin typeface="Century Gothic" pitchFamily="34" charset="0"/>
              </a:rPr>
              <a:t>berbasis</a:t>
            </a:r>
            <a:r>
              <a:rPr lang="en-AU" sz="2400" dirty="0" smtClean="0">
                <a:latin typeface="Century Gothic" pitchFamily="34" charset="0"/>
              </a:rPr>
              <a:t> </a:t>
            </a:r>
            <a:r>
              <a:rPr lang="en-AU" sz="2400" dirty="0" err="1" smtClean="0">
                <a:latin typeface="Century Gothic" pitchFamily="34" charset="0"/>
              </a:rPr>
              <a:t>kasus</a:t>
            </a:r>
            <a:r>
              <a:rPr lang="en-AU" sz="2400" dirty="0" smtClean="0">
                <a:latin typeface="Century Gothic" pitchFamily="34" charset="0"/>
              </a:rPr>
              <a:t>);</a:t>
            </a:r>
          </a:p>
          <a:p>
            <a:pPr marL="457200" indent="-457200">
              <a:spcBef>
                <a:spcPts val="0"/>
              </a:spcBef>
              <a:buFont typeface="+mj-lt"/>
              <a:buAutoNum type="arabicPeriod" startAt="3"/>
              <a:defRPr/>
            </a:pPr>
            <a:r>
              <a:rPr lang="pt-BR" sz="2400" dirty="0" smtClean="0">
                <a:latin typeface="Century Gothic" pitchFamily="34" charset="0"/>
              </a:rPr>
              <a:t>Stimulus menarik (</a:t>
            </a:r>
            <a:r>
              <a:rPr lang="pt-BR" sz="2400" i="1" dirty="0" smtClean="0">
                <a:latin typeface="Century Gothic" pitchFamily="34" charset="0"/>
              </a:rPr>
              <a:t>trending topic</a:t>
            </a:r>
            <a:r>
              <a:rPr lang="pt-BR" sz="2400" dirty="0" smtClean="0">
                <a:latin typeface="Century Gothic" pitchFamily="34" charset="0"/>
              </a:rPr>
              <a:t>);</a:t>
            </a:r>
          </a:p>
          <a:p>
            <a:pPr marL="457200" indent="-457200">
              <a:spcBef>
                <a:spcPts val="0"/>
              </a:spcBef>
              <a:buFont typeface="+mj-lt"/>
              <a:buAutoNum type="arabicPeriod" startAt="3"/>
              <a:defRPr/>
            </a:pPr>
            <a:r>
              <a:rPr lang="pt-BR" sz="2400" dirty="0" smtClean="0">
                <a:latin typeface="Century Gothic" pitchFamily="34" charset="0"/>
              </a:rPr>
              <a:t>Tidak rutin.</a:t>
            </a:r>
          </a:p>
          <a:p>
            <a:pPr marL="0" indent="0">
              <a:spcBef>
                <a:spcPts val="0"/>
              </a:spcBef>
              <a:buNone/>
              <a:defRPr/>
            </a:pPr>
            <a:endParaRPr lang="en-AU" sz="2400" dirty="0" smtClean="0">
              <a:latin typeface="Century Gothic" pitchFamily="34" charset="0"/>
            </a:endParaRPr>
          </a:p>
        </p:txBody>
      </p:sp>
      <p:sp>
        <p:nvSpPr>
          <p:cNvPr id="4" name="Rectangle 3"/>
          <p:cNvSpPr/>
          <p:nvPr/>
        </p:nvSpPr>
        <p:spPr>
          <a:xfrm>
            <a:off x="1600200" y="44624"/>
            <a:ext cx="5620449" cy="830997"/>
          </a:xfrm>
          <a:prstGeom prst="rect">
            <a:avLst/>
          </a:prstGeom>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AU" sz="4800" b="1" spc="50" dirty="0" err="1" smtClean="0">
                <a:ln w="11430"/>
                <a:solidFill>
                  <a:srgbClr val="0070C0"/>
                </a:solidFill>
                <a:effectLst>
                  <a:outerShdw blurRad="76200" dist="50800" dir="5400000" algn="tl" rotWithShape="0">
                    <a:srgbClr val="000000">
                      <a:alpha val="65000"/>
                    </a:srgbClr>
                  </a:outerShdw>
                </a:effectLst>
                <a:latin typeface="Century Gothic" pitchFamily="34" charset="0"/>
              </a:rPr>
              <a:t>Karakteristik</a:t>
            </a:r>
            <a:r>
              <a:rPr lang="en-AU" sz="4800" b="1" i="1" spc="50" dirty="0" smtClean="0">
                <a:ln w="11430"/>
                <a:solidFill>
                  <a:srgbClr val="0070C0"/>
                </a:solidFill>
                <a:effectLst>
                  <a:outerShdw blurRad="76200" dist="50800" dir="5400000" algn="tl" rotWithShape="0">
                    <a:srgbClr val="000000">
                      <a:alpha val="65000"/>
                    </a:srgbClr>
                  </a:outerShdw>
                </a:effectLst>
                <a:latin typeface="Century Gothic" pitchFamily="34" charset="0"/>
              </a:rPr>
              <a:t> HOTS</a:t>
            </a:r>
            <a:endParaRPr lang="en-AU" sz="4800" b="1" i="1" spc="50" dirty="0">
              <a:ln w="11430"/>
              <a:solidFill>
                <a:srgbClr val="0070C0"/>
              </a:solidFill>
              <a:effectLst>
                <a:outerShdw blurRad="76200" dist="50800" dir="5400000" algn="tl" rotWithShape="0">
                  <a:srgbClr val="000000">
                    <a:alpha val="65000"/>
                  </a:srgbClr>
                </a:outerShdw>
              </a:effectLst>
              <a:latin typeface="Century Gothic" pitchFamily="34" charset="0"/>
            </a:endParaRPr>
          </a:p>
        </p:txBody>
      </p:sp>
      <p:sp>
        <p:nvSpPr>
          <p:cNvPr id="5" name="Slide Number Placeholder 5"/>
          <p:cNvSpPr>
            <a:spLocks noGrp="1"/>
          </p:cNvSpPr>
          <p:nvPr>
            <p:ph type="sldNum" sz="quarter" idx="12"/>
          </p:nvPr>
        </p:nvSpPr>
        <p:spPr>
          <a:xfrm rot="16200000">
            <a:off x="8227377" y="5885497"/>
            <a:ext cx="1315721" cy="365125"/>
          </a:xfrm>
        </p:spPr>
        <p:txBody>
          <a:bodyPr/>
          <a:lstStyle/>
          <a:p>
            <a:pPr algn="r"/>
            <a:fld id="{D4C49B74-5DB2-4B03-B1D2-7F6A3C51C318}" type="slidenum">
              <a:rPr lang="en-US" smtClean="0"/>
              <a:pPr algn="r"/>
              <a:t>74</a:t>
            </a:fld>
            <a:endParaRPr lang="en-US" dirty="0"/>
          </a:p>
        </p:txBody>
      </p:sp>
    </p:spTree>
    <p:extLst>
      <p:ext uri="{BB962C8B-B14F-4D97-AF65-F5344CB8AC3E}">
        <p14:creationId xmlns:p14="http://schemas.microsoft.com/office/powerpoint/2010/main" val="362251247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56125" y="71414"/>
            <a:ext cx="8673593"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Tabel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berikut</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mengklasifikasi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instruksi-instruksi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endParaRPr kumimoji="0" lang="id-ID"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yang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umum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digunakan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dalam</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soal</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pertanyaan</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sesuai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err="1" smtClean="0">
                <a:ln>
                  <a:noFill/>
                </a:ln>
                <a:solidFill>
                  <a:schemeClr val="tx1"/>
                </a:solidFill>
                <a:effectLst/>
                <a:latin typeface="Berlin Sans FB Demi" pitchFamily="34" charset="0"/>
                <a:ea typeface="Calibri" pitchFamily="34" charset="0"/>
                <a:cs typeface="Times New Roman" pitchFamily="18" charset="0"/>
              </a:rPr>
              <a:t>kategori</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 Bloom</a:t>
            </a:r>
            <a:r>
              <a:rPr kumimoji="0" lang="en-US" sz="2000" b="1" i="0" u="none" strike="noStrike" cap="none" normalizeH="0" dirty="0" smtClean="0">
                <a:ln>
                  <a:noFill/>
                </a:ln>
                <a:solidFill>
                  <a:schemeClr val="tx1"/>
                </a:solidFill>
                <a:effectLst/>
                <a:latin typeface="Berlin Sans FB Demi" pitchFamily="34" charset="0"/>
                <a:ea typeface="Calibri" pitchFamily="34" charset="0"/>
                <a:cs typeface="Times New Roman" pitchFamily="18" charset="0"/>
              </a:rPr>
              <a:t> </a:t>
            </a:r>
            <a:r>
              <a:rPr kumimoji="0" lang="en-US" sz="2000" b="1" i="0" u="none" strike="noStrike" cap="none" normalizeH="0" baseline="0" dirty="0" smtClean="0">
                <a:ln>
                  <a:noFill/>
                </a:ln>
                <a:solidFill>
                  <a:schemeClr val="tx1"/>
                </a:solidFill>
                <a:effectLst/>
                <a:latin typeface="Berlin Sans FB Demi" pitchFamily="34" charset="0"/>
                <a:ea typeface="Calibri" pitchFamily="34" charset="0"/>
                <a:cs typeface="Times New Roman" pitchFamily="18" charset="0"/>
              </a:rPr>
              <a:t>taxonomy.</a:t>
            </a:r>
            <a:endParaRPr kumimoji="0" lang="en-US" sz="2000" b="0" i="0" u="none" strike="noStrike" cap="none" normalizeH="0" baseline="0" dirty="0" smtClean="0">
              <a:ln>
                <a:noFill/>
              </a:ln>
              <a:solidFill>
                <a:schemeClr val="tx1"/>
              </a:solidFill>
              <a:effectLst/>
              <a:latin typeface="Berlin Sans FB Demi" pitchFamily="34" charset="0"/>
              <a:cs typeface="Arial" pitchFamily="34" charset="0"/>
            </a:endParaRPr>
          </a:p>
        </p:txBody>
      </p:sp>
      <p:graphicFrame>
        <p:nvGraphicFramePr>
          <p:cNvPr id="3" name="Table 2"/>
          <p:cNvGraphicFramePr>
            <a:graphicFrameLocks noGrp="1"/>
          </p:cNvGraphicFramePr>
          <p:nvPr/>
        </p:nvGraphicFramePr>
        <p:xfrm>
          <a:off x="152400" y="1247762"/>
          <a:ext cx="8777318" cy="5286388"/>
        </p:xfrm>
        <a:graphic>
          <a:graphicData uri="http://schemas.openxmlformats.org/drawingml/2006/table">
            <a:tbl>
              <a:tblPr/>
              <a:tblGrid>
                <a:gridCol w="1498681"/>
                <a:gridCol w="1707334"/>
                <a:gridCol w="1347896"/>
                <a:gridCol w="1526425"/>
                <a:gridCol w="1359620"/>
                <a:gridCol w="1337362"/>
              </a:tblGrid>
              <a:tr h="656418">
                <a:tc>
                  <a:txBody>
                    <a:bodyPr/>
                    <a:lstStyle/>
                    <a:p>
                      <a:pPr>
                        <a:spcAft>
                          <a:spcPts val="0"/>
                        </a:spcAft>
                      </a:pPr>
                      <a:r>
                        <a:rPr lang="id-ID" sz="1800" b="1" dirty="0" smtClean="0">
                          <a:latin typeface="Agency FB" pitchFamily="34" charset="0"/>
                          <a:ea typeface="Calibri"/>
                          <a:cs typeface="Times New Roman"/>
                        </a:rPr>
                        <a:t>Mengingat (Remember)</a:t>
                      </a:r>
                      <a:endParaRPr lang="en-US" sz="1800" b="1" dirty="0" smtClean="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Pemahaman</a:t>
                      </a:r>
                      <a:r>
                        <a:rPr lang="en-US" sz="1800" b="1" dirty="0" smtClean="0">
                          <a:latin typeface="Agency FB" pitchFamily="34" charset="0"/>
                          <a:ea typeface="Calibri"/>
                          <a:cs typeface="Times New Roman"/>
                        </a:rPr>
                        <a:t> (</a:t>
                      </a:r>
                      <a:r>
                        <a:rPr lang="id-ID" sz="1800" b="1" dirty="0" smtClean="0">
                          <a:latin typeface="Agency FB" pitchFamily="34" charset="0"/>
                          <a:ea typeface="Calibri"/>
                          <a:cs typeface="Times New Roman"/>
                        </a:rPr>
                        <a:t>Understand</a:t>
                      </a:r>
                      <a:r>
                        <a:rPr lang="en-US" sz="1800" b="1" dirty="0" smtClean="0">
                          <a:latin typeface="Agency FB" pitchFamily="34" charset="0"/>
                          <a:ea typeface="Calibri"/>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Aplikasi</a:t>
                      </a:r>
                      <a:r>
                        <a:rPr lang="en-US" sz="1800" b="1" dirty="0" smtClean="0">
                          <a:latin typeface="Agency FB" pitchFamily="34" charset="0"/>
                          <a:ea typeface="Calibri"/>
                          <a:cs typeface="Times New Roman"/>
                        </a:rPr>
                        <a:t> (Application)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en-US" sz="1800" b="1" dirty="0" err="1" smtClean="0">
                          <a:latin typeface="Agency FB" pitchFamily="34" charset="0"/>
                          <a:ea typeface="Calibri"/>
                          <a:cs typeface="Times New Roman"/>
                        </a:rPr>
                        <a:t>Analisa</a:t>
                      </a:r>
                      <a:r>
                        <a:rPr lang="en-US" sz="1800" b="1" dirty="0" smtClean="0">
                          <a:latin typeface="Agency FB" pitchFamily="34" charset="0"/>
                          <a:ea typeface="Calibri"/>
                          <a:cs typeface="Times New Roman"/>
                        </a:rPr>
                        <a:t> </a:t>
                      </a:r>
                      <a:endParaRPr lang="id-ID" sz="1800" b="1" dirty="0" smtClean="0">
                        <a:latin typeface="Agency FB" pitchFamily="34" charset="0"/>
                        <a:ea typeface="Calibri"/>
                        <a:cs typeface="Times New Roman"/>
                      </a:endParaRPr>
                    </a:p>
                    <a:p>
                      <a:pPr>
                        <a:spcAft>
                          <a:spcPts val="0"/>
                        </a:spcAft>
                      </a:pPr>
                      <a:r>
                        <a:rPr lang="en-US" sz="1800" b="1" dirty="0" smtClean="0">
                          <a:latin typeface="Agency FB" pitchFamily="34" charset="0"/>
                          <a:ea typeface="Calibri"/>
                          <a:cs typeface="Times New Roman"/>
                        </a:rPr>
                        <a:t>(Analysis)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solidFill>
                            <a:srgbClr val="000000"/>
                          </a:solidFill>
                          <a:latin typeface="Agency FB" pitchFamily="34" charset="0"/>
                          <a:ea typeface="Times New Roman"/>
                          <a:cs typeface="Times New Roman"/>
                        </a:rPr>
                        <a:t>Evaluasi</a:t>
                      </a:r>
                    </a:p>
                    <a:p>
                      <a:pPr>
                        <a:spcAft>
                          <a:spcPts val="0"/>
                        </a:spcAft>
                      </a:pPr>
                      <a:r>
                        <a:rPr lang="en-US" sz="1800" b="1" dirty="0" smtClean="0">
                          <a:solidFill>
                            <a:srgbClr val="000000"/>
                          </a:solidFill>
                          <a:latin typeface="Agency FB" pitchFamily="34" charset="0"/>
                          <a:ea typeface="Times New Roman"/>
                          <a:cs typeface="Times New Roman"/>
                        </a:rPr>
                        <a:t>(</a:t>
                      </a:r>
                      <a:r>
                        <a:rPr lang="id-ID" sz="1800" b="1" dirty="0" smtClean="0">
                          <a:solidFill>
                            <a:srgbClr val="000000"/>
                          </a:solidFill>
                          <a:latin typeface="Agency FB" pitchFamily="34" charset="0"/>
                          <a:ea typeface="Times New Roman"/>
                          <a:cs typeface="Times New Roman"/>
                        </a:rPr>
                        <a:t>Evaluate</a:t>
                      </a:r>
                      <a:r>
                        <a:rPr lang="en-US" sz="1800" b="1" dirty="0" smtClean="0">
                          <a:solidFill>
                            <a:srgbClr val="000000"/>
                          </a:solidFill>
                          <a:latin typeface="Agency FB" pitchFamily="34" charset="0"/>
                          <a:ea typeface="Times New Roman"/>
                          <a:cs typeface="Times New Roman"/>
                        </a:rPr>
                        <a: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spcAft>
                          <a:spcPts val="0"/>
                        </a:spcAft>
                      </a:pPr>
                      <a:r>
                        <a:rPr lang="id-ID" sz="1800" b="1" dirty="0" smtClean="0">
                          <a:latin typeface="Agency FB" pitchFamily="34" charset="0"/>
                          <a:ea typeface="Calibri"/>
                          <a:cs typeface="Times New Roman"/>
                        </a:rPr>
                        <a:t>Kreasi</a:t>
                      </a:r>
                    </a:p>
                    <a:p>
                      <a:pPr>
                        <a:spcAft>
                          <a:spcPts val="0"/>
                        </a:spcAft>
                      </a:pPr>
                      <a:r>
                        <a:rPr lang="en-US" sz="1800" b="1" dirty="0" smtClean="0">
                          <a:latin typeface="Agency FB" pitchFamily="34" charset="0"/>
                          <a:ea typeface="Calibri"/>
                          <a:cs typeface="Times New Roman"/>
                        </a:rPr>
                        <a:t>(</a:t>
                      </a:r>
                      <a:r>
                        <a:rPr lang="id-ID" sz="1800" b="1" dirty="0" smtClean="0">
                          <a:latin typeface="Agency FB" pitchFamily="34" charset="0"/>
                          <a:ea typeface="Calibri"/>
                          <a:cs typeface="Times New Roman"/>
                        </a:rPr>
                        <a:t>Create</a:t>
                      </a:r>
                      <a:r>
                        <a:rPr lang="en-US" sz="1800" b="1" dirty="0" smtClean="0">
                          <a:latin typeface="Agency FB" pitchFamily="34" charset="0"/>
                          <a:ea typeface="Calibri"/>
                          <a:cs typeface="Times New Roman"/>
                        </a:rPr>
                        <a:t>)</a:t>
                      </a:r>
                      <a:endParaRPr lang="en-AU" sz="18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r>
              <a:tr h="4629970">
                <a:tc>
                  <a:txBody>
                    <a:bodyPr/>
                    <a:lstStyle/>
                    <a:p>
                      <a:pPr>
                        <a:spcBef>
                          <a:spcPts val="200"/>
                        </a:spcBef>
                        <a:spcAft>
                          <a:spcPts val="0"/>
                        </a:spcAft>
                        <a:buFont typeface="Arial" pitchFamily="34" charset="0"/>
                        <a:buChar char="•"/>
                      </a:pPr>
                      <a:r>
                        <a:rPr lang="en-AU" sz="2000" dirty="0" err="1" smtClean="0">
                          <a:solidFill>
                            <a:srgbClr val="000000"/>
                          </a:solidFill>
                          <a:latin typeface="Agency FB" pitchFamily="34" charset="0"/>
                          <a:ea typeface="Times New Roman"/>
                          <a:cs typeface="Times New Roman"/>
                        </a:rPr>
                        <a:t>Uraikan</a:t>
                      </a:r>
                      <a:r>
                        <a:rPr lang="en-AU" sz="2000" dirty="0" smtClean="0">
                          <a:solidFill>
                            <a:srgbClr val="000000"/>
                          </a:solidFill>
                          <a:latin typeface="Agency FB" pitchFamily="34" charset="0"/>
                          <a:ea typeface="Times New Roman"/>
                          <a:cs typeface="Times New Roman"/>
                        </a:rPr>
                        <a:t>  </a:t>
                      </a:r>
                      <a:endParaRPr lang="en-AU" sz="2000" dirty="0">
                        <a:solidFill>
                          <a:srgbClr val="000000"/>
                        </a:solidFill>
                        <a:latin typeface="Agency FB" pitchFamily="34" charset="0"/>
                        <a:ea typeface="Times New Roman"/>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Identifikasi</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Urutkan</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Ingat</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kembali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Kenali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Catat</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Hubungkan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Ulangi</a:t>
                      </a:r>
                      <a:endParaRPr lang="en-US" sz="2000" dirty="0" smtClean="0">
                        <a:latin typeface="Agency FB" pitchFamily="34" charset="0"/>
                        <a:ea typeface="Calibri"/>
                        <a:cs typeface="Times New Roman"/>
                      </a:endParaRPr>
                    </a:p>
                    <a:p>
                      <a:pPr>
                        <a:spcBef>
                          <a:spcPts val="200"/>
                        </a:spcBef>
                        <a:spcAft>
                          <a:spcPts val="0"/>
                        </a:spcAft>
                        <a:buFont typeface="Arial" pitchFamily="34" charset="0"/>
                        <a:buChar char="•"/>
                      </a:pPr>
                      <a:r>
                        <a:rPr lang="en-US" sz="2000" dirty="0" err="1" smtClean="0">
                          <a:latin typeface="Agency FB" pitchFamily="34" charset="0"/>
                          <a:ea typeface="Calibri"/>
                          <a:cs typeface="Times New Roman"/>
                        </a:rPr>
                        <a:t>Garis</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bawahi</a:t>
                      </a:r>
                      <a:r>
                        <a:rPr lang="en-US" sz="2000" dirty="0" smtClean="0">
                          <a:latin typeface="Agency FB" pitchFamily="34" charset="0"/>
                          <a:ea typeface="Calibri"/>
                          <a:cs typeface="Times New Roman"/>
                        </a:rPr>
                        <a:t> </a:t>
                      </a:r>
                    </a:p>
                    <a:p>
                      <a:pPr>
                        <a:spcBef>
                          <a:spcPts val="200"/>
                        </a:spcBef>
                        <a:spcAft>
                          <a:spcPts val="0"/>
                        </a:spcAft>
                        <a:buFont typeface="Arial" pitchFamily="34" charset="0"/>
                        <a:buChar char="•"/>
                      </a:pPr>
                      <a:endParaRPr lang="en-AU" sz="2000" dirty="0">
                        <a:solidFill>
                          <a:srgbClr val="000000"/>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Berikan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contoh</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Uraikan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Tentukan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Jelaskan</a:t>
                      </a:r>
                      <a:r>
                        <a:rPr lang="en-US" sz="2000" dirty="0" smtClean="0">
                          <a:latin typeface="Agency FB" pitchFamily="34" charset="0"/>
                          <a:ea typeface="Calibri"/>
                          <a:cs typeface="Times New Roman"/>
                        </a:rPr>
                        <a:t> </a:t>
                      </a:r>
                      <a:r>
                        <a:rPr lang="en-US" sz="2000" dirty="0" err="1" smtClean="0">
                          <a:latin typeface="Agency FB" pitchFamily="34" charset="0"/>
                          <a:ea typeface="Calibri"/>
                          <a:cs typeface="Times New Roman"/>
                        </a:rPr>
                        <a:t>Ekspresikan</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J</a:t>
                      </a:r>
                      <a:r>
                        <a:rPr lang="en-US" sz="2000" baseline="0" dirty="0" err="1" smtClean="0">
                          <a:latin typeface="Agency FB" pitchFamily="34" charset="0"/>
                          <a:ea typeface="Calibri"/>
                          <a:cs typeface="Times New Roman"/>
                        </a:rPr>
                        <a:t>elaskan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dengan</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kata-kata</a:t>
                      </a:r>
                      <a:r>
                        <a:rPr lang="en-US" sz="2000" baseline="0" dirty="0" smtClean="0">
                          <a:latin typeface="Agency FB" pitchFamily="34" charset="0"/>
                          <a:ea typeface="Calibri"/>
                          <a:cs typeface="Times New Roman"/>
                        </a:rPr>
                        <a:t> </a:t>
                      </a:r>
                      <a:r>
                        <a:rPr lang="en-US" sz="2000" baseline="0" dirty="0" err="1" smtClean="0">
                          <a:latin typeface="Agency FB" pitchFamily="34" charset="0"/>
                          <a:ea typeface="Calibri"/>
                          <a:cs typeface="Times New Roman"/>
                        </a:rPr>
                        <a:t>sendiri</a:t>
                      </a:r>
                      <a:r>
                        <a:rPr lang="en-US" sz="2000" baseline="0" dirty="0" smtClean="0">
                          <a:latin typeface="Agency FB" pitchFamily="34" charset="0"/>
                          <a:ea typeface="Calibri"/>
                          <a:cs typeface="Times New Roman"/>
                        </a:rPr>
                        <a:t> </a:t>
                      </a:r>
                      <a:endParaRPr lang="id-ID"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latin typeface="Agency FB" pitchFamily="34" charset="0"/>
                          <a:ea typeface="Calibri"/>
                          <a:cs typeface="Times New Roman"/>
                        </a:rPr>
                        <a:t>I</a:t>
                      </a:r>
                      <a:r>
                        <a:rPr lang="en-US" sz="2000" baseline="0" dirty="0" err="1" smtClean="0">
                          <a:latin typeface="Agency FB" pitchFamily="34" charset="0"/>
                          <a:ea typeface="Calibri"/>
                          <a:cs typeface="Times New Roman"/>
                        </a:rPr>
                        <a:t>dentifikasi</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Temukan</a:t>
                      </a:r>
                      <a:r>
                        <a:rPr lang="en-US" sz="2000" baseline="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baseline="0" dirty="0" err="1" smtClean="0">
                          <a:latin typeface="Agency FB" pitchFamily="34" charset="0"/>
                          <a:ea typeface="Calibri"/>
                          <a:cs typeface="Times New Roman"/>
                        </a:rPr>
                        <a:t>Ulangi</a:t>
                      </a:r>
                      <a:endParaRPr lang="en-US" sz="2000" baseline="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Pilih</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Sebutkan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Terjemahkan</a:t>
                      </a:r>
                      <a:r>
                        <a:rPr lang="en-US" sz="2000" dirty="0" smtClean="0">
                          <a:latin typeface="Agency FB" pitchFamily="34" charset="0"/>
                          <a:ea typeface="Calibri"/>
                          <a:cs typeface="Times New Roman"/>
                        </a:rPr>
                        <a:t>  </a:t>
                      </a:r>
                      <a:endParaRPr lang="en-AU" sz="2000" dirty="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Aplikasikan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T</a:t>
                      </a:r>
                      <a:r>
                        <a:rPr lang="en-US" sz="2000" dirty="0" err="1" smtClean="0">
                          <a:latin typeface="Agency FB" pitchFamily="34" charset="0"/>
                          <a:ea typeface="Calibri"/>
                          <a:cs typeface="Times New Roman"/>
                        </a:rPr>
                        <a:t>unjukkan</a:t>
                      </a:r>
                      <a:r>
                        <a:rPr lang="en-US" sz="2000" dirty="0" smtClean="0">
                          <a:latin typeface="Agency FB" pitchFamily="34" charset="0"/>
                          <a:ea typeface="Calibri"/>
                          <a:cs typeface="Times New Roman"/>
                        </a:rPr>
                        <a:t> </a:t>
                      </a:r>
                      <a:endParaRPr lang="id-ID"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latin typeface="Agency FB" pitchFamily="34" charset="0"/>
                          <a:ea typeface="Calibri"/>
                          <a:cs typeface="Times New Roman"/>
                        </a:rPr>
                        <a:t>G</a:t>
                      </a:r>
                      <a:r>
                        <a:rPr lang="en-US" sz="2000" dirty="0" err="1" smtClean="0">
                          <a:latin typeface="Agency FB" pitchFamily="34" charset="0"/>
                          <a:ea typeface="Calibri"/>
                          <a:cs typeface="Times New Roman"/>
                        </a:rPr>
                        <a:t>unakan</a:t>
                      </a:r>
                      <a:r>
                        <a:rPr lang="en-US" sz="2000" dirty="0" smtClean="0">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Manfaatkan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Ilustrasikan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Operasikan</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latin typeface="Agency FB" pitchFamily="34" charset="0"/>
                          <a:ea typeface="Calibri"/>
                          <a:cs typeface="Times New Roman"/>
                        </a:rPr>
                        <a:t>Terapkan</a:t>
                      </a:r>
                      <a:r>
                        <a:rPr lang="en-US" sz="2000" baseline="0" dirty="0" smtClean="0">
                          <a:latin typeface="Agency FB" pitchFamily="34" charset="0"/>
                          <a:ea typeface="Calibri"/>
                          <a:cs typeface="Times New Roman"/>
                        </a:rPr>
                        <a:t> </a:t>
                      </a:r>
                      <a:endParaRPr lang="en-US" sz="2000" dirty="0" smtClean="0">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Analisa</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Kategorikan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andingkan</a:t>
                      </a:r>
                      <a:r>
                        <a:rPr lang="en-US" sz="2000" dirty="0" smtClean="0">
                          <a:solidFill>
                            <a:srgbClr val="0000CC"/>
                          </a:solidFill>
                          <a:latin typeface="Agency FB" pitchFamily="34" charset="0"/>
                          <a:ea typeface="Calibri"/>
                          <a:cs typeface="Times New Roman"/>
                        </a:rPr>
                        <a:t>  </a:t>
                      </a: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Simpulkan</a:t>
                      </a:r>
                      <a:r>
                        <a:rPr lang="en-US" sz="2000" dirty="0" smtClean="0">
                          <a:solidFill>
                            <a:srgbClr val="0000CC"/>
                          </a:solidFill>
                          <a:latin typeface="Agency FB" pitchFamily="34" charset="0"/>
                          <a:ea typeface="Calibri"/>
                          <a:cs typeface="Times New Roman"/>
                        </a:rPr>
                        <a:t> </a:t>
                      </a:r>
                      <a:endParaRPr lang="id-ID"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t>
                      </a:r>
                      <a:r>
                        <a:rPr lang="en-US" sz="2000" dirty="0" err="1" smtClean="0">
                          <a:solidFill>
                            <a:srgbClr val="0000CC"/>
                          </a:solidFill>
                          <a:latin typeface="Agency FB" pitchFamily="34" charset="0"/>
                          <a:ea typeface="Calibri"/>
                          <a:cs typeface="Times New Roman"/>
                        </a:rPr>
                        <a:t>edakan</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Temukan</a:t>
                      </a:r>
                      <a:r>
                        <a:rPr lang="en-US" sz="2000" baseline="0" dirty="0" smtClean="0">
                          <a:solidFill>
                            <a:srgbClr val="0000CC"/>
                          </a:solidFill>
                          <a:latin typeface="Agency FB" pitchFamily="34" charset="0"/>
                          <a:ea typeface="Calibri"/>
                          <a:cs typeface="Times New Roman"/>
                        </a:rPr>
                        <a:t> </a:t>
                      </a:r>
                      <a:endParaRPr lang="id-ID"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G</a:t>
                      </a:r>
                      <a:r>
                        <a:rPr lang="en-US" sz="2000" baseline="0" dirty="0" err="1" smtClean="0">
                          <a:solidFill>
                            <a:srgbClr val="0000CC"/>
                          </a:solidFill>
                          <a:latin typeface="Agency FB" pitchFamily="34" charset="0"/>
                          <a:ea typeface="Calibri"/>
                          <a:cs typeface="Times New Roman"/>
                        </a:rPr>
                        <a:t>ambarkan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Artikan</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baseline="0" dirty="0" err="1" smtClean="0">
                          <a:solidFill>
                            <a:srgbClr val="0000CC"/>
                          </a:solidFill>
                          <a:latin typeface="Agency FB" pitchFamily="34" charset="0"/>
                          <a:ea typeface="Calibri"/>
                          <a:cs typeface="Times New Roman"/>
                        </a:rPr>
                        <a:t>Telaah</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Prediksi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Menilai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Pilih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Kritik</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Evaluasi</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Telaah</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id-ID" sz="2000" baseline="0" dirty="0" smtClean="0">
                          <a:solidFill>
                            <a:srgbClr val="0000CC"/>
                          </a:solidFill>
                          <a:latin typeface="Agency FB" pitchFamily="34" charset="0"/>
                          <a:ea typeface="Calibri"/>
                          <a:cs typeface="Times New Roman"/>
                        </a:rPr>
                        <a:t>P</a:t>
                      </a:r>
                      <a:r>
                        <a:rPr lang="en-US" sz="2000" baseline="0" dirty="0" err="1" smtClean="0">
                          <a:solidFill>
                            <a:srgbClr val="0000CC"/>
                          </a:solidFill>
                          <a:latin typeface="Agency FB" pitchFamily="34" charset="0"/>
                          <a:ea typeface="Calibri"/>
                          <a:cs typeface="Times New Roman"/>
                        </a:rPr>
                        <a:t>eringkat</a:t>
                      </a:r>
                      <a:endParaRPr lang="en-US" sz="2000" baseline="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Kaji</a:t>
                      </a:r>
                      <a:r>
                        <a:rPr lang="en-US" sz="2000" dirty="0" smtClean="0">
                          <a:solidFill>
                            <a:srgbClr val="0000CC"/>
                          </a:solidFill>
                          <a:latin typeface="Agency FB" pitchFamily="34" charset="0"/>
                          <a:ea typeface="Calibri"/>
                          <a:cs typeface="Times New Roman"/>
                        </a:rPr>
                        <a:t> </a:t>
                      </a:r>
                      <a:r>
                        <a:rPr lang="en-US" sz="2000" dirty="0" err="1" smtClean="0">
                          <a:solidFill>
                            <a:srgbClr val="0000CC"/>
                          </a:solidFill>
                          <a:latin typeface="Agency FB" pitchFamily="34" charset="0"/>
                          <a:ea typeface="Calibri"/>
                          <a:cs typeface="Times New Roman"/>
                        </a:rPr>
                        <a:t>ulang</a:t>
                      </a:r>
                      <a:endParaRPr lang="en-US" sz="2000" dirty="0" smtClean="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r>
                        <a:rPr lang="en-US" sz="2000" dirty="0" err="1" smtClean="0">
                          <a:solidFill>
                            <a:srgbClr val="0000CC"/>
                          </a:solidFill>
                          <a:latin typeface="Agency FB" pitchFamily="34" charset="0"/>
                          <a:ea typeface="Calibri"/>
                          <a:cs typeface="Times New Roman"/>
                        </a:rPr>
                        <a:t>Cermati</a:t>
                      </a:r>
                      <a:r>
                        <a:rPr lang="en-US" sz="2000" dirty="0" smtClean="0">
                          <a:solidFill>
                            <a:srgbClr val="0000CC"/>
                          </a:solidFill>
                          <a:latin typeface="Agency FB" pitchFamily="34" charset="0"/>
                          <a:ea typeface="Calibri"/>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Kumpulkan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Rumuskan</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Kelola</a:t>
                      </a:r>
                      <a:r>
                        <a:rPr lang="en-AU" sz="2000" dirty="0" smtClean="0">
                          <a:solidFill>
                            <a:srgbClr val="0000CC"/>
                          </a:solidFill>
                          <a:latin typeface="Agency FB" pitchFamily="34" charset="0"/>
                          <a:ea typeface="Times New Roman"/>
                          <a:cs typeface="Times New Roman"/>
                        </a:rPr>
                        <a:t> </a:t>
                      </a: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Modifikasi</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Mengubah</a:t>
                      </a:r>
                      <a:endParaRPr lang="en-AU" sz="2000" dirty="0" smtClean="0">
                        <a:solidFill>
                          <a:srgbClr val="0000CC"/>
                        </a:solidFill>
                        <a:latin typeface="Agency FB" pitchFamily="34" charset="0"/>
                        <a:ea typeface="Times New Roman"/>
                        <a:cs typeface="Times New Roman"/>
                      </a:endParaRPr>
                    </a:p>
                    <a:p>
                      <a:pPr marL="95250" indent="-95250">
                        <a:spcBef>
                          <a:spcPts val="200"/>
                        </a:spcBef>
                        <a:spcAft>
                          <a:spcPts val="0"/>
                        </a:spcAft>
                        <a:buFont typeface="Arial" pitchFamily="34" charset="0"/>
                        <a:buChar char="•"/>
                      </a:pPr>
                      <a:r>
                        <a:rPr lang="en-AU" sz="2000" dirty="0" err="1" smtClean="0">
                          <a:solidFill>
                            <a:srgbClr val="0000CC"/>
                          </a:solidFill>
                          <a:latin typeface="Agency FB" pitchFamily="34" charset="0"/>
                          <a:ea typeface="Times New Roman"/>
                          <a:cs typeface="Times New Roman"/>
                        </a:rPr>
                        <a:t>Sintesa</a:t>
                      </a:r>
                      <a:endParaRPr lang="en-AU" sz="2000" dirty="0" smtClean="0">
                        <a:solidFill>
                          <a:srgbClr val="0000CC"/>
                        </a:solidFill>
                        <a:latin typeface="Agency FB" pitchFamily="34" charset="0"/>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Buat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Bangun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Rancang</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Kembangkan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Hasilkan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Susun</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Rakit</a:t>
                      </a:r>
                    </a:p>
                    <a:p>
                      <a:pPr marL="95250" indent="-95250">
                        <a:spcBef>
                          <a:spcPts val="200"/>
                        </a:spcBef>
                        <a:spcAft>
                          <a:spcPts val="0"/>
                        </a:spcAft>
                        <a:buFont typeface="Arial" pitchFamily="34" charset="0"/>
                        <a:buChar char="•"/>
                      </a:pPr>
                      <a:r>
                        <a:rPr lang="id-ID" sz="2000" dirty="0" smtClean="0">
                          <a:solidFill>
                            <a:srgbClr val="0000CC"/>
                          </a:solidFill>
                          <a:latin typeface="Agency FB" pitchFamily="34" charset="0"/>
                          <a:ea typeface="Calibri"/>
                          <a:cs typeface="Times New Roman"/>
                        </a:rPr>
                        <a:t>Bentuk</a:t>
                      </a: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p>
                      <a:pPr marL="95250" indent="-95250">
                        <a:spcBef>
                          <a:spcPts val="200"/>
                        </a:spcBef>
                        <a:spcAft>
                          <a:spcPts val="0"/>
                        </a:spcAft>
                        <a:buFont typeface="Arial" pitchFamily="34" charset="0"/>
                        <a:buChar char="•"/>
                      </a:pPr>
                      <a:endParaRPr lang="en-AU" sz="2000" dirty="0">
                        <a:solidFill>
                          <a:srgbClr val="0000CC"/>
                        </a:solidFill>
                        <a:latin typeface="Agency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Slide Number Placeholder 5"/>
          <p:cNvSpPr>
            <a:spLocks noGrp="1"/>
          </p:cNvSpPr>
          <p:nvPr>
            <p:ph type="sldNum" sz="quarter" idx="12"/>
          </p:nvPr>
        </p:nvSpPr>
        <p:spPr/>
        <p:txBody>
          <a:bodyPr/>
          <a:lstStyle/>
          <a:p>
            <a:pPr algn="r"/>
            <a:fld id="{D4C49B74-5DB2-4B03-B1D2-7F6A3C51C318}" type="slidenum">
              <a:rPr lang="en-US" smtClean="0"/>
              <a:pPr algn="r"/>
              <a:t>75</a:t>
            </a:fld>
            <a:endParaRPr lang="en-US" dirty="0"/>
          </a:p>
        </p:txBody>
      </p:sp>
    </p:spTree>
  </p:cSld>
  <p:clrMapOvr>
    <a:masterClrMapping/>
  </p:clrMapOvr>
  <p:transition>
    <p:wipe dir="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1" y="742434"/>
            <a:ext cx="8639503" cy="5847552"/>
          </a:xfrm>
        </p:spPr>
        <p:txBody>
          <a:bodyPr>
            <a:noAutofit/>
          </a:bodyPr>
          <a:lstStyle/>
          <a:p>
            <a:pPr marL="268288" indent="-268288" algn="ctr">
              <a:spcBef>
                <a:spcPts val="1200"/>
              </a:spcBef>
              <a:buNone/>
            </a:pPr>
            <a:r>
              <a:rPr lang="en-US" sz="2800" dirty="0" smtClean="0">
                <a:solidFill>
                  <a:srgbClr val="0000CC"/>
                </a:solidFill>
                <a:latin typeface="Berlin Sans FB" pitchFamily="34" charset="0"/>
              </a:rPr>
              <a:t>P</a:t>
            </a:r>
            <a:r>
              <a:rPr lang="id-ID" sz="2800" dirty="0" smtClean="0">
                <a:solidFill>
                  <a:srgbClr val="0000CC"/>
                </a:solidFill>
                <a:latin typeface="Berlin Sans FB" pitchFamily="34" charset="0"/>
              </a:rPr>
              <a:t>ertanyaan</a:t>
            </a:r>
            <a:r>
              <a:rPr lang="en-US" sz="2800" dirty="0" smtClean="0">
                <a:solidFill>
                  <a:srgbClr val="0000CC"/>
                </a:solidFill>
                <a:latin typeface="Berlin Sans FB" pitchFamily="34" charset="0"/>
              </a:rPr>
              <a:t>-</a:t>
            </a:r>
            <a:r>
              <a:rPr lang="en-US" sz="2800" dirty="0" err="1" smtClean="0">
                <a:solidFill>
                  <a:srgbClr val="0000CC"/>
                </a:solidFill>
                <a:latin typeface="Berlin Sans FB" pitchFamily="34" charset="0"/>
              </a:rPr>
              <a:t>pertanyaan</a:t>
            </a:r>
            <a:r>
              <a:rPr lang="id-ID" sz="2800" dirty="0" smtClean="0">
                <a:solidFill>
                  <a:srgbClr val="0000CC"/>
                </a:solidFill>
                <a:latin typeface="Berlin Sans FB" pitchFamily="34" charset="0"/>
              </a:rPr>
              <a:t> untuk merangsang inovasi</a:t>
            </a:r>
          </a:p>
          <a:p>
            <a:pPr marL="268288" indent="-268288" algn="just">
              <a:spcBef>
                <a:spcPts val="1200"/>
              </a:spcBef>
            </a:pPr>
            <a:endParaRPr lang="id-ID" sz="2800" b="1" dirty="0" smtClean="0">
              <a:solidFill>
                <a:srgbClr val="FF0000"/>
              </a:solidFill>
              <a:latin typeface="Berlin Sans FB" pitchFamily="34" charset="0"/>
            </a:endParaRPr>
          </a:p>
          <a:p>
            <a:pPr marL="0" indent="0" algn="just">
              <a:spcBef>
                <a:spcPts val="1200"/>
              </a:spcBef>
              <a:buNone/>
            </a:pPr>
            <a:r>
              <a:rPr lang="id-ID" sz="2800" dirty="0" smtClean="0">
                <a:latin typeface="Berlin Sans FB" pitchFamily="34" charset="0"/>
              </a:rPr>
              <a:t>Teknik </a:t>
            </a:r>
            <a:r>
              <a:rPr lang="id-ID" sz="2800" dirty="0" smtClean="0">
                <a:solidFill>
                  <a:srgbClr val="FF0000"/>
                </a:solidFill>
                <a:latin typeface="Berlin Sans FB" pitchFamily="34" charset="0"/>
              </a:rPr>
              <a:t>kegiatan-kegiatan</a:t>
            </a:r>
            <a:r>
              <a:rPr lang="id-ID" sz="2800" dirty="0" smtClean="0">
                <a:latin typeface="Berlin Sans FB" pitchFamily="34" charset="0"/>
              </a:rPr>
              <a:t> lain yang dapat mengembangkan keterampilan berfikir kritis dan kreatif siswa dalam bentuk menjawab pertanyaan-pertanyaan inovatif: </a:t>
            </a:r>
          </a:p>
          <a:p>
            <a:pPr marL="668338" lvl="1" indent="-268288"/>
            <a:r>
              <a:rPr lang="id-ID" dirty="0" smtClean="0">
                <a:latin typeface="Berlin Sans FB" pitchFamily="34" charset="0"/>
              </a:rPr>
              <a:t>Adakah Cara lain? (</a:t>
            </a:r>
            <a:r>
              <a:rPr lang="id-ID" i="1" dirty="0" smtClean="0">
                <a:latin typeface="Berlin Sans FB" pitchFamily="34" charset="0"/>
              </a:rPr>
              <a:t>What’s another way?</a:t>
            </a:r>
            <a:r>
              <a:rPr lang="id-ID" dirty="0" smtClean="0">
                <a:latin typeface="Berlin Sans FB" pitchFamily="34" charset="0"/>
              </a:rPr>
              <a:t>), </a:t>
            </a:r>
          </a:p>
          <a:p>
            <a:pPr marL="668338" lvl="1" indent="-268288"/>
            <a:r>
              <a:rPr lang="id-ID" dirty="0" smtClean="0">
                <a:latin typeface="Berlin Sans FB" pitchFamily="34" charset="0"/>
              </a:rPr>
              <a:t>Bagaimana jika…? (</a:t>
            </a:r>
            <a:r>
              <a:rPr lang="id-ID" i="1" dirty="0" smtClean="0">
                <a:latin typeface="Berlin Sans FB" pitchFamily="34" charset="0"/>
              </a:rPr>
              <a:t>What if …?</a:t>
            </a:r>
            <a:r>
              <a:rPr lang="id-ID" dirty="0" smtClean="0">
                <a:latin typeface="Berlin Sans FB" pitchFamily="34" charset="0"/>
              </a:rPr>
              <a:t>), </a:t>
            </a:r>
          </a:p>
          <a:p>
            <a:pPr marL="668338" lvl="1" indent="-268288"/>
            <a:r>
              <a:rPr lang="id-ID" dirty="0" smtClean="0">
                <a:latin typeface="Berlin Sans FB" pitchFamily="34" charset="0"/>
              </a:rPr>
              <a:t>Manakah yang salah? (</a:t>
            </a:r>
            <a:r>
              <a:rPr lang="id-ID" i="1" dirty="0" smtClean="0">
                <a:latin typeface="Berlin Sans FB" pitchFamily="34" charset="0"/>
              </a:rPr>
              <a:t>What’s wrong?</a:t>
            </a:r>
            <a:r>
              <a:rPr lang="id-ID" dirty="0" smtClean="0">
                <a:latin typeface="Berlin Sans FB" pitchFamily="34" charset="0"/>
              </a:rPr>
              <a:t>), dan </a:t>
            </a:r>
          </a:p>
          <a:p>
            <a:pPr marL="668338" lvl="1" indent="-268288"/>
            <a:r>
              <a:rPr lang="id-ID" dirty="0" smtClean="0">
                <a:latin typeface="Berlin Sans FB" pitchFamily="34" charset="0"/>
              </a:rPr>
              <a:t>Apakah yang akan dilakukan? (</a:t>
            </a:r>
            <a:r>
              <a:rPr lang="id-ID" i="1" dirty="0" smtClean="0">
                <a:latin typeface="Berlin Sans FB" pitchFamily="34" charset="0"/>
              </a:rPr>
              <a:t>What would you do?</a:t>
            </a:r>
            <a:r>
              <a:rPr lang="id-ID" dirty="0" smtClean="0">
                <a:latin typeface="Berlin Sans FB" pitchFamily="34" charset="0"/>
              </a:rPr>
              <a:t>) </a:t>
            </a:r>
            <a:r>
              <a:rPr lang="id-ID" dirty="0" smtClean="0">
                <a:latin typeface="Agency FB" pitchFamily="34" charset="0"/>
              </a:rPr>
              <a:t>(Krulik &amp; Rudnick, 1999).</a:t>
            </a:r>
            <a:endParaRPr lang="en-AU" dirty="0" smtClean="0">
              <a:latin typeface="Agency FB" pitchFamily="34" charset="0"/>
            </a:endParaRPr>
          </a:p>
          <a:p>
            <a:pPr algn="just">
              <a:buNone/>
            </a:pPr>
            <a:endParaRPr lang="id-ID" sz="2800" dirty="0">
              <a:latin typeface="Berlin Sans FB" pitchFamily="34" charset="0"/>
            </a:endParaRPr>
          </a:p>
          <a:p>
            <a:pPr lvl="1" algn="just">
              <a:buFont typeface="Wingdings" pitchFamily="2" charset="2"/>
              <a:buChar char="à"/>
            </a:pPr>
            <a:endParaRPr lang="id-ID" dirty="0">
              <a:latin typeface="Berlin Sans FB" pitchFamily="34" charset="0"/>
            </a:endParaRPr>
          </a:p>
        </p:txBody>
      </p:sp>
      <p:sp>
        <p:nvSpPr>
          <p:cNvPr id="6" name="Slide Number Placeholder 5"/>
          <p:cNvSpPr>
            <a:spLocks noGrp="1"/>
          </p:cNvSpPr>
          <p:nvPr>
            <p:ph type="sldNum" sz="quarter" idx="12"/>
          </p:nvPr>
        </p:nvSpPr>
        <p:spPr/>
        <p:txBody>
          <a:bodyPr/>
          <a:lstStyle/>
          <a:p>
            <a:pPr algn="r"/>
            <a:fld id="{D4C49B74-5DB2-4B03-B1D2-7F6A3C51C318}" type="slidenum">
              <a:rPr lang="en-US" smtClean="0"/>
              <a:pPr algn="r"/>
              <a:t>76</a:t>
            </a:fld>
            <a:endParaRPr lang="en-US" dirty="0"/>
          </a:p>
        </p:txBody>
      </p:sp>
      <p:sp>
        <p:nvSpPr>
          <p:cNvPr id="4" name="Title 1"/>
          <p:cNvSpPr txBox="1">
            <a:spLocks/>
          </p:cNvSpPr>
          <p:nvPr/>
        </p:nvSpPr>
        <p:spPr>
          <a:xfrm>
            <a:off x="0" y="14264"/>
            <a:ext cx="9144000" cy="652486"/>
          </a:xfrm>
          <a:prstGeom prst="rect">
            <a:avLst/>
          </a:prstGeom>
          <a:noFill/>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1"/>
                </a:solidFill>
                <a:effectLst/>
                <a:uLnTx/>
                <a:uFillTx/>
                <a:latin typeface="Berlin Sans FB" pitchFamily="34" charset="0"/>
                <a:ea typeface="+mj-ea"/>
                <a:cs typeface="+mj-cs"/>
              </a:rPr>
              <a:t>Higher-Order Thinking Skills</a:t>
            </a:r>
          </a:p>
        </p:txBody>
      </p:sp>
    </p:spTree>
  </p:cSld>
  <p:clrMapOvr>
    <a:masterClrMapping/>
  </p:clrMapOvr>
  <p:transition>
    <p:wipe dir="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txBox="1">
            <a:spLocks/>
          </p:cNvSpPr>
          <p:nvPr/>
        </p:nvSpPr>
        <p:spPr>
          <a:xfrm>
            <a:off x="220717" y="532642"/>
            <a:ext cx="8694683" cy="6073110"/>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SzPct val="100000"/>
              <a:buFont typeface="Arial" pitchFamily="34" charset="0"/>
              <a:buNone/>
            </a:pPr>
            <a:r>
              <a:rPr lang="id-ID" sz="2400" dirty="0" smtClean="0">
                <a:ln w="18415" cmpd="sng">
                  <a:solidFill>
                    <a:schemeClr val="tx1"/>
                  </a:solidFill>
                  <a:prstDash val="solid"/>
                </a:ln>
                <a:latin typeface="Berlin Sans FB" pitchFamily="34" charset="0"/>
                <a:cs typeface="Arial" pitchFamily="34" charset="0"/>
              </a:rPr>
              <a:t>HAL-HAL PENTING DALAM MENULIS SOAL </a:t>
            </a:r>
            <a:r>
              <a:rPr lang="id-ID" sz="2400" i="1" dirty="0" smtClean="0">
                <a:ln w="18415" cmpd="sng">
                  <a:solidFill>
                    <a:schemeClr val="tx1"/>
                  </a:solidFill>
                  <a:prstDash val="solid"/>
                </a:ln>
                <a:latin typeface="Berlin Sans FB" pitchFamily="34" charset="0"/>
                <a:cs typeface="Arial" pitchFamily="34" charset="0"/>
              </a:rPr>
              <a:t>HOT</a:t>
            </a:r>
            <a:r>
              <a:rPr lang="en-US" sz="2400" i="1" dirty="0" smtClean="0">
                <a:ln w="18415" cmpd="sng">
                  <a:solidFill>
                    <a:schemeClr val="tx1"/>
                  </a:solidFill>
                  <a:prstDash val="solid"/>
                </a:ln>
                <a:latin typeface="Berlin Sans FB" pitchFamily="34" charset="0"/>
                <a:cs typeface="Arial" pitchFamily="34" charset="0"/>
              </a:rPr>
              <a:t>S</a:t>
            </a:r>
            <a:endParaRPr lang="id-ID" sz="2400" i="1" dirty="0" smtClean="0">
              <a:ln w="18415" cmpd="sng">
                <a:solidFill>
                  <a:schemeClr val="tx1"/>
                </a:solidFill>
                <a:prstDash val="solid"/>
              </a:ln>
              <a:latin typeface="Berlin Sans FB" pitchFamily="34" charset="0"/>
              <a:cs typeface="Arial" pitchFamily="34" charset="0"/>
            </a:endParaRPr>
          </a:p>
          <a:p>
            <a:pPr marL="361950" indent="-361950">
              <a:spcBef>
                <a:spcPts val="1800"/>
              </a:spcBef>
              <a:buClr>
                <a:schemeClr val="tx1"/>
              </a:buClr>
              <a:buSzPct val="100000"/>
              <a:buFont typeface="+mj-lt"/>
              <a:buAutoNum type="arabicPeriod"/>
            </a:pPr>
            <a:r>
              <a:rPr lang="en-US" sz="2000" dirty="0" err="1" smtClean="0">
                <a:latin typeface="Berlin Sans FB" pitchFamily="34" charset="0"/>
              </a:rPr>
              <a:t>Pilih</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yang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indikator</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disebut</a:t>
            </a:r>
            <a:r>
              <a:rPr lang="en-US" sz="2000" dirty="0" smtClean="0">
                <a:latin typeface="Berlin Sans FB" pitchFamily="34" charset="0"/>
              </a:rPr>
              <a:t> “stimulus”)</a:t>
            </a:r>
            <a:endParaRPr lang="id-ID" sz="2000" dirty="0" smtClean="0">
              <a:latin typeface="Berlin Sans FB" pitchFamily="34" charset="0"/>
            </a:endParaRPr>
          </a:p>
          <a:p>
            <a:pPr marL="361950" indent="-361950">
              <a:buClr>
                <a:schemeClr val="tx1"/>
              </a:buClr>
              <a:buSzPct val="100000"/>
              <a:buFont typeface="+mj-lt"/>
              <a:buAutoNum type="arabicPeriod"/>
            </a:pPr>
            <a:r>
              <a:rPr lang="en-US" sz="2000" dirty="0" err="1" smtClean="0">
                <a:latin typeface="Berlin Sans FB" pitchFamily="34" charset="0"/>
              </a:rPr>
              <a:t>Periksa</a:t>
            </a:r>
            <a:r>
              <a:rPr lang="en-US" sz="2000" dirty="0" smtClean="0">
                <a:latin typeface="Berlin Sans FB" pitchFamily="34" charset="0"/>
              </a:rPr>
              <a:t> </a:t>
            </a:r>
            <a:r>
              <a:rPr lang="en-US" sz="2000" dirty="0" err="1" smtClean="0">
                <a:latin typeface="Berlin Sans FB" pitchFamily="34" charset="0"/>
              </a:rPr>
              <a:t>materi</a:t>
            </a:r>
            <a:r>
              <a:rPr lang="en-US" sz="2000" dirty="0" smtClean="0">
                <a:latin typeface="Berlin Sans FB" pitchFamily="34" charset="0"/>
              </a:rPr>
              <a:t> (stimulus)</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bermanfaat</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merefleksikan</a:t>
            </a:r>
            <a:r>
              <a:rPr lang="en-US" sz="2000" dirty="0" smtClean="0">
                <a:latin typeface="Berlin Sans FB" pitchFamily="34" charset="0"/>
              </a:rPr>
              <a:t> </a:t>
            </a:r>
            <a:r>
              <a:rPr lang="en-US" sz="2000" dirty="0" err="1" smtClean="0">
                <a:latin typeface="Berlin Sans FB" pitchFamily="34" charset="0"/>
              </a:rPr>
              <a:t>kurikulum</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Apakah</a:t>
            </a:r>
            <a:r>
              <a:rPr lang="en-US" sz="2000" dirty="0" smtClean="0">
                <a:latin typeface="Berlin Sans FB" pitchFamily="34" charset="0"/>
              </a:rPr>
              <a:t> </a:t>
            </a:r>
            <a:r>
              <a:rPr lang="en-US" sz="2000" dirty="0" err="1" smtClean="0">
                <a:latin typeface="Berlin Sans FB" pitchFamily="34" charset="0"/>
              </a:rPr>
              <a:t>menarik</a:t>
            </a:r>
            <a:r>
              <a:rPr lang="en-US" sz="2000" dirty="0" smtClean="0">
                <a:latin typeface="Berlin Sans FB" pitchFamily="34" charset="0"/>
              </a:rPr>
              <a:t>? </a:t>
            </a:r>
            <a:r>
              <a:rPr lang="en-US" sz="2000" dirty="0" err="1" smtClean="0">
                <a:latin typeface="Berlin Sans FB" pitchFamily="34" charset="0"/>
              </a:rPr>
              <a:t>Relevan</a:t>
            </a:r>
            <a:r>
              <a:rPr lang="en-US" sz="2000" dirty="0" smtClean="0">
                <a:latin typeface="Berlin Sans FB" pitchFamily="34" charset="0"/>
              </a:rPr>
              <a:t>? </a:t>
            </a:r>
            <a:r>
              <a:rPr lang="en-US" sz="2000" dirty="0" err="1" smtClean="0">
                <a:latin typeface="Berlin Sans FB" pitchFamily="34" charset="0"/>
              </a:rPr>
              <a:t>Cocok</a:t>
            </a:r>
            <a:r>
              <a:rPr lang="en-US" sz="2000" dirty="0" smtClean="0">
                <a:latin typeface="Berlin Sans FB" pitchFamily="34" charset="0"/>
              </a:rPr>
              <a:t>?</a:t>
            </a:r>
          </a:p>
          <a:p>
            <a:pPr marL="1087438" indent="-292100">
              <a:buClr>
                <a:schemeClr val="tx1"/>
              </a:buClr>
            </a:pPr>
            <a:r>
              <a:rPr lang="en-US" sz="2000" dirty="0" err="1" smtClean="0">
                <a:latin typeface="Berlin Sans FB" pitchFamily="34" charset="0"/>
              </a:rPr>
              <a:t>Pertanyaan</a:t>
            </a:r>
            <a:r>
              <a:rPr lang="en-US" sz="2000" dirty="0" smtClean="0">
                <a:latin typeface="Berlin Sans FB" pitchFamily="34" charset="0"/>
              </a:rPr>
              <a:t> </a:t>
            </a:r>
            <a:r>
              <a:rPr lang="en-US" sz="2000" dirty="0" err="1" smtClean="0">
                <a:latin typeface="Berlin Sans FB" pitchFamily="34" charset="0"/>
              </a:rPr>
              <a:t>penting</a:t>
            </a:r>
            <a:r>
              <a:rPr lang="en-US" sz="2000" dirty="0" smtClean="0">
                <a:latin typeface="Berlin Sans FB" pitchFamily="34" charset="0"/>
              </a:rPr>
              <a:t> </a:t>
            </a:r>
            <a:r>
              <a:rPr lang="en-US" sz="2000" dirty="0" err="1" smtClean="0">
                <a:latin typeface="Berlin Sans FB" pitchFamily="34" charset="0"/>
              </a:rPr>
              <a:t>apa</a:t>
            </a:r>
            <a:r>
              <a:rPr lang="en-US" sz="2000" dirty="0" smtClean="0">
                <a:latin typeface="Berlin Sans FB" pitchFamily="34" charset="0"/>
              </a:rPr>
              <a:t> yang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diidentifikasi</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stimulus?</a:t>
            </a:r>
          </a:p>
          <a:p>
            <a:pPr marL="361950" indent="-361950">
              <a:buClr>
                <a:schemeClr val="tx1"/>
              </a:buClr>
              <a:buSzPct val="100000"/>
              <a:buFont typeface="+mj-lt"/>
              <a:buAutoNum type="arabicPeriod" startAt="3"/>
            </a:pPr>
            <a:r>
              <a:rPr lang="en-US" sz="2000" i="1" dirty="0" smtClean="0">
                <a:latin typeface="Berlin Sans FB" pitchFamily="34" charset="0"/>
              </a:rPr>
              <a:t>HOTS</a:t>
            </a:r>
            <a:r>
              <a:rPr lang="en-US" sz="2000" dirty="0" smtClean="0">
                <a:latin typeface="Berlin Sans FB" pitchFamily="34" charset="0"/>
              </a:rPr>
              <a:t> </a:t>
            </a:r>
          </a:p>
          <a:p>
            <a:pPr marL="1087438" indent="-292100">
              <a:buClr>
                <a:schemeClr val="tx1"/>
              </a:buClr>
              <a:tabLst>
                <a:tab pos="1650410" algn="l"/>
              </a:tabLst>
            </a:pPr>
            <a:r>
              <a:rPr lang="en-US" sz="2000" dirty="0" err="1" smtClean="0">
                <a:latin typeface="Berlin Sans FB" pitchFamily="34" charset="0"/>
              </a:rPr>
              <a:t>Meng</a:t>
            </a:r>
            <a:r>
              <a:rPr lang="en-US" sz="2000" dirty="0" err="1">
                <a:latin typeface="Berlin Sans FB" pitchFamily="34" charset="0"/>
              </a:rPr>
              <a:t>a</a:t>
            </a:r>
            <a:r>
              <a:rPr lang="en-US" sz="2000" dirty="0" err="1" smtClean="0">
                <a:latin typeface="Berlin Sans FB" pitchFamily="34" charset="0"/>
              </a:rPr>
              <a:t>nalisis</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Mengevaluasi</a:t>
            </a:r>
            <a:endParaRPr lang="en-US" sz="2000" dirty="0" smtClean="0">
              <a:latin typeface="Berlin Sans FB" pitchFamily="34" charset="0"/>
            </a:endParaRPr>
          </a:p>
          <a:p>
            <a:pPr marL="1087438" indent="-292100">
              <a:buClr>
                <a:schemeClr val="tx1"/>
              </a:buClr>
              <a:tabLst>
                <a:tab pos="1650410" algn="l"/>
              </a:tabLst>
            </a:pPr>
            <a:r>
              <a:rPr lang="en-US" sz="2000" dirty="0" err="1" smtClean="0">
                <a:latin typeface="Berlin Sans FB" pitchFamily="34" charset="0"/>
              </a:rPr>
              <a:t>Mengkreasi</a:t>
            </a:r>
            <a:r>
              <a:rPr lang="en-US" sz="2000" dirty="0" smtClean="0">
                <a:latin typeface="Berlin Sans FB" pitchFamily="34" charset="0"/>
              </a:rPr>
              <a:t> </a:t>
            </a:r>
          </a:p>
          <a:p>
            <a:pPr marL="361950" indent="-361950">
              <a:buClr>
                <a:schemeClr val="tx1"/>
              </a:buClr>
              <a:buSzPct val="100000"/>
              <a:buFont typeface="+mj-lt"/>
              <a:buAutoNum type="arabicPeriod" startAt="4"/>
            </a:pPr>
            <a:r>
              <a:rPr lang="en-US" sz="2000" dirty="0" err="1" smtClean="0">
                <a:latin typeface="Berlin Sans FB" pitchFamily="34" charset="0"/>
              </a:rPr>
              <a:t>Soal</a:t>
            </a:r>
            <a:r>
              <a:rPr lang="en-US" sz="2000" dirty="0" smtClean="0">
                <a:latin typeface="Berlin Sans FB" pitchFamily="34" charset="0"/>
              </a:rPr>
              <a:t> </a:t>
            </a:r>
            <a:r>
              <a:rPr lang="en-US" sz="2000" dirty="0" err="1" smtClean="0">
                <a:latin typeface="Berlin Sans FB" pitchFamily="34" charset="0"/>
              </a:rPr>
              <a:t>pilihan</a:t>
            </a:r>
            <a:r>
              <a:rPr lang="en-US" sz="2000" dirty="0" smtClean="0">
                <a:latin typeface="Berlin Sans FB" pitchFamily="34" charset="0"/>
              </a:rPr>
              <a:t> </a:t>
            </a:r>
            <a:r>
              <a:rPr lang="en-US" sz="2000" dirty="0" err="1" smtClean="0">
                <a:latin typeface="Berlin Sans FB" pitchFamily="34" charset="0"/>
              </a:rPr>
              <a:t>ganda</a:t>
            </a:r>
            <a:r>
              <a:rPr lang="en-US" sz="2000" dirty="0" smtClean="0">
                <a:latin typeface="Berlin Sans FB" pitchFamily="34" charset="0"/>
              </a:rPr>
              <a:t>  </a:t>
            </a:r>
            <a:r>
              <a:rPr lang="en-US" sz="2000" dirty="0" err="1" smtClean="0">
                <a:latin typeface="Berlin Sans FB" pitchFamily="34" charset="0"/>
              </a:rPr>
              <a:t>dapat</a:t>
            </a:r>
            <a:r>
              <a:rPr lang="en-US" sz="2000" dirty="0" smtClean="0">
                <a:latin typeface="Berlin Sans FB" pitchFamily="34" charset="0"/>
              </a:rPr>
              <a:t> </a:t>
            </a:r>
            <a:r>
              <a:rPr lang="en-US" sz="2000" dirty="0" err="1" smtClean="0">
                <a:latin typeface="Berlin Sans FB" pitchFamily="34" charset="0"/>
              </a:rPr>
              <a:t>muncul</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a:t>
            </a:r>
            <a:r>
              <a:rPr lang="en-US" sz="2000" dirty="0" err="1" smtClean="0">
                <a:latin typeface="Berlin Sans FB" pitchFamily="34" charset="0"/>
              </a:rPr>
              <a:t>pertanyaan</a:t>
            </a:r>
            <a:r>
              <a:rPr lang="en-US" sz="2000" dirty="0" smtClean="0">
                <a:latin typeface="Berlin Sans FB" pitchFamily="34" charset="0"/>
              </a:rPr>
              <a:t> </a:t>
            </a:r>
            <a:r>
              <a:rPr lang="en-US" sz="2000" i="1" dirty="0" smtClean="0">
                <a:latin typeface="Berlin Sans FB" pitchFamily="34" charset="0"/>
              </a:rPr>
              <a:t>HOTS</a:t>
            </a:r>
            <a:endParaRPr lang="id-ID" sz="2000" i="1" dirty="0" smtClean="0">
              <a:latin typeface="Berlin Sans FB" pitchFamily="34" charset="0"/>
            </a:endParaRPr>
          </a:p>
          <a:p>
            <a:pPr marL="361950" indent="-361950">
              <a:buClr>
                <a:schemeClr val="tx1"/>
              </a:buClr>
              <a:buSzPct val="100000"/>
              <a:buFont typeface="+mj-lt"/>
              <a:buAutoNum type="arabicPeriod" startAt="4"/>
            </a:pPr>
            <a:r>
              <a:rPr lang="en-US" sz="2000" dirty="0" err="1" smtClean="0">
                <a:latin typeface="Berlin Sans FB" pitchFamily="34" charset="0"/>
              </a:rPr>
              <a:t>Untuk</a:t>
            </a:r>
            <a:r>
              <a:rPr lang="en-US" sz="2000" dirty="0" smtClean="0">
                <a:latin typeface="Berlin Sans FB" pitchFamily="34" charset="0"/>
              </a:rPr>
              <a:t> </a:t>
            </a:r>
            <a:r>
              <a:rPr lang="en-US" sz="2000" dirty="0" err="1" smtClean="0">
                <a:latin typeface="Berlin Sans FB" pitchFamily="34" charset="0"/>
              </a:rPr>
              <a:t>mendapatkan</a:t>
            </a:r>
            <a:r>
              <a:rPr lang="en-US" sz="2000" dirty="0" smtClean="0">
                <a:latin typeface="Berlin Sans FB" pitchFamily="34" charset="0"/>
              </a:rPr>
              <a:t> </a:t>
            </a:r>
            <a:r>
              <a:rPr lang="en-US" sz="2000" dirty="0" err="1" smtClean="0">
                <a:latin typeface="Berlin Sans FB" pitchFamily="34" charset="0"/>
              </a:rPr>
              <a:t>soal</a:t>
            </a:r>
            <a:r>
              <a:rPr lang="en-US" sz="2000" dirty="0" smtClean="0">
                <a:latin typeface="Berlin Sans FB" pitchFamily="34" charset="0"/>
              </a:rPr>
              <a:t> PG yang </a:t>
            </a:r>
            <a:r>
              <a:rPr lang="en-US" sz="2000" dirty="0" err="1" smtClean="0">
                <a:latin typeface="Berlin Sans FB" pitchFamily="34" charset="0"/>
              </a:rPr>
              <a:t>baik</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ekstensif</a:t>
            </a:r>
            <a:r>
              <a:rPr lang="en-US" sz="2000" dirty="0" smtClean="0">
                <a:latin typeface="Berlin Sans FB" pitchFamily="34" charset="0"/>
              </a:rPr>
              <a:t> (</a:t>
            </a:r>
            <a:r>
              <a:rPr lang="en-US" sz="2000" dirty="0" err="1" smtClean="0">
                <a:latin typeface="Berlin Sans FB" pitchFamily="34" charset="0"/>
              </a:rPr>
              <a:t>menjangkau</a:t>
            </a:r>
            <a:r>
              <a:rPr lang="en-US" sz="2000" dirty="0" smtClean="0">
                <a:latin typeface="Berlin Sans FB" pitchFamily="34" charset="0"/>
              </a:rPr>
              <a:t> </a:t>
            </a:r>
            <a:r>
              <a:rPr lang="en-US" sz="2000" dirty="0" err="1" smtClean="0">
                <a:latin typeface="Berlin Sans FB" pitchFamily="34" charset="0"/>
              </a:rPr>
              <a:t>secara</a:t>
            </a:r>
            <a:r>
              <a:rPr lang="en-US" sz="2000" dirty="0" smtClean="0">
                <a:latin typeface="Berlin Sans FB" pitchFamily="34" charset="0"/>
              </a:rPr>
              <a:t> </a:t>
            </a:r>
            <a:r>
              <a:rPr lang="en-US" sz="2000" dirty="0" err="1" smtClean="0">
                <a:latin typeface="Berlin Sans FB" pitchFamily="34" charset="0"/>
              </a:rPr>
              <a:t>luas</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ketat</a:t>
            </a:r>
            <a:r>
              <a:rPr lang="en-US" sz="2000" dirty="0" smtClean="0">
                <a:latin typeface="Berlin Sans FB" pitchFamily="34" charset="0"/>
              </a:rPr>
              <a:t> (</a:t>
            </a:r>
            <a:r>
              <a:rPr lang="en-US" sz="2000" dirty="0" err="1" smtClean="0">
                <a:latin typeface="Berlin Sans FB" pitchFamily="34" charset="0"/>
              </a:rPr>
              <a:t>teliti</a:t>
            </a:r>
            <a:r>
              <a:rPr lang="en-US" sz="2000" dirty="0" smtClean="0">
                <a:latin typeface="Berlin Sans FB" pitchFamily="34" charset="0"/>
              </a:rPr>
              <a:t>, </a:t>
            </a:r>
            <a:r>
              <a:rPr lang="en-US" sz="2000" dirty="0" err="1" smtClean="0">
                <a:latin typeface="Berlin Sans FB" pitchFamily="34" charset="0"/>
              </a:rPr>
              <a:t>cermat</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 </a:t>
            </a:r>
            <a:r>
              <a:rPr lang="en-US" sz="2000" dirty="0" err="1" smtClean="0">
                <a:latin typeface="Berlin Sans FB" pitchFamily="34" charset="0"/>
              </a:rPr>
              <a:t>rapi</a:t>
            </a:r>
            <a:r>
              <a:rPr lang="en-US" sz="2000" dirty="0" smtClean="0">
                <a:latin typeface="Berlin Sans FB" pitchFamily="34" charset="0"/>
              </a:rPr>
              <a:t>)</a:t>
            </a:r>
          </a:p>
          <a:p>
            <a:pPr marL="1087438" indent="-292100">
              <a:buClr>
                <a:schemeClr val="tx1"/>
              </a:buClr>
            </a:pPr>
            <a:r>
              <a:rPr lang="en-US" sz="2000" dirty="0" smtClean="0">
                <a:latin typeface="Berlin Sans FB" pitchFamily="34" charset="0"/>
              </a:rPr>
              <a:t> </a:t>
            </a:r>
            <a:r>
              <a:rPr lang="en-US" sz="2000" dirty="0" err="1" smtClean="0">
                <a:latin typeface="Berlin Sans FB" pitchFamily="34" charset="0"/>
              </a:rPr>
              <a:t>dipanelkan</a:t>
            </a:r>
            <a:endParaRPr lang="en-US" sz="2000" dirty="0" smtClean="0">
              <a:latin typeface="Berlin Sans FB" pitchFamily="34" charset="0"/>
            </a:endParaRPr>
          </a:p>
        </p:txBody>
      </p:sp>
      <p:sp>
        <p:nvSpPr>
          <p:cNvPr id="4" name="Slide Number Placeholder 5"/>
          <p:cNvSpPr>
            <a:spLocks noGrp="1"/>
          </p:cNvSpPr>
          <p:nvPr>
            <p:ph type="sldNum" sz="quarter" idx="12"/>
          </p:nvPr>
        </p:nvSpPr>
        <p:spPr/>
        <p:txBody>
          <a:bodyPr/>
          <a:lstStyle/>
          <a:p>
            <a:pPr algn="r"/>
            <a:fld id="{D4C49B74-5DB2-4B03-B1D2-7F6A3C51C318}" type="slidenum">
              <a:rPr lang="en-US" smtClean="0"/>
              <a:pPr algn="r"/>
              <a:t>77</a:t>
            </a:fld>
            <a:endParaRPr lang="en-US" dirty="0"/>
          </a:p>
        </p:txBody>
      </p:sp>
    </p:spTree>
    <p:extLst>
      <p:ext uri="{BB962C8B-B14F-4D97-AF65-F5344CB8AC3E}">
        <p14:creationId xmlns:p14="http://schemas.microsoft.com/office/powerpoint/2010/main" val="87825601"/>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7200" y="1359059"/>
            <a:ext cx="8291264" cy="5262979"/>
          </a:xfrm>
          <a:prstGeom prst="rect">
            <a:avLst/>
          </a:prstGeom>
          <a:noFill/>
        </p:spPr>
        <p:txBody>
          <a:bodyPr wrap="square" rtlCol="0">
            <a:spAutoFit/>
          </a:bodyPr>
          <a:lstStyle/>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beberapa</a:t>
            </a:r>
            <a:r>
              <a:rPr lang="en-US" sz="2700" dirty="0" smtClean="0">
                <a:latin typeface="Berlin Sans FB" pitchFamily="34" charset="0"/>
              </a:rPr>
              <a:t> </a:t>
            </a:r>
            <a:r>
              <a:rPr lang="en-US" sz="2700" dirty="0" err="1" smtClean="0">
                <a:latin typeface="Berlin Sans FB" pitchFamily="34" charset="0"/>
              </a:rPr>
              <a:t>informasi</a:t>
            </a:r>
            <a:r>
              <a:rPr lang="en-US" sz="2700" dirty="0" smtClean="0">
                <a:latin typeface="Berlin Sans FB" pitchFamily="34" charset="0"/>
              </a:rPr>
              <a:t>  </a:t>
            </a:r>
            <a:r>
              <a:rPr lang="en-US" sz="2700" dirty="0" err="1" smtClean="0">
                <a:latin typeface="Berlin Sans FB" pitchFamily="34" charset="0"/>
              </a:rPr>
              <a:t>dapat</a:t>
            </a:r>
            <a:r>
              <a:rPr lang="en-US" sz="2700" dirty="0" smtClean="0">
                <a:latin typeface="Berlin Sans FB" pitchFamily="34" charset="0"/>
              </a:rPr>
              <a:t> </a:t>
            </a:r>
            <a:r>
              <a:rPr lang="en-US" sz="2700" dirty="0" err="1" smtClean="0">
                <a:latin typeface="Berlin Sans FB" pitchFamily="34" charset="0"/>
              </a:rPr>
              <a:t>berupa</a:t>
            </a:r>
            <a:r>
              <a:rPr lang="en-US" sz="2700" dirty="0" smtClean="0">
                <a:latin typeface="Berlin Sans FB" pitchFamily="34" charset="0"/>
              </a:rPr>
              <a:t> </a:t>
            </a:r>
            <a:r>
              <a:rPr lang="en-US" sz="2700" dirty="0" err="1" smtClean="0">
                <a:latin typeface="Berlin Sans FB" pitchFamily="34" charset="0"/>
              </a:rPr>
              <a:t>gambar</a:t>
            </a:r>
            <a:r>
              <a:rPr lang="en-US" sz="2700" dirty="0" smtClean="0">
                <a:latin typeface="Berlin Sans FB" pitchFamily="34" charset="0"/>
              </a:rPr>
              <a:t>, </a:t>
            </a:r>
            <a:r>
              <a:rPr lang="en-US" sz="2700" dirty="0" err="1" smtClean="0">
                <a:latin typeface="Berlin Sans FB" pitchFamily="34" charset="0"/>
              </a:rPr>
              <a:t>grafik</a:t>
            </a:r>
            <a:r>
              <a:rPr lang="en-US" sz="2700" dirty="0" smtClean="0">
                <a:latin typeface="Berlin Sans FB" pitchFamily="34" charset="0"/>
              </a:rPr>
              <a:t>, </a:t>
            </a:r>
            <a:r>
              <a:rPr lang="en-US" sz="2700" dirty="0" err="1" smtClean="0">
                <a:latin typeface="Berlin Sans FB" pitchFamily="34" charset="0"/>
              </a:rPr>
              <a:t>tabel</a:t>
            </a:r>
            <a:r>
              <a:rPr lang="en-US" sz="2700" dirty="0" smtClean="0">
                <a:latin typeface="Berlin Sans FB" pitchFamily="34" charset="0"/>
              </a:rPr>
              <a:t>, </a:t>
            </a:r>
            <a:r>
              <a:rPr lang="en-US" sz="2700" dirty="0" err="1" smtClean="0">
                <a:latin typeface="Berlin Sans FB" pitchFamily="34" charset="0"/>
              </a:rPr>
              <a:t>wacana</a:t>
            </a:r>
            <a:r>
              <a:rPr lang="en-US" sz="2700" dirty="0" smtClean="0">
                <a:latin typeface="Berlin Sans FB" pitchFamily="34" charset="0"/>
              </a:rPr>
              <a:t>, </a:t>
            </a:r>
            <a:r>
              <a:rPr lang="en-US" sz="2700" dirty="0" err="1" smtClean="0">
                <a:latin typeface="Berlin Sans FB" pitchFamily="34" charset="0"/>
              </a:rPr>
              <a:t>dll</a:t>
            </a:r>
            <a:r>
              <a:rPr lang="en-US" sz="2700" dirty="0">
                <a:latin typeface="Berlin Sans FB" pitchFamily="34" charset="0"/>
              </a:rPr>
              <a:t> </a:t>
            </a:r>
            <a:r>
              <a:rPr lang="en-US" sz="2700" dirty="0" smtClean="0">
                <a:latin typeface="Berlin Sans FB" pitchFamily="34" charset="0"/>
              </a:rPr>
              <a:t>yang </a:t>
            </a:r>
            <a:r>
              <a:rPr lang="en-US" sz="2700" dirty="0" err="1" smtClean="0">
                <a:latin typeface="Berlin Sans FB" pitchFamily="34" charset="0"/>
              </a:rPr>
              <a:t>memiliki</a:t>
            </a:r>
            <a:r>
              <a:rPr lang="en-US" sz="2700" dirty="0" smtClean="0">
                <a:latin typeface="Berlin Sans FB" pitchFamily="34" charset="0"/>
              </a:rPr>
              <a:t> </a:t>
            </a:r>
            <a:r>
              <a:rPr lang="en-US" sz="2700" dirty="0" err="1" smtClean="0">
                <a:latin typeface="Berlin Sans FB" pitchFamily="34" charset="0"/>
              </a:rPr>
              <a:t>keterkaitan</a:t>
            </a:r>
            <a:r>
              <a:rPr lang="en-US" sz="2700" dirty="0" smtClean="0">
                <a:latin typeface="Berlin Sans FB" pitchFamily="34" charset="0"/>
              </a:rPr>
              <a:t> </a:t>
            </a:r>
            <a:r>
              <a:rPr lang="en-US" sz="2700" dirty="0" err="1" smtClean="0">
                <a:latin typeface="Berlin Sans FB" pitchFamily="34" charset="0"/>
              </a:rPr>
              <a:t>dalam</a:t>
            </a:r>
            <a:r>
              <a:rPr lang="en-US" sz="2700" dirty="0" smtClean="0">
                <a:latin typeface="Berlin Sans FB" pitchFamily="34" charset="0"/>
              </a:rPr>
              <a:t> </a:t>
            </a:r>
            <a:r>
              <a:rPr lang="en-US" sz="2700" dirty="0" err="1" smtClean="0">
                <a:latin typeface="Berlin Sans FB" pitchFamily="34" charset="0"/>
              </a:rPr>
              <a:t>sebuah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p>
          <a:p>
            <a:pPr marL="400050" indent="-400050">
              <a:spcBef>
                <a:spcPts val="600"/>
              </a:spcBef>
              <a:buFont typeface="+mj-lt"/>
              <a:buAutoNum type="alphaLcPeriod"/>
            </a:pPr>
            <a:r>
              <a:rPr lang="en-US" sz="2700" dirty="0" smtClean="0">
                <a:latin typeface="Berlin Sans FB" pitchFamily="34" charset="0"/>
              </a:rPr>
              <a:t>Stimulus </a:t>
            </a:r>
            <a:r>
              <a:rPr lang="en-US" sz="2700" dirty="0" err="1" smtClean="0">
                <a:latin typeface="Berlin Sans FB" pitchFamily="34" charset="0"/>
              </a:rPr>
              <a:t>hendaknya</a:t>
            </a:r>
            <a:r>
              <a:rPr lang="en-US" sz="2700" dirty="0" smtClean="0">
                <a:latin typeface="Berlin Sans FB" pitchFamily="34" charset="0"/>
              </a:rPr>
              <a:t> </a:t>
            </a:r>
            <a:r>
              <a:rPr lang="en-US" sz="2700" dirty="0" err="1" smtClean="0">
                <a:latin typeface="Berlin Sans FB" pitchFamily="34" charset="0"/>
              </a:rPr>
              <a:t>menuntut</a:t>
            </a:r>
            <a:r>
              <a:rPr lang="en-US" sz="2700" dirty="0" smtClean="0">
                <a:latin typeface="Berlin Sans FB" pitchFamily="34" charset="0"/>
              </a:rPr>
              <a:t> </a:t>
            </a:r>
            <a:r>
              <a:rPr lang="en-US" sz="2700" dirty="0" err="1" smtClean="0">
                <a:latin typeface="Berlin Sans FB" pitchFamily="34" charset="0"/>
              </a:rPr>
              <a:t>kemampuan</a:t>
            </a:r>
            <a:r>
              <a:rPr lang="en-US" sz="2700" dirty="0" smtClean="0">
                <a:latin typeface="Berlin Sans FB" pitchFamily="34" charset="0"/>
              </a:rPr>
              <a:t> </a:t>
            </a:r>
            <a:r>
              <a:rPr lang="en-US" sz="2700" dirty="0" err="1" smtClean="0">
                <a:latin typeface="Berlin Sans FB" pitchFamily="34" charset="0"/>
              </a:rPr>
              <a:t>menginterpretasi</a:t>
            </a:r>
            <a:r>
              <a:rPr lang="en-US" sz="2700" dirty="0" smtClean="0">
                <a:latin typeface="Berlin Sans FB" pitchFamily="34" charset="0"/>
              </a:rPr>
              <a:t>, </a:t>
            </a:r>
            <a:r>
              <a:rPr lang="en-US" sz="2700" dirty="0" err="1" smtClean="0">
                <a:latin typeface="Berlin Sans FB" pitchFamily="34" charset="0"/>
              </a:rPr>
              <a:t>mencari</a:t>
            </a:r>
            <a:r>
              <a:rPr lang="en-US" sz="2700" dirty="0" smtClean="0">
                <a:latin typeface="Berlin Sans FB" pitchFamily="34" charset="0"/>
              </a:rPr>
              <a:t> </a:t>
            </a:r>
            <a:r>
              <a:rPr lang="en-US" sz="2700" dirty="0" err="1" smtClean="0">
                <a:latin typeface="Berlin Sans FB" pitchFamily="34" charset="0"/>
              </a:rPr>
              <a:t>hubungan</a:t>
            </a:r>
            <a:r>
              <a:rPr lang="en-US" sz="2700" dirty="0" smtClean="0">
                <a:latin typeface="Berlin Sans FB" pitchFamily="34" charset="0"/>
              </a:rPr>
              <a:t>, </a:t>
            </a:r>
            <a:r>
              <a:rPr lang="en-US" sz="2700" dirty="0" err="1" smtClean="0">
                <a:latin typeface="Berlin Sans FB" pitchFamily="34" charset="0"/>
              </a:rPr>
              <a:t>menganalisis</a:t>
            </a:r>
            <a:r>
              <a:rPr lang="en-US" sz="2700" dirty="0" smtClean="0">
                <a:latin typeface="Berlin Sans FB" pitchFamily="34" charset="0"/>
              </a:rPr>
              <a:t>, </a:t>
            </a:r>
            <a:r>
              <a:rPr lang="en-US" sz="2700" dirty="0" err="1" smtClean="0">
                <a:latin typeface="Berlin Sans FB" pitchFamily="34" charset="0"/>
              </a:rPr>
              <a:t>menyimpulkan</a:t>
            </a:r>
            <a:r>
              <a:rPr lang="en-US" sz="2700" dirty="0" smtClean="0">
                <a:latin typeface="Berlin Sans FB" pitchFamily="34" charset="0"/>
              </a:rPr>
              <a:t>, </a:t>
            </a:r>
            <a:r>
              <a:rPr lang="en-US" sz="2700" dirty="0" err="1" smtClean="0">
                <a:latin typeface="Berlin Sans FB" pitchFamily="34" charset="0"/>
              </a:rPr>
              <a:t>atau</a:t>
            </a:r>
            <a:r>
              <a:rPr lang="en-US" sz="2700" dirty="0" smtClean="0">
                <a:latin typeface="Berlin Sans FB" pitchFamily="34" charset="0"/>
              </a:rPr>
              <a:t> </a:t>
            </a:r>
            <a:r>
              <a:rPr lang="en-US" sz="2700" dirty="0" err="1" smtClean="0">
                <a:latin typeface="Berlin Sans FB" pitchFamily="34" charset="0"/>
              </a:rPr>
              <a:t>menciptakan</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Pilihlah</a:t>
            </a:r>
            <a:r>
              <a:rPr lang="en-US" sz="2700" dirty="0" smtClean="0">
                <a:latin typeface="Berlin Sans FB" pitchFamily="34" charset="0"/>
              </a:rPr>
              <a:t> </a:t>
            </a:r>
            <a:r>
              <a:rPr lang="en-US" sz="2700" dirty="0" err="1" smtClean="0">
                <a:latin typeface="Berlin Sans FB" pitchFamily="34" charset="0"/>
              </a:rPr>
              <a:t>kasus</a:t>
            </a:r>
            <a:r>
              <a:rPr lang="en-US" sz="2700" dirty="0" smtClean="0">
                <a:latin typeface="Berlin Sans FB" pitchFamily="34" charset="0"/>
              </a:rPr>
              <a:t>/</a:t>
            </a:r>
            <a:r>
              <a:rPr lang="en-US" sz="2700" dirty="0" err="1" smtClean="0">
                <a:latin typeface="Berlin Sans FB" pitchFamily="34" charset="0"/>
              </a:rPr>
              <a:t>permasalahan</a:t>
            </a:r>
            <a:r>
              <a:rPr lang="en-US" sz="2700" dirty="0" smtClean="0">
                <a:latin typeface="Berlin Sans FB" pitchFamily="34" charset="0"/>
              </a:rPr>
              <a:t> </a:t>
            </a:r>
            <a:r>
              <a:rPr lang="en-US" sz="2700" dirty="0" err="1" smtClean="0">
                <a:latin typeface="Berlin Sans FB" pitchFamily="34" charset="0"/>
              </a:rPr>
              <a:t>konstekstual</a:t>
            </a:r>
            <a:r>
              <a:rPr lang="en-US" sz="2700" dirty="0" smtClean="0">
                <a:latin typeface="Berlin Sans FB" pitchFamily="34" charset="0"/>
              </a:rPr>
              <a:t> </a:t>
            </a:r>
            <a:r>
              <a:rPr lang="en-US" sz="2700" dirty="0" err="1" smtClean="0">
                <a:latin typeface="Berlin Sans FB" pitchFamily="34" charset="0"/>
              </a:rPr>
              <a:t>dan</a:t>
            </a:r>
            <a:r>
              <a:rPr lang="en-US" sz="2700" dirty="0" smtClean="0">
                <a:latin typeface="Berlin Sans FB" pitchFamily="34" charset="0"/>
              </a:rPr>
              <a:t> </a:t>
            </a:r>
            <a:r>
              <a:rPr lang="en-US" sz="2700" dirty="0" err="1" smtClean="0">
                <a:latin typeface="Berlin Sans FB" pitchFamily="34" charset="0"/>
              </a:rPr>
              <a:t>menarik</a:t>
            </a:r>
            <a:r>
              <a:rPr lang="en-US" sz="2700" dirty="0" smtClean="0">
                <a:latin typeface="Berlin Sans FB" pitchFamily="34" charset="0"/>
              </a:rPr>
              <a:t> (</a:t>
            </a:r>
            <a:r>
              <a:rPr lang="en-US" sz="2700" dirty="0" err="1" smtClean="0">
                <a:latin typeface="Berlin Sans FB" pitchFamily="34" charset="0"/>
              </a:rPr>
              <a:t>terkini</a:t>
            </a:r>
            <a:r>
              <a:rPr lang="en-US" sz="2700" dirty="0" smtClean="0">
                <a:latin typeface="Berlin Sans FB" pitchFamily="34" charset="0"/>
              </a:rPr>
              <a:t>) </a:t>
            </a:r>
            <a:r>
              <a:rPr lang="en-US" sz="2700" dirty="0" err="1" smtClean="0">
                <a:latin typeface="Berlin Sans FB" pitchFamily="34" charset="0"/>
              </a:rPr>
              <a:t>memotivasi</a:t>
            </a:r>
            <a:r>
              <a:rPr lang="en-US" sz="2700" dirty="0" smtClean="0">
                <a:latin typeface="Berlin Sans FB" pitchFamily="34" charset="0"/>
              </a:rPr>
              <a:t> </a:t>
            </a:r>
            <a:r>
              <a:rPr lang="en-US" sz="2700" dirty="0" err="1" smtClean="0">
                <a:latin typeface="Berlin Sans FB" pitchFamily="34" charset="0"/>
              </a:rPr>
              <a:t>peserta</a:t>
            </a:r>
            <a:r>
              <a:rPr lang="en-US" sz="2700" dirty="0" smtClean="0">
                <a:latin typeface="Berlin Sans FB" pitchFamily="34" charset="0"/>
              </a:rPr>
              <a:t> </a:t>
            </a:r>
            <a:r>
              <a:rPr lang="en-US" sz="2700" dirty="0" err="1" smtClean="0">
                <a:latin typeface="Berlin Sans FB" pitchFamily="34" charset="0"/>
              </a:rPr>
              <a:t>didik</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membaca</a:t>
            </a:r>
            <a:r>
              <a:rPr lang="en-US" sz="2700" dirty="0" smtClean="0">
                <a:latin typeface="Berlin Sans FB" pitchFamily="34" charset="0"/>
              </a:rPr>
              <a:t>. </a:t>
            </a:r>
            <a:r>
              <a:rPr lang="en-US" sz="2700" dirty="0" err="1" smtClean="0">
                <a:latin typeface="Berlin Sans FB" pitchFamily="34" charset="0"/>
              </a:rPr>
              <a:t>Pengecualian</a:t>
            </a:r>
            <a:r>
              <a:rPr lang="en-US" sz="2700" dirty="0" smtClean="0">
                <a:latin typeface="Berlin Sans FB" pitchFamily="34" charset="0"/>
              </a:rPr>
              <a:t> </a:t>
            </a:r>
            <a:r>
              <a:rPr lang="en-US" sz="2700" dirty="0" err="1" smtClean="0">
                <a:latin typeface="Berlin Sans FB" pitchFamily="34" charset="0"/>
              </a:rPr>
              <a:t>untuk</a:t>
            </a:r>
            <a:r>
              <a:rPr lang="en-US" sz="2700" dirty="0" smtClean="0">
                <a:latin typeface="Berlin Sans FB" pitchFamily="34" charset="0"/>
              </a:rPr>
              <a:t> </a:t>
            </a:r>
            <a:r>
              <a:rPr lang="en-US" sz="2700" dirty="0" err="1" smtClean="0">
                <a:latin typeface="Berlin Sans FB" pitchFamily="34" charset="0"/>
              </a:rPr>
              <a:t>mapel</a:t>
            </a:r>
            <a:r>
              <a:rPr lang="en-US" sz="2700" dirty="0" smtClean="0">
                <a:latin typeface="Berlin Sans FB" pitchFamily="34" charset="0"/>
              </a:rPr>
              <a:t> </a:t>
            </a:r>
            <a:r>
              <a:rPr lang="en-US" sz="2700" dirty="0" err="1" smtClean="0">
                <a:latin typeface="Berlin Sans FB" pitchFamily="34" charset="0"/>
              </a:rPr>
              <a:t>Bahasa</a:t>
            </a:r>
            <a:r>
              <a:rPr lang="en-US" sz="2700" dirty="0" smtClean="0">
                <a:latin typeface="Berlin Sans FB" pitchFamily="34" charset="0"/>
              </a:rPr>
              <a:t>, </a:t>
            </a:r>
            <a:r>
              <a:rPr lang="en-US" sz="2700" dirty="0" err="1" smtClean="0">
                <a:latin typeface="Berlin Sans FB" pitchFamily="34" charset="0"/>
              </a:rPr>
              <a:t>Sejarah</a:t>
            </a:r>
            <a:r>
              <a:rPr lang="en-US" sz="2700" dirty="0" smtClean="0">
                <a:latin typeface="Berlin Sans FB" pitchFamily="34" charset="0"/>
              </a:rPr>
              <a:t> </a:t>
            </a:r>
            <a:r>
              <a:rPr lang="en-US" sz="2700" dirty="0" err="1" smtClean="0">
                <a:latin typeface="Berlin Sans FB" pitchFamily="34" charset="0"/>
              </a:rPr>
              <a:t>boleh</a:t>
            </a:r>
            <a:r>
              <a:rPr lang="en-US" sz="2700" dirty="0" smtClean="0">
                <a:latin typeface="Berlin Sans FB" pitchFamily="34" charset="0"/>
              </a:rPr>
              <a:t> </a:t>
            </a:r>
            <a:r>
              <a:rPr lang="en-US" sz="2700" dirty="0" err="1" smtClean="0">
                <a:latin typeface="Berlin Sans FB" pitchFamily="34" charset="0"/>
              </a:rPr>
              <a:t>tidak</a:t>
            </a:r>
            <a:r>
              <a:rPr lang="en-US" sz="2700" dirty="0" smtClean="0">
                <a:latin typeface="Berlin Sans FB" pitchFamily="34" charset="0"/>
              </a:rPr>
              <a:t> </a:t>
            </a:r>
            <a:r>
              <a:rPr lang="en-US" sz="2700" dirty="0" err="1" smtClean="0">
                <a:latin typeface="Berlin Sans FB" pitchFamily="34" charset="0"/>
              </a:rPr>
              <a:t>kontekstual</a:t>
            </a:r>
            <a:r>
              <a:rPr lang="en-US" sz="2700" dirty="0" smtClean="0">
                <a:latin typeface="Berlin Sans FB" pitchFamily="34" charset="0"/>
              </a:rPr>
              <a:t>.</a:t>
            </a:r>
          </a:p>
          <a:p>
            <a:pPr marL="400050" indent="-400050">
              <a:spcBef>
                <a:spcPts val="600"/>
              </a:spcBef>
              <a:buFont typeface="+mj-lt"/>
              <a:buAutoNum type="alphaLcPeriod"/>
            </a:pPr>
            <a:r>
              <a:rPr lang="en-US" sz="2700" dirty="0" err="1" smtClean="0">
                <a:latin typeface="Berlin Sans FB" pitchFamily="34" charset="0"/>
              </a:rPr>
              <a:t>Terkait</a:t>
            </a:r>
            <a:r>
              <a:rPr lang="en-US" sz="2700" dirty="0" smtClean="0">
                <a:latin typeface="Berlin Sans FB" pitchFamily="34" charset="0"/>
              </a:rPr>
              <a:t> </a:t>
            </a:r>
            <a:r>
              <a:rPr lang="en-US" sz="2700" dirty="0" err="1" smtClean="0">
                <a:latin typeface="Berlin Sans FB" pitchFamily="34" charset="0"/>
              </a:rPr>
              <a:t>langsung</a:t>
            </a:r>
            <a:r>
              <a:rPr lang="en-US" sz="2700" dirty="0" smtClean="0">
                <a:latin typeface="Berlin Sans FB" pitchFamily="34" charset="0"/>
              </a:rPr>
              <a:t> </a:t>
            </a:r>
            <a:r>
              <a:rPr lang="en-US" sz="2700" dirty="0" err="1" smtClean="0">
                <a:latin typeface="Berlin Sans FB" pitchFamily="34" charset="0"/>
              </a:rPr>
              <a:t>dengan</a:t>
            </a:r>
            <a:r>
              <a:rPr lang="en-US" sz="2700" dirty="0" smtClean="0">
                <a:latin typeface="Berlin Sans FB" pitchFamily="34" charset="0"/>
              </a:rPr>
              <a:t> </a:t>
            </a:r>
            <a:r>
              <a:rPr lang="en-US" sz="2700" dirty="0" err="1" smtClean="0">
                <a:latin typeface="Berlin Sans FB" pitchFamily="34" charset="0"/>
              </a:rPr>
              <a:t>pertanyaan</a:t>
            </a:r>
            <a:r>
              <a:rPr lang="en-US" sz="2700" dirty="0" smtClean="0">
                <a:latin typeface="Berlin Sans FB" pitchFamily="34" charset="0"/>
              </a:rPr>
              <a:t> (</a:t>
            </a:r>
            <a:r>
              <a:rPr lang="en-US" sz="2700" dirty="0" err="1" smtClean="0">
                <a:latin typeface="Berlin Sans FB" pitchFamily="34" charset="0"/>
              </a:rPr>
              <a:t>pokok</a:t>
            </a:r>
            <a:r>
              <a:rPr lang="en-US" sz="2700" dirty="0" smtClean="0">
                <a:latin typeface="Berlin Sans FB" pitchFamily="34" charset="0"/>
              </a:rPr>
              <a:t> </a:t>
            </a:r>
            <a:r>
              <a:rPr lang="en-US" sz="2700" dirty="0" err="1" smtClean="0">
                <a:latin typeface="Berlin Sans FB" pitchFamily="34" charset="0"/>
              </a:rPr>
              <a:t>soal</a:t>
            </a:r>
            <a:r>
              <a:rPr lang="en-US" sz="2700" dirty="0" smtClean="0">
                <a:latin typeface="Berlin Sans FB" pitchFamily="34" charset="0"/>
              </a:rPr>
              <a:t>), </a:t>
            </a:r>
            <a:r>
              <a:rPr lang="en-US" sz="2700" dirty="0" err="1" smtClean="0">
                <a:latin typeface="Berlin Sans FB" pitchFamily="34" charset="0"/>
              </a:rPr>
              <a:t>berfungsi</a:t>
            </a:r>
            <a:r>
              <a:rPr lang="en-US" sz="2700" dirty="0" smtClean="0">
                <a:latin typeface="Berlin Sans FB" pitchFamily="34" charset="0"/>
              </a:rPr>
              <a:t>.</a:t>
            </a:r>
            <a:endParaRPr lang="en-US" sz="2700" dirty="0">
              <a:latin typeface="Berlin Sans FB" pitchFamily="34" charset="0"/>
            </a:endParaRPr>
          </a:p>
        </p:txBody>
      </p:sp>
      <p:sp>
        <p:nvSpPr>
          <p:cNvPr id="6" name="TextBox 5"/>
          <p:cNvSpPr txBox="1"/>
          <p:nvPr/>
        </p:nvSpPr>
        <p:spPr>
          <a:xfrm>
            <a:off x="228600" y="638830"/>
            <a:ext cx="8915400" cy="584775"/>
          </a:xfrm>
          <a:prstGeom prst="rect">
            <a:avLst/>
          </a:prstGeom>
          <a:noFill/>
        </p:spPr>
        <p:txBody>
          <a:bodyPr wrap="square" rtlCol="0">
            <a:spAutoFit/>
            <a:scene3d>
              <a:camera prst="orthographicFront"/>
              <a:lightRig rig="soft" dir="t">
                <a:rot lat="0" lon="0" rev="10800000"/>
              </a:lightRig>
            </a:scene3d>
            <a:sp3d>
              <a:contourClr>
                <a:srgbClr val="DDDDDD"/>
              </a:contourClr>
            </a:sp3d>
          </a:bodyPr>
          <a:lstStyle/>
          <a:p>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Menyusun</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Stimulus </a:t>
            </a:r>
            <a:r>
              <a:rPr lang="en-US" sz="3200" b="1" spc="150" dirty="0" err="1" smtClean="0">
                <a:ln w="11430">
                  <a:noFill/>
                </a:ln>
                <a:effectLst>
                  <a:outerShdw blurRad="25400" algn="tl" rotWithShape="0">
                    <a:srgbClr val="000000">
                      <a:alpha val="43000"/>
                    </a:srgbClr>
                  </a:outerShdw>
                </a:effectLst>
                <a:latin typeface="Berlin Sans FB" pitchFamily="34" charset="0"/>
                <a:cs typeface="Arial Rounded MT Bold"/>
              </a:rPr>
              <a:t>Soal</a:t>
            </a:r>
            <a:r>
              <a:rPr lang="en-US" sz="3200" b="1" spc="150" dirty="0" smtClean="0">
                <a:ln w="11430">
                  <a:noFill/>
                </a:ln>
                <a:effectLst>
                  <a:outerShdw blurRad="25400" algn="tl" rotWithShape="0">
                    <a:srgbClr val="000000">
                      <a:alpha val="43000"/>
                    </a:srgbClr>
                  </a:outerShdw>
                </a:effectLst>
                <a:latin typeface="Berlin Sans FB" pitchFamily="34" charset="0"/>
                <a:cs typeface="Arial Rounded MT Bold"/>
              </a:rPr>
              <a:t> HOTS </a:t>
            </a:r>
            <a:endParaRPr lang="en-US" sz="3200" b="1" i="1" dirty="0">
              <a:ln w="12700">
                <a:noFill/>
                <a:prstDash val="solid"/>
              </a:ln>
              <a:latin typeface="Berlin Sans FB" pitchFamily="34" charset="0"/>
            </a:endParaRPr>
          </a:p>
        </p:txBody>
      </p:sp>
      <p:sp>
        <p:nvSpPr>
          <p:cNvPr id="4" name="Slide Number Placeholder 5"/>
          <p:cNvSpPr>
            <a:spLocks noGrp="1"/>
          </p:cNvSpPr>
          <p:nvPr>
            <p:ph type="sldNum" sz="quarter" idx="12"/>
          </p:nvPr>
        </p:nvSpPr>
        <p:spPr/>
        <p:txBody>
          <a:bodyPr/>
          <a:lstStyle/>
          <a:p>
            <a:pPr algn="r"/>
            <a:fld id="{D4C49B74-5DB2-4B03-B1D2-7F6A3C51C318}" type="slidenum">
              <a:rPr lang="en-US" smtClean="0"/>
              <a:pPr algn="r"/>
              <a:t>78</a:t>
            </a:fld>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88194" y="4725144"/>
            <a:ext cx="3598606" cy="369332"/>
          </a:xfrm>
          <a:prstGeom prst="rect">
            <a:avLst/>
          </a:prstGeom>
          <a:noFill/>
        </p:spPr>
        <p:txBody>
          <a:bodyPr wrap="square" rtlCol="0">
            <a:spAutoFit/>
          </a:bodyPr>
          <a:lstStyle/>
          <a:p>
            <a:r>
              <a:rPr lang="en-US" b="1" dirty="0" err="1" smtClean="0">
                <a:latin typeface="Arial Narrow" pitchFamily="34" charset="0"/>
              </a:rPr>
              <a:t>Sumber</a:t>
            </a:r>
            <a:r>
              <a:rPr lang="en-US" b="1" dirty="0" smtClean="0">
                <a:latin typeface="Arial Narrow" pitchFamily="34" charset="0"/>
              </a:rPr>
              <a:t>: </a:t>
            </a:r>
            <a:r>
              <a:rPr lang="en-US" b="1" dirty="0" err="1" smtClean="0">
                <a:latin typeface="Arial Narrow" pitchFamily="34" charset="0"/>
              </a:rPr>
              <a:t>Anderson&amp;Krathwohl</a:t>
            </a:r>
            <a:r>
              <a:rPr lang="en-US" b="1" dirty="0" smtClean="0">
                <a:latin typeface="Arial Narrow" pitchFamily="34" charset="0"/>
              </a:rPr>
              <a:t> </a:t>
            </a:r>
            <a:r>
              <a:rPr lang="en-US" b="1" dirty="0">
                <a:latin typeface="Arial Narrow" pitchFamily="34" charset="0"/>
              </a:rPr>
              <a:t>(2001)</a:t>
            </a:r>
          </a:p>
        </p:txBody>
      </p:sp>
      <p:sp>
        <p:nvSpPr>
          <p:cNvPr id="4" name="TextBox 3"/>
          <p:cNvSpPr txBox="1"/>
          <p:nvPr/>
        </p:nvSpPr>
        <p:spPr>
          <a:xfrm>
            <a:off x="457200" y="548680"/>
            <a:ext cx="7086600" cy="76944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spcBef>
                <a:spcPts val="600"/>
              </a:spcBef>
            </a:pPr>
            <a:r>
              <a:rPr lang="en-US" sz="4400" b="1" spc="50" dirty="0" err="1" smtClean="0">
                <a:ln w="11430"/>
                <a:solidFill>
                  <a:srgbClr val="0070C0"/>
                </a:solidFill>
                <a:effectLst>
                  <a:outerShdw blurRad="76200" dist="50800" dir="5400000" algn="tl" rotWithShape="0">
                    <a:srgbClr val="000000">
                      <a:alpha val="65000"/>
                    </a:srgbClr>
                  </a:outerShdw>
                </a:effectLst>
                <a:latin typeface="Arial" pitchFamily="34" charset="0"/>
                <a:cs typeface="Arial" pitchFamily="34" charset="0"/>
              </a:rPr>
              <a:t>Dimensi</a:t>
            </a:r>
            <a:r>
              <a:rPr lang="en-US" sz="4400" b="1" spc="50" dirty="0" smtClean="0">
                <a:ln w="11430"/>
                <a:solidFill>
                  <a:srgbClr val="0070C0"/>
                </a:solidFill>
                <a:effectLst>
                  <a:outerShdw blurRad="76200" dist="50800" dir="5400000" algn="tl" rotWithShape="0">
                    <a:srgbClr val="000000">
                      <a:alpha val="65000"/>
                    </a:srgbClr>
                  </a:outerShdw>
                </a:effectLst>
                <a:latin typeface="Arial" pitchFamily="34" charset="0"/>
                <a:cs typeface="Arial" pitchFamily="34" charset="0"/>
              </a:rPr>
              <a:t> </a:t>
            </a:r>
            <a:r>
              <a:rPr lang="en-US" sz="4400" b="1" spc="50" dirty="0" err="1" smtClean="0">
                <a:ln w="11430"/>
                <a:solidFill>
                  <a:srgbClr val="0070C0"/>
                </a:solidFill>
                <a:effectLst>
                  <a:outerShdw blurRad="76200" dist="50800" dir="5400000" algn="tl" rotWithShape="0">
                    <a:srgbClr val="000000">
                      <a:alpha val="65000"/>
                    </a:srgbClr>
                  </a:outerShdw>
                </a:effectLst>
                <a:latin typeface="Arial" pitchFamily="34" charset="0"/>
                <a:cs typeface="Arial" pitchFamily="34" charset="0"/>
              </a:rPr>
              <a:t>Pengetahuan</a:t>
            </a:r>
            <a:endParaRPr lang="en-US" sz="4400" b="1" i="1" spc="50" dirty="0" smtClean="0">
              <a:ln w="11430"/>
              <a:solidFill>
                <a:srgbClr val="0070C0"/>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5" name="TextBox 4"/>
          <p:cNvSpPr txBox="1"/>
          <p:nvPr/>
        </p:nvSpPr>
        <p:spPr>
          <a:xfrm>
            <a:off x="457200" y="1393229"/>
            <a:ext cx="8229600" cy="2923877"/>
          </a:xfrm>
          <a:prstGeom prst="rect">
            <a:avLst/>
          </a:prstGeom>
          <a:noFill/>
        </p:spPr>
        <p:txBody>
          <a:bodyPr wrap="square" rtlCol="0">
            <a:spAutoFit/>
          </a:bodyPr>
          <a:lstStyle/>
          <a:p>
            <a:pPr marL="457200" indent="-457200">
              <a:buFont typeface="+mj-lt"/>
              <a:buAutoNum type="arabicPeriod"/>
            </a:pPr>
            <a:r>
              <a:rPr lang="en-US" sz="2800" b="1" dirty="0" err="1" smtClean="0">
                <a:solidFill>
                  <a:srgbClr val="0070C0"/>
                </a:solidFill>
                <a:latin typeface="Century Gothic" pitchFamily="34" charset="0"/>
              </a:rPr>
              <a:t>Faktual</a:t>
            </a:r>
            <a:r>
              <a:rPr lang="en-US" sz="2800" b="1" dirty="0" smtClean="0">
                <a:solidFill>
                  <a:srgbClr val="0070C0"/>
                </a:solidFill>
                <a:latin typeface="Century Gothic" pitchFamily="34" charset="0"/>
              </a:rPr>
              <a:t>:</a:t>
            </a:r>
            <a:r>
              <a:rPr lang="en-US" sz="2400" dirty="0" smtClean="0">
                <a:latin typeface="Century Gothic" pitchFamily="34" charset="0"/>
              </a:rPr>
              <a:t> </a:t>
            </a:r>
            <a:r>
              <a:rPr lang="en-US" sz="2400" dirty="0" err="1" smtClean="0">
                <a:latin typeface="Century Gothic" pitchFamily="34" charset="0"/>
              </a:rPr>
              <a:t>simbol</a:t>
            </a:r>
            <a:r>
              <a:rPr lang="en-US" sz="2400" dirty="0" smtClean="0">
                <a:latin typeface="Century Gothic" pitchFamily="34" charset="0"/>
              </a:rPr>
              <a:t>, </a:t>
            </a:r>
            <a:r>
              <a:rPr lang="en-US" sz="2400" dirty="0" err="1" smtClean="0">
                <a:latin typeface="Century Gothic" pitchFamily="34" charset="0"/>
              </a:rPr>
              <a:t>lambang</a:t>
            </a:r>
            <a:r>
              <a:rPr lang="en-US" sz="2400" dirty="0" smtClean="0">
                <a:latin typeface="Century Gothic" pitchFamily="34" charset="0"/>
              </a:rPr>
              <a:t>, </a:t>
            </a:r>
            <a:r>
              <a:rPr lang="en-US" sz="2400" dirty="0" err="1" smtClean="0">
                <a:latin typeface="Century Gothic" pitchFamily="34" charset="0"/>
              </a:rPr>
              <a:t>nama</a:t>
            </a:r>
            <a:r>
              <a:rPr lang="en-US" sz="2400" dirty="0" smtClean="0">
                <a:latin typeface="Century Gothic" pitchFamily="34" charset="0"/>
              </a:rPr>
              <a:t> orang, </a:t>
            </a:r>
            <a:r>
              <a:rPr lang="en-US" sz="2400" dirty="0" err="1" smtClean="0">
                <a:latin typeface="Century Gothic" pitchFamily="34" charset="0"/>
              </a:rPr>
              <a:t>pristiwa</a:t>
            </a:r>
            <a:r>
              <a:rPr lang="en-US" sz="2400" dirty="0" smtClean="0">
                <a:latin typeface="Century Gothic" pitchFamily="34" charset="0"/>
              </a:rPr>
              <a:t> </a:t>
            </a:r>
            <a:r>
              <a:rPr lang="en-US" sz="2400" dirty="0" err="1" smtClean="0">
                <a:latin typeface="Century Gothic" pitchFamily="34" charset="0"/>
              </a:rPr>
              <a:t>sejarah</a:t>
            </a:r>
            <a:r>
              <a:rPr lang="en-US" sz="2400" dirty="0" smtClean="0">
                <a:latin typeface="Century Gothic" pitchFamily="34" charset="0"/>
              </a:rPr>
              <a:t>, </a:t>
            </a:r>
            <a:r>
              <a:rPr lang="en-US" sz="2400" dirty="0" err="1" smtClean="0">
                <a:latin typeface="Century Gothic" pitchFamily="34" charset="0"/>
              </a:rPr>
              <a:t>dll</a:t>
            </a:r>
            <a:r>
              <a:rPr lang="en-US" sz="2400" dirty="0" smtClean="0">
                <a:latin typeface="Century Gothic" pitchFamily="34" charset="0"/>
              </a:rPr>
              <a:t>.</a:t>
            </a:r>
          </a:p>
          <a:p>
            <a:pPr marL="457200" indent="-457200">
              <a:buFont typeface="+mj-lt"/>
              <a:buAutoNum type="arabicPeriod"/>
            </a:pPr>
            <a:r>
              <a:rPr lang="en-US" sz="2800" b="1" dirty="0" err="1" smtClean="0">
                <a:solidFill>
                  <a:srgbClr val="0070C0"/>
                </a:solidFill>
                <a:latin typeface="Century Gothic" pitchFamily="34" charset="0"/>
              </a:rPr>
              <a:t>Konseptual</a:t>
            </a:r>
            <a:r>
              <a:rPr lang="en-US" sz="2800" b="1" dirty="0" smtClean="0">
                <a:solidFill>
                  <a:srgbClr val="0070C0"/>
                </a:solidFill>
                <a:latin typeface="Century Gothic" pitchFamily="34" charset="0"/>
              </a:rPr>
              <a:t>:</a:t>
            </a:r>
            <a:r>
              <a:rPr lang="en-US" sz="2400" dirty="0" smtClean="0">
                <a:solidFill>
                  <a:srgbClr val="0070C0"/>
                </a:solidFill>
                <a:latin typeface="Century Gothic" pitchFamily="34" charset="0"/>
              </a:rPr>
              <a:t> </a:t>
            </a:r>
            <a:r>
              <a:rPr lang="en-US" sz="2400" dirty="0" err="1" smtClean="0">
                <a:latin typeface="Century Gothic" pitchFamily="34" charset="0"/>
              </a:rPr>
              <a:t>pengertian</a:t>
            </a:r>
            <a:r>
              <a:rPr lang="en-US" sz="2400" dirty="0" smtClean="0">
                <a:latin typeface="Century Gothic" pitchFamily="34" charset="0"/>
              </a:rPr>
              <a:t>, </a:t>
            </a:r>
            <a:r>
              <a:rPr lang="en-US" sz="2400" dirty="0" err="1" smtClean="0">
                <a:latin typeface="Century Gothic" pitchFamily="34" charset="0"/>
              </a:rPr>
              <a:t>konsep</a:t>
            </a:r>
            <a:r>
              <a:rPr lang="en-US" sz="2400" dirty="0" smtClean="0">
                <a:latin typeface="Century Gothic" pitchFamily="34" charset="0"/>
              </a:rPr>
              <a:t>, </a:t>
            </a:r>
            <a:r>
              <a:rPr lang="en-US" sz="2400" dirty="0" err="1" smtClean="0">
                <a:latin typeface="Century Gothic" pitchFamily="34" charset="0"/>
              </a:rPr>
              <a:t>rumus</a:t>
            </a:r>
            <a:r>
              <a:rPr lang="en-US" sz="2400" dirty="0" smtClean="0">
                <a:latin typeface="Century Gothic" pitchFamily="34" charset="0"/>
              </a:rPr>
              <a:t>, </a:t>
            </a:r>
            <a:r>
              <a:rPr lang="en-US" sz="2400" dirty="0" err="1" smtClean="0">
                <a:latin typeface="Century Gothic" pitchFamily="34" charset="0"/>
              </a:rPr>
              <a:t>definisi</a:t>
            </a:r>
            <a:endParaRPr lang="en-US" sz="2400" dirty="0" smtClean="0">
              <a:latin typeface="Century Gothic" pitchFamily="34" charset="0"/>
            </a:endParaRPr>
          </a:p>
          <a:p>
            <a:pPr marL="457200" indent="-457200">
              <a:buFont typeface="+mj-lt"/>
              <a:buAutoNum type="arabicPeriod"/>
            </a:pPr>
            <a:r>
              <a:rPr lang="en-US" sz="2800" b="1" dirty="0" err="1" smtClean="0">
                <a:solidFill>
                  <a:srgbClr val="0070C0"/>
                </a:solidFill>
                <a:latin typeface="Century Gothic" pitchFamily="34" charset="0"/>
              </a:rPr>
              <a:t>Prosedural</a:t>
            </a:r>
            <a:r>
              <a:rPr lang="en-US" sz="2800" b="1" dirty="0" smtClean="0">
                <a:solidFill>
                  <a:srgbClr val="0070C0"/>
                </a:solidFill>
                <a:latin typeface="Century Gothic" pitchFamily="34" charset="0"/>
              </a:rPr>
              <a:t>:</a:t>
            </a:r>
            <a:r>
              <a:rPr lang="en-US" sz="2400" dirty="0" smtClean="0">
                <a:latin typeface="Century Gothic" pitchFamily="34" charset="0"/>
              </a:rPr>
              <a:t> </a:t>
            </a:r>
            <a:r>
              <a:rPr lang="en-US" sz="2400" dirty="0" err="1" smtClean="0">
                <a:latin typeface="Century Gothic" pitchFamily="34" charset="0"/>
              </a:rPr>
              <a:t>teknik</a:t>
            </a:r>
            <a:r>
              <a:rPr lang="en-US" sz="2400" dirty="0" smtClean="0">
                <a:latin typeface="Century Gothic" pitchFamily="34" charset="0"/>
              </a:rPr>
              <a:t>, </a:t>
            </a:r>
            <a:r>
              <a:rPr lang="en-US" sz="2400" dirty="0" err="1" smtClean="0">
                <a:latin typeface="Century Gothic" pitchFamily="34" charset="0"/>
              </a:rPr>
              <a:t>cara</a:t>
            </a:r>
            <a:r>
              <a:rPr lang="en-US" sz="2400" dirty="0" smtClean="0">
                <a:latin typeface="Century Gothic" pitchFamily="34" charset="0"/>
              </a:rPr>
              <a:t>, </a:t>
            </a:r>
            <a:r>
              <a:rPr lang="en-US" sz="2400" dirty="0" err="1" smtClean="0">
                <a:latin typeface="Century Gothic" pitchFamily="34" charset="0"/>
              </a:rPr>
              <a:t>algoritma</a:t>
            </a:r>
            <a:r>
              <a:rPr lang="en-US" sz="2400" dirty="0" smtClean="0">
                <a:latin typeface="Century Gothic" pitchFamily="34" charset="0"/>
              </a:rPr>
              <a:t>, </a:t>
            </a:r>
            <a:r>
              <a:rPr lang="en-US" sz="2400" dirty="0" err="1" smtClean="0">
                <a:latin typeface="Century Gothic" pitchFamily="34" charset="0"/>
              </a:rPr>
              <a:t>langkah-langkah</a:t>
            </a:r>
            <a:r>
              <a:rPr lang="en-US" sz="2400" dirty="0" smtClean="0">
                <a:latin typeface="Century Gothic" pitchFamily="34" charset="0"/>
              </a:rPr>
              <a:t>, </a:t>
            </a:r>
            <a:r>
              <a:rPr lang="en-US" sz="2400" dirty="0" err="1" smtClean="0">
                <a:latin typeface="Century Gothic" pitchFamily="34" charset="0"/>
              </a:rPr>
              <a:t>prosedur</a:t>
            </a:r>
            <a:r>
              <a:rPr lang="en-US" sz="2400" dirty="0" smtClean="0">
                <a:latin typeface="Century Gothic" pitchFamily="34" charset="0"/>
              </a:rPr>
              <a:t>.</a:t>
            </a:r>
          </a:p>
          <a:p>
            <a:pPr marL="457200" indent="-457200">
              <a:buFont typeface="+mj-lt"/>
              <a:buAutoNum type="arabicPeriod"/>
            </a:pPr>
            <a:r>
              <a:rPr lang="en-US" sz="2800" b="1" dirty="0" err="1" smtClean="0">
                <a:solidFill>
                  <a:srgbClr val="0070C0"/>
                </a:solidFill>
                <a:latin typeface="Century Gothic" pitchFamily="34" charset="0"/>
              </a:rPr>
              <a:t>Metakognitif</a:t>
            </a:r>
            <a:r>
              <a:rPr lang="en-US" sz="2800" b="1" dirty="0" smtClean="0">
                <a:solidFill>
                  <a:srgbClr val="0070C0"/>
                </a:solidFill>
                <a:latin typeface="Century Gothic" pitchFamily="34" charset="0"/>
              </a:rPr>
              <a:t>:</a:t>
            </a:r>
            <a:r>
              <a:rPr lang="en-US" sz="2400" dirty="0" smtClean="0">
                <a:latin typeface="Century Gothic" pitchFamily="34" charset="0"/>
              </a:rPr>
              <a:t> </a:t>
            </a:r>
            <a:r>
              <a:rPr lang="en-US" sz="2400" dirty="0" err="1" smtClean="0">
                <a:latin typeface="Century Gothic" pitchFamily="34" charset="0"/>
              </a:rPr>
              <a:t>kemampuan</a:t>
            </a:r>
            <a:r>
              <a:rPr lang="en-US" sz="2400" dirty="0" smtClean="0">
                <a:latin typeface="Century Gothic" pitchFamily="34" charset="0"/>
              </a:rPr>
              <a:t> </a:t>
            </a:r>
            <a:r>
              <a:rPr lang="en-US" sz="2400" dirty="0" err="1" smtClean="0">
                <a:latin typeface="Century Gothic" pitchFamily="34" charset="0"/>
              </a:rPr>
              <a:t>menggunakan</a:t>
            </a:r>
            <a:r>
              <a:rPr lang="en-US" sz="2400" dirty="0" smtClean="0">
                <a:latin typeface="Century Gothic" pitchFamily="34" charset="0"/>
              </a:rPr>
              <a:t> </a:t>
            </a:r>
            <a:r>
              <a:rPr lang="en-US" sz="2400" dirty="0" err="1" smtClean="0">
                <a:latin typeface="Century Gothic" pitchFamily="34" charset="0"/>
              </a:rPr>
              <a:t>ketiga</a:t>
            </a:r>
            <a:r>
              <a:rPr lang="en-US" sz="2400" dirty="0" smtClean="0">
                <a:latin typeface="Century Gothic" pitchFamily="34" charset="0"/>
              </a:rPr>
              <a:t> </a:t>
            </a:r>
            <a:r>
              <a:rPr lang="en-US" sz="2400" dirty="0" err="1" smtClean="0">
                <a:latin typeface="Century Gothic" pitchFamily="34" charset="0"/>
              </a:rPr>
              <a:t>dimensi</a:t>
            </a:r>
            <a:r>
              <a:rPr lang="en-US" sz="2400" dirty="0" smtClean="0">
                <a:latin typeface="Century Gothic" pitchFamily="34" charset="0"/>
              </a:rPr>
              <a:t> </a:t>
            </a:r>
            <a:r>
              <a:rPr lang="en-US" sz="2400" dirty="0" err="1" smtClean="0">
                <a:latin typeface="Century Gothic" pitchFamily="34" charset="0"/>
              </a:rPr>
              <a:t>sebelumnya</a:t>
            </a:r>
            <a:r>
              <a:rPr lang="en-US" sz="2400" dirty="0" smtClean="0">
                <a:latin typeface="Century Gothic" pitchFamily="34" charset="0"/>
              </a:rPr>
              <a:t>.</a:t>
            </a:r>
            <a:endParaRPr lang="en-US" sz="2400" dirty="0">
              <a:latin typeface="Century Gothic" pitchFamily="34" charset="0"/>
            </a:endParaRPr>
          </a:p>
        </p:txBody>
      </p:sp>
      <p:sp>
        <p:nvSpPr>
          <p:cNvPr id="6" name="Slide Number Placeholder 5"/>
          <p:cNvSpPr>
            <a:spLocks noGrp="1"/>
          </p:cNvSpPr>
          <p:nvPr>
            <p:ph type="sldNum" sz="quarter" idx="12"/>
          </p:nvPr>
        </p:nvSpPr>
        <p:spPr>
          <a:xfrm rot="16200000">
            <a:off x="8227377" y="5885497"/>
            <a:ext cx="1315721" cy="365125"/>
          </a:xfrm>
        </p:spPr>
        <p:txBody>
          <a:bodyPr/>
          <a:lstStyle/>
          <a:p>
            <a:pPr algn="r"/>
            <a:fld id="{D4C49B74-5DB2-4B03-B1D2-7F6A3C51C318}" type="slidenum">
              <a:rPr lang="en-US" smtClean="0"/>
              <a:pPr algn="r"/>
              <a:t>79</a:t>
            </a:fld>
            <a:endParaRPr lang="en-US" dirty="0"/>
          </a:p>
        </p:txBody>
      </p:sp>
    </p:spTree>
    <p:extLst>
      <p:ext uri="{BB962C8B-B14F-4D97-AF65-F5344CB8AC3E}">
        <p14:creationId xmlns:p14="http://schemas.microsoft.com/office/powerpoint/2010/main" val="283674946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811160"/>
          </a:xfrm>
          <a:solidFill>
            <a:schemeClr val="accent1">
              <a:lumMod val="20000"/>
              <a:lumOff val="80000"/>
            </a:schemeClr>
          </a:solidFill>
        </p:spPr>
        <p:txBody>
          <a:bodyPr>
            <a:normAutofit fontScale="90000"/>
          </a:bodyPr>
          <a:lstStyle/>
          <a:p>
            <a:r>
              <a:rPr lang="it-IT" sz="2800" b="1" dirty="0" smtClean="0">
                <a:ln>
                  <a:solidFill>
                    <a:schemeClr val="tx1"/>
                  </a:solidFill>
                </a:ln>
                <a:latin typeface="Arial" pitchFamily="34" charset="0"/>
                <a:cs typeface="Arial" pitchFamily="34" charset="0"/>
              </a:rPr>
              <a:t>Langkah-langkah Menyusun Soal </a:t>
            </a:r>
            <a:r>
              <a:rPr lang="it-IT" sz="2800" b="1" dirty="0">
                <a:ln>
                  <a:solidFill>
                    <a:schemeClr val="tx1"/>
                  </a:solidFill>
                </a:ln>
                <a:latin typeface="Arial" pitchFamily="34" charset="0"/>
                <a:cs typeface="Arial" pitchFamily="34" charset="0"/>
              </a:rPr>
              <a:t>Standar Internasional</a:t>
            </a:r>
            <a:endParaRPr lang="id-ID" sz="2800" b="1" dirty="0">
              <a:ln>
                <a:solidFill>
                  <a:schemeClr val="tx1"/>
                </a:solidFill>
              </a:ln>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80</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353961" y="1487537"/>
            <a:ext cx="8377084" cy="3770263"/>
          </a:xfrm>
          <a:prstGeom prst="rect">
            <a:avLst/>
          </a:prstGeom>
        </p:spPr>
        <p:txBody>
          <a:bodyPr wrap="square">
            <a:spAutoFit/>
          </a:bodyPr>
          <a:lstStyle/>
          <a:p>
            <a:pPr marL="514350" indent="-514350">
              <a:spcBef>
                <a:spcPts val="600"/>
              </a:spcBef>
              <a:buFont typeface="+mj-lt"/>
              <a:buAutoNum type="arabicPeriod"/>
            </a:pPr>
            <a:r>
              <a:rPr lang="en-US" sz="2800" dirty="0" err="1" smtClean="0">
                <a:latin typeface="Arial" pitchFamily="34" charset="0"/>
                <a:cs typeface="Arial" pitchFamily="34" charset="0"/>
              </a:rPr>
              <a:t>Menganalisis</a:t>
            </a:r>
            <a:r>
              <a:rPr lang="en-US" sz="2800" dirty="0" smtClean="0">
                <a:latin typeface="Arial" pitchFamily="34" charset="0"/>
                <a:cs typeface="Arial" pitchFamily="34" charset="0"/>
              </a:rPr>
              <a:t> KD yang </a:t>
            </a:r>
            <a:r>
              <a:rPr lang="en-US" sz="2800" dirty="0" err="1" smtClean="0">
                <a:latin typeface="Arial" pitchFamily="34" charset="0"/>
                <a:cs typeface="Arial" pitchFamily="34" charset="0"/>
              </a:rPr>
              <a:t>dapat</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dibuatkan</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soal</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standar</a:t>
            </a:r>
            <a:r>
              <a:rPr lang="en-US" sz="2800" dirty="0" smtClean="0">
                <a:latin typeface="Arial" pitchFamily="34" charset="0"/>
                <a:cs typeface="Arial" pitchFamily="34" charset="0"/>
              </a:rPr>
              <a:t> </a:t>
            </a:r>
            <a:r>
              <a:rPr lang="en-US" sz="2800" dirty="0" err="1" smtClean="0">
                <a:latin typeface="Arial" pitchFamily="34" charset="0"/>
                <a:cs typeface="Arial" pitchFamily="34" charset="0"/>
              </a:rPr>
              <a:t>internasional</a:t>
            </a:r>
            <a:r>
              <a:rPr lang="en-US" sz="2800" dirty="0" smtClean="0">
                <a:latin typeface="Arial" pitchFamily="34" charset="0"/>
                <a:cs typeface="Arial" pitchFamily="34" charset="0"/>
              </a:rPr>
              <a:t>.</a:t>
            </a:r>
          </a:p>
          <a:p>
            <a:pPr marL="514350" indent="-514350">
              <a:spcBef>
                <a:spcPts val="600"/>
              </a:spcBef>
              <a:buFont typeface="+mj-lt"/>
              <a:buAutoNum type="arabicPeriod"/>
            </a:pPr>
            <a:r>
              <a:rPr lang="en-US" sz="2800" dirty="0" err="1" smtClean="0">
                <a:latin typeface="Arial" pitchFamily="34" charset="0"/>
                <a:cs typeface="Arial" pitchFamily="34" charset="0"/>
              </a:rPr>
              <a:t>Menyusun</a:t>
            </a:r>
            <a:r>
              <a:rPr lang="en-US" sz="2800" dirty="0" smtClean="0">
                <a:latin typeface="Arial" pitchFamily="34" charset="0"/>
                <a:cs typeface="Arial" pitchFamily="34" charset="0"/>
              </a:rPr>
              <a:t> </a:t>
            </a:r>
            <a:r>
              <a:rPr lang="en-US" sz="2800" dirty="0" err="1">
                <a:latin typeface="Arial" pitchFamily="34" charset="0"/>
                <a:cs typeface="Arial" pitchFamily="34" charset="0"/>
              </a:rPr>
              <a:t>kisi-kisi</a:t>
            </a:r>
            <a:r>
              <a:rPr lang="en-US" sz="2800" dirty="0">
                <a:latin typeface="Arial" pitchFamily="34" charset="0"/>
                <a:cs typeface="Arial" pitchFamily="34" charset="0"/>
              </a:rPr>
              <a:t> </a:t>
            </a:r>
            <a:r>
              <a:rPr lang="en-US" sz="2800" dirty="0" err="1">
                <a:latin typeface="Arial" pitchFamily="34" charset="0"/>
                <a:cs typeface="Arial" pitchFamily="34" charset="0"/>
              </a:rPr>
              <a:t>soal</a:t>
            </a:r>
            <a:r>
              <a:rPr lang="en-US" sz="2800" dirty="0">
                <a:latin typeface="Arial" pitchFamily="34" charset="0"/>
                <a:cs typeface="Arial" pitchFamily="34" charset="0"/>
              </a:rPr>
              <a:t>.</a:t>
            </a:r>
          </a:p>
          <a:p>
            <a:pPr marL="514350" indent="-514350">
              <a:spcBef>
                <a:spcPts val="600"/>
              </a:spcBef>
              <a:buFont typeface="+mj-lt"/>
              <a:buAutoNum type="arabicPeriod"/>
            </a:pPr>
            <a:r>
              <a:rPr lang="en-US" sz="2800" dirty="0" err="1" smtClean="0">
                <a:latin typeface="Arial" pitchFamily="34" charset="0"/>
                <a:cs typeface="Arial" pitchFamily="34" charset="0"/>
              </a:rPr>
              <a:t>Menulis</a:t>
            </a:r>
            <a:r>
              <a:rPr lang="en-US" sz="2800" dirty="0" smtClean="0">
                <a:latin typeface="Arial" pitchFamily="34" charset="0"/>
                <a:cs typeface="Arial" pitchFamily="34" charset="0"/>
              </a:rPr>
              <a:t> </a:t>
            </a:r>
            <a:r>
              <a:rPr lang="en-US" sz="2800" dirty="0" err="1">
                <a:latin typeface="Arial" pitchFamily="34" charset="0"/>
                <a:cs typeface="Arial" pitchFamily="34" charset="0"/>
              </a:rPr>
              <a:t>butir</a:t>
            </a:r>
            <a:r>
              <a:rPr lang="en-US" sz="2800" dirty="0">
                <a:latin typeface="Arial" pitchFamily="34" charset="0"/>
                <a:cs typeface="Arial" pitchFamily="34" charset="0"/>
              </a:rPr>
              <a:t> </a:t>
            </a:r>
            <a:r>
              <a:rPr lang="en-US" sz="2800" dirty="0" err="1">
                <a:latin typeface="Arial" pitchFamily="34" charset="0"/>
                <a:cs typeface="Arial" pitchFamily="34" charset="0"/>
              </a:rPr>
              <a:t>pertanyaan</a:t>
            </a:r>
            <a:r>
              <a:rPr lang="en-US" sz="2800" dirty="0">
                <a:latin typeface="Arial" pitchFamily="34" charset="0"/>
                <a:cs typeface="Arial" pitchFamily="34" charset="0"/>
              </a:rPr>
              <a:t> </a:t>
            </a:r>
            <a:r>
              <a:rPr lang="en-US" sz="2800" dirty="0" err="1">
                <a:latin typeface="Arial" pitchFamily="34" charset="0"/>
                <a:cs typeface="Arial" pitchFamily="34" charset="0"/>
              </a:rPr>
              <a:t>sesuai</a:t>
            </a:r>
            <a:r>
              <a:rPr lang="en-US" sz="2800" dirty="0">
                <a:latin typeface="Arial" pitchFamily="34" charset="0"/>
                <a:cs typeface="Arial" pitchFamily="34" charset="0"/>
              </a:rPr>
              <a:t> </a:t>
            </a:r>
            <a:r>
              <a:rPr lang="en-US" sz="2800" dirty="0" err="1">
                <a:latin typeface="Arial" pitchFamily="34" charset="0"/>
                <a:cs typeface="Arial" pitchFamily="34" charset="0"/>
              </a:rPr>
              <a:t>dengan</a:t>
            </a:r>
            <a:r>
              <a:rPr lang="en-US" sz="2800" dirty="0">
                <a:latin typeface="Arial" pitchFamily="34" charset="0"/>
                <a:cs typeface="Arial" pitchFamily="34" charset="0"/>
              </a:rPr>
              <a:t> </a:t>
            </a:r>
            <a:r>
              <a:rPr lang="en-US" sz="2800" dirty="0" err="1">
                <a:latin typeface="Arial" pitchFamily="34" charset="0"/>
                <a:cs typeface="Arial" pitchFamily="34" charset="0"/>
              </a:rPr>
              <a:t>kisi-kisi</a:t>
            </a:r>
            <a:r>
              <a:rPr lang="en-US" sz="2800" dirty="0">
                <a:latin typeface="Arial" pitchFamily="34" charset="0"/>
                <a:cs typeface="Arial" pitchFamily="34" charset="0"/>
              </a:rPr>
              <a:t> </a:t>
            </a:r>
            <a:r>
              <a:rPr lang="en-US" sz="2800" dirty="0" err="1">
                <a:latin typeface="Arial" pitchFamily="34" charset="0"/>
                <a:cs typeface="Arial" pitchFamily="34" charset="0"/>
              </a:rPr>
              <a:t>soal</a:t>
            </a:r>
            <a:r>
              <a:rPr lang="en-US" sz="2800" dirty="0">
                <a:latin typeface="Arial" pitchFamily="34" charset="0"/>
                <a:cs typeface="Arial" pitchFamily="34" charset="0"/>
              </a:rPr>
              <a:t>. </a:t>
            </a:r>
            <a:r>
              <a:rPr lang="en-US" sz="2800" dirty="0" err="1">
                <a:latin typeface="Arial" pitchFamily="34" charset="0"/>
                <a:cs typeface="Arial" pitchFamily="34" charset="0"/>
              </a:rPr>
              <a:t>Butir-butir</a:t>
            </a:r>
            <a:r>
              <a:rPr lang="en-US" sz="2800" dirty="0">
                <a:latin typeface="Arial" pitchFamily="34" charset="0"/>
                <a:cs typeface="Arial" pitchFamily="34" charset="0"/>
              </a:rPr>
              <a:t> </a:t>
            </a:r>
            <a:r>
              <a:rPr lang="en-US" sz="2800" dirty="0" err="1">
                <a:latin typeface="Arial" pitchFamily="34" charset="0"/>
                <a:cs typeface="Arial" pitchFamily="34" charset="0"/>
              </a:rPr>
              <a:t>pertanyaan</a:t>
            </a:r>
            <a:r>
              <a:rPr lang="en-US" sz="2800" dirty="0">
                <a:latin typeface="Arial" pitchFamily="34" charset="0"/>
                <a:cs typeface="Arial" pitchFamily="34" charset="0"/>
              </a:rPr>
              <a:t> </a:t>
            </a:r>
            <a:r>
              <a:rPr lang="en-US" sz="2800" dirty="0" err="1">
                <a:latin typeface="Arial" pitchFamily="34" charset="0"/>
                <a:cs typeface="Arial" pitchFamily="34" charset="0"/>
              </a:rPr>
              <a:t>ditulis</a:t>
            </a:r>
            <a:r>
              <a:rPr lang="en-US" sz="2800" dirty="0">
                <a:latin typeface="Arial" pitchFamily="34" charset="0"/>
                <a:cs typeface="Arial" pitchFamily="34" charset="0"/>
              </a:rPr>
              <a:t> </a:t>
            </a:r>
            <a:r>
              <a:rPr lang="en-US" sz="2800" dirty="0" smtClean="0">
                <a:latin typeface="Arial" pitchFamily="34" charset="0"/>
                <a:cs typeface="Arial" pitchFamily="34" charset="0"/>
              </a:rPr>
              <a:t>agar </a:t>
            </a:r>
            <a:r>
              <a:rPr lang="en-US" sz="2800" dirty="0" err="1">
                <a:latin typeface="Arial" pitchFamily="34" charset="0"/>
                <a:cs typeface="Arial" pitchFamily="34" charset="0"/>
              </a:rPr>
              <a:t>sesuai</a:t>
            </a:r>
            <a:r>
              <a:rPr lang="en-US" sz="2800" dirty="0">
                <a:latin typeface="Arial" pitchFamily="34" charset="0"/>
                <a:cs typeface="Arial" pitchFamily="34" charset="0"/>
              </a:rPr>
              <a:t> </a:t>
            </a:r>
            <a:r>
              <a:rPr lang="en-US" sz="2800" dirty="0" err="1">
                <a:latin typeface="Arial" pitchFamily="34" charset="0"/>
                <a:cs typeface="Arial" pitchFamily="34" charset="0"/>
              </a:rPr>
              <a:t>dengan</a:t>
            </a:r>
            <a:r>
              <a:rPr lang="en-US" sz="2800" dirty="0">
                <a:latin typeface="Arial" pitchFamily="34" charset="0"/>
                <a:cs typeface="Arial" pitchFamily="34" charset="0"/>
              </a:rPr>
              <a:t> </a:t>
            </a:r>
            <a:r>
              <a:rPr lang="en-US" sz="2800" dirty="0" err="1">
                <a:latin typeface="Arial" pitchFamily="34" charset="0"/>
                <a:cs typeface="Arial" pitchFamily="34" charset="0"/>
              </a:rPr>
              <a:t>kaidah</a:t>
            </a:r>
            <a:r>
              <a:rPr lang="en-US" sz="2800" dirty="0">
                <a:latin typeface="Arial" pitchFamily="34" charset="0"/>
                <a:cs typeface="Arial" pitchFamily="34" charset="0"/>
              </a:rPr>
              <a:t> </a:t>
            </a:r>
            <a:r>
              <a:rPr lang="en-US" sz="2800" dirty="0" err="1">
                <a:latin typeface="Arial" pitchFamily="34" charset="0"/>
                <a:cs typeface="Arial" pitchFamily="34" charset="0"/>
              </a:rPr>
              <a:t>penulisan</a:t>
            </a:r>
            <a:r>
              <a:rPr lang="en-US" sz="2800" dirty="0">
                <a:latin typeface="Arial" pitchFamily="34" charset="0"/>
                <a:cs typeface="Arial" pitchFamily="34" charset="0"/>
              </a:rPr>
              <a:t> </a:t>
            </a:r>
            <a:r>
              <a:rPr lang="en-US" sz="2800" dirty="0" err="1">
                <a:latin typeface="Arial" pitchFamily="34" charset="0"/>
                <a:cs typeface="Arial" pitchFamily="34" charset="0"/>
              </a:rPr>
              <a:t>butir</a:t>
            </a:r>
            <a:r>
              <a:rPr lang="en-US" sz="2800" dirty="0">
                <a:latin typeface="Arial" pitchFamily="34" charset="0"/>
                <a:cs typeface="Arial" pitchFamily="34" charset="0"/>
              </a:rPr>
              <a:t> </a:t>
            </a:r>
            <a:r>
              <a:rPr lang="en-US" sz="2800" dirty="0" err="1">
                <a:latin typeface="Arial" pitchFamily="34" charset="0"/>
                <a:cs typeface="Arial" pitchFamily="34" charset="0"/>
              </a:rPr>
              <a:t>soal</a:t>
            </a:r>
            <a:r>
              <a:rPr lang="en-US" sz="2800" dirty="0">
                <a:latin typeface="Arial" pitchFamily="34" charset="0"/>
                <a:cs typeface="Arial" pitchFamily="34" charset="0"/>
              </a:rPr>
              <a:t>. </a:t>
            </a:r>
          </a:p>
          <a:p>
            <a:pPr marL="514350" indent="-514350">
              <a:spcBef>
                <a:spcPts val="600"/>
              </a:spcBef>
              <a:buFont typeface="+mj-lt"/>
              <a:buAutoNum type="arabicPeriod"/>
            </a:pPr>
            <a:r>
              <a:rPr lang="en-US" sz="2800" dirty="0" err="1" smtClean="0">
                <a:latin typeface="Arial" pitchFamily="34" charset="0"/>
                <a:cs typeface="Arial" pitchFamily="34" charset="0"/>
              </a:rPr>
              <a:t>Membuat</a:t>
            </a:r>
            <a:r>
              <a:rPr lang="en-US" sz="2800" dirty="0" smtClean="0">
                <a:latin typeface="Arial" pitchFamily="34" charset="0"/>
                <a:cs typeface="Arial" pitchFamily="34" charset="0"/>
              </a:rPr>
              <a:t> </a:t>
            </a:r>
            <a:r>
              <a:rPr lang="en-US" sz="2800" dirty="0" err="1">
                <a:latin typeface="Arial" pitchFamily="34" charset="0"/>
                <a:cs typeface="Arial" pitchFamily="34" charset="0"/>
              </a:rPr>
              <a:t>pedoman</a:t>
            </a:r>
            <a:r>
              <a:rPr lang="en-US" sz="2800" dirty="0">
                <a:latin typeface="Arial" pitchFamily="34" charset="0"/>
                <a:cs typeface="Arial" pitchFamily="34" charset="0"/>
              </a:rPr>
              <a:t> </a:t>
            </a:r>
            <a:r>
              <a:rPr lang="en-US" sz="2800" dirty="0" err="1">
                <a:latin typeface="Arial" pitchFamily="34" charset="0"/>
                <a:cs typeface="Arial" pitchFamily="34" charset="0"/>
              </a:rPr>
              <a:t>penskoran</a:t>
            </a:r>
            <a:r>
              <a:rPr lang="en-US" sz="2800" dirty="0">
                <a:latin typeface="Arial" pitchFamily="34" charset="0"/>
                <a:cs typeface="Arial" pitchFamily="34" charset="0"/>
              </a:rPr>
              <a:t> </a:t>
            </a:r>
            <a:r>
              <a:rPr lang="en-US" sz="2800" dirty="0" err="1">
                <a:latin typeface="Arial" pitchFamily="34" charset="0"/>
                <a:cs typeface="Arial" pitchFamily="34" charset="0"/>
              </a:rPr>
              <a:t>atau</a:t>
            </a:r>
            <a:r>
              <a:rPr lang="en-US" sz="2800" dirty="0">
                <a:latin typeface="Arial" pitchFamily="34" charset="0"/>
                <a:cs typeface="Arial" pitchFamily="34" charset="0"/>
              </a:rPr>
              <a:t> </a:t>
            </a:r>
            <a:r>
              <a:rPr lang="en-US" sz="2800" dirty="0" err="1">
                <a:latin typeface="Arial" pitchFamily="34" charset="0"/>
                <a:cs typeface="Arial" pitchFamily="34" charset="0"/>
              </a:rPr>
              <a:t>kunci</a:t>
            </a:r>
            <a:r>
              <a:rPr lang="en-US" sz="2800" dirty="0">
                <a:latin typeface="Arial" pitchFamily="34" charset="0"/>
                <a:cs typeface="Arial" pitchFamily="34" charset="0"/>
              </a:rPr>
              <a:t> </a:t>
            </a:r>
            <a:r>
              <a:rPr lang="en-US" sz="2800" dirty="0" err="1" smtClean="0">
                <a:latin typeface="Arial" pitchFamily="34" charset="0"/>
                <a:cs typeface="Arial" pitchFamily="34" charset="0"/>
              </a:rPr>
              <a:t>jawaban</a:t>
            </a:r>
            <a:r>
              <a:rPr lang="en-US" sz="2800" dirty="0" smtClean="0">
                <a:latin typeface="Arial" pitchFamily="34" charset="0"/>
                <a:cs typeface="Arial" pitchFamily="34" charset="0"/>
              </a:rPr>
              <a:t>.</a:t>
            </a:r>
          </a:p>
        </p:txBody>
      </p:sp>
    </p:spTree>
    <p:extLst>
      <p:ext uri="{BB962C8B-B14F-4D97-AF65-F5344CB8AC3E}">
        <p14:creationId xmlns:p14="http://schemas.microsoft.com/office/powerpoint/2010/main" val="326049235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dirty="0" smtClean="0">
                <a:latin typeface="Arial Black" pitchFamily="34" charset="0"/>
              </a:rPr>
              <a:t>Rambu</a:t>
            </a:r>
            <a:r>
              <a:rPr lang="id-ID" dirty="0" smtClean="0"/>
              <a:t> </a:t>
            </a:r>
            <a:br>
              <a:rPr lang="id-ID" dirty="0" smtClean="0"/>
            </a:br>
            <a:r>
              <a:rPr lang="id-ID" dirty="0" smtClean="0"/>
              <a:t>Penyusunan Soal HOT</a:t>
            </a:r>
            <a:endParaRPr lang="id-ID" dirty="0"/>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81</a:t>
            </a:fld>
            <a:endParaRPr lang="en-US"/>
          </a:p>
        </p:txBody>
      </p:sp>
      <p:pic>
        <p:nvPicPr>
          <p:cNvPr id="4" name="Picture 3" descr="caution.jpg"/>
          <p:cNvPicPr>
            <a:picLocks noChangeAspect="1"/>
          </p:cNvPicPr>
          <p:nvPr/>
        </p:nvPicPr>
        <p:blipFill>
          <a:blip r:embed="rId2"/>
          <a:stretch>
            <a:fillRect/>
          </a:stretch>
        </p:blipFill>
        <p:spPr>
          <a:xfrm>
            <a:off x="714348" y="2643197"/>
            <a:ext cx="2428892" cy="2143125"/>
          </a:xfrm>
          <a:prstGeom prst="rect">
            <a:avLst/>
          </a:prstGeom>
        </p:spPr>
      </p:pic>
      <p:sp>
        <p:nvSpPr>
          <p:cNvPr id="5" name="TextBox 4"/>
          <p:cNvSpPr txBox="1"/>
          <p:nvPr/>
        </p:nvSpPr>
        <p:spPr>
          <a:xfrm>
            <a:off x="3500430" y="1928802"/>
            <a:ext cx="4929222" cy="4401205"/>
          </a:xfrm>
          <a:prstGeom prst="rect">
            <a:avLst/>
          </a:prstGeom>
          <a:noFill/>
        </p:spPr>
        <p:txBody>
          <a:bodyPr wrap="square" rtlCol="0">
            <a:spAutoFit/>
          </a:bodyPr>
          <a:lstStyle/>
          <a:p>
            <a:pPr marL="342900" indent="-342900">
              <a:buFont typeface="+mj-lt"/>
              <a:buAutoNum type="arabicPeriod"/>
            </a:pPr>
            <a:r>
              <a:rPr lang="id-ID" sz="2800" dirty="0" smtClean="0"/>
              <a:t>Soal yang disusun harus mengukur kompetensi yang akan diukur</a:t>
            </a:r>
            <a:r>
              <a:rPr lang="en-US" sz="2800" dirty="0" smtClean="0"/>
              <a:t>.</a:t>
            </a:r>
            <a:endParaRPr lang="id-ID" sz="2800" dirty="0" smtClean="0"/>
          </a:p>
          <a:p>
            <a:pPr marL="342900" indent="-342900">
              <a:buFont typeface="+mj-lt"/>
              <a:buAutoNum type="arabicPeriod"/>
            </a:pPr>
            <a:r>
              <a:rPr lang="id-ID" sz="2800" dirty="0" smtClean="0"/>
              <a:t>Kontekstual “ya” keberfungsian stimulus “WAJIB”</a:t>
            </a:r>
            <a:r>
              <a:rPr lang="en-US" sz="2800" dirty="0" smtClean="0"/>
              <a:t>.</a:t>
            </a:r>
            <a:endParaRPr lang="id-ID" sz="2800" dirty="0" smtClean="0"/>
          </a:p>
          <a:p>
            <a:pPr marL="342900" indent="-342900">
              <a:buFont typeface="+mj-lt"/>
              <a:buAutoNum type="arabicPeriod"/>
            </a:pPr>
            <a:r>
              <a:rPr lang="id-ID" sz="2800" i="1" dirty="0" smtClean="0"/>
              <a:t>Higher</a:t>
            </a:r>
            <a:r>
              <a:rPr lang="id-ID" sz="2800" dirty="0" smtClean="0"/>
              <a:t> bukanlah </a:t>
            </a:r>
            <a:r>
              <a:rPr lang="id-ID" sz="2800" i="1" dirty="0" smtClean="0"/>
              <a:t>Highest</a:t>
            </a:r>
            <a:r>
              <a:rPr lang="id-ID" sz="2800" dirty="0" smtClean="0"/>
              <a:t>, menulis soal orde berfikir lebih tinggi bukan level tertinggi</a:t>
            </a:r>
            <a:r>
              <a:rPr lang="en-US" sz="2800" dirty="0" smtClean="0"/>
              <a:t>.</a:t>
            </a:r>
            <a:endParaRPr lang="id-ID" sz="2800" dirty="0"/>
          </a:p>
        </p:txBody>
      </p:sp>
    </p:spTree>
    <p:extLst>
      <p:ext uri="{BB962C8B-B14F-4D97-AF65-F5344CB8AC3E}">
        <p14:creationId xmlns:p14="http://schemas.microsoft.com/office/powerpoint/2010/main" val="3734494208"/>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3966228907"/>
              </p:ext>
            </p:extLst>
          </p:nvPr>
        </p:nvGraphicFramePr>
        <p:xfrm>
          <a:off x="0" y="260648"/>
          <a:ext cx="8926512" cy="5334000"/>
        </p:xfrm>
        <a:graphic>
          <a:graphicData uri="http://schemas.openxmlformats.org/presentationml/2006/ole">
            <mc:AlternateContent xmlns:mc="http://schemas.openxmlformats.org/markup-compatibility/2006">
              <mc:Choice xmlns:v="urn:schemas-microsoft-com:vml" Requires="v">
                <p:oleObj spid="_x0000_s22544" name="Document" r:id="rId3" imgW="9015706" imgH="3802816" progId="Word.Document.12">
                  <p:embed/>
                </p:oleObj>
              </mc:Choice>
              <mc:Fallback>
                <p:oleObj name="Document" r:id="rId3" imgW="9015706" imgH="3802816" progId="Word.Document.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0648"/>
                        <a:ext cx="8926512" cy="5334000"/>
                      </a:xfrm>
                      <a:prstGeom prst="rect">
                        <a:avLst/>
                      </a:prstGeom>
                      <a:noFill/>
                      <a:ln>
                        <a:noFill/>
                      </a:ln>
                      <a:extLst/>
                    </p:spPr>
                  </p:pic>
                </p:oleObj>
              </mc:Fallback>
            </mc:AlternateContent>
          </a:graphicData>
        </a:graphic>
      </p:graphicFrame>
      <p:sp>
        <p:nvSpPr>
          <p:cNvPr id="4" name="Slide Number Placeholder 5"/>
          <p:cNvSpPr>
            <a:spLocks noGrp="1"/>
          </p:cNvSpPr>
          <p:nvPr>
            <p:ph type="sldNum" sz="quarter" idx="12"/>
          </p:nvPr>
        </p:nvSpPr>
        <p:spPr>
          <a:xfrm rot="16200000">
            <a:off x="8227377" y="5885497"/>
            <a:ext cx="1315721" cy="365125"/>
          </a:xfrm>
        </p:spPr>
        <p:txBody>
          <a:bodyPr/>
          <a:lstStyle/>
          <a:p>
            <a:pPr algn="r"/>
            <a:fld id="{D4C49B74-5DB2-4B03-B1D2-7F6A3C51C318}" type="slidenum">
              <a:rPr lang="en-US" smtClean="0"/>
              <a:pPr algn="r"/>
              <a:t>82</a:t>
            </a:fld>
            <a:endParaRPr lang="en-US" dirty="0"/>
          </a:p>
        </p:txBody>
      </p:sp>
    </p:spTree>
    <p:extLst>
      <p:ext uri="{BB962C8B-B14F-4D97-AF65-F5344CB8AC3E}">
        <p14:creationId xmlns:p14="http://schemas.microsoft.com/office/powerpoint/2010/main" val="364641897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68" y="14750"/>
            <a:ext cx="9144000" cy="811160"/>
          </a:xfrm>
          <a:solidFill>
            <a:schemeClr val="accent1">
              <a:lumMod val="20000"/>
              <a:lumOff val="80000"/>
            </a:schemeClr>
          </a:solidFill>
        </p:spPr>
        <p:txBody>
          <a:bodyPr/>
          <a:lstStyle/>
          <a:p>
            <a:r>
              <a:rPr lang="it-IT" b="1" dirty="0" smtClean="0">
                <a:ln>
                  <a:solidFill>
                    <a:schemeClr val="tx1"/>
                  </a:solidFill>
                </a:ln>
                <a:latin typeface="Arial" pitchFamily="34" charset="0"/>
                <a:cs typeface="Arial" pitchFamily="34" charset="0"/>
              </a:rPr>
              <a:t>Pedoman Penskoran</a:t>
            </a:r>
            <a:endParaRPr lang="id-ID" b="1" dirty="0">
              <a:ln>
                <a:solidFill>
                  <a:schemeClr val="tx1"/>
                </a:solidFill>
              </a:ln>
              <a:latin typeface="Arial" pitchFamily="34" charset="0"/>
              <a:cs typeface="Arial" pitchFamily="34" charset="0"/>
            </a:endParaRPr>
          </a:p>
        </p:txBody>
      </p:sp>
      <p:sp>
        <p:nvSpPr>
          <p:cNvPr id="3" name="Slide Number Placeholder 2"/>
          <p:cNvSpPr>
            <a:spLocks noGrp="1"/>
          </p:cNvSpPr>
          <p:nvPr>
            <p:ph type="sldNum" sz="quarter" idx="12"/>
          </p:nvPr>
        </p:nvSpPr>
        <p:spPr/>
        <p:txBody>
          <a:bodyPr/>
          <a:lstStyle/>
          <a:p>
            <a:pPr algn="r"/>
            <a:fld id="{D4C49B74-5DB2-4B03-B1D2-7F6A3C51C318}" type="slidenum">
              <a:rPr lang="en-US" smtClean="0"/>
              <a:pPr algn="r"/>
              <a:t>83</a:t>
            </a:fld>
            <a:endParaRPr lang="en-US"/>
          </a:p>
        </p:txBody>
      </p:sp>
      <p:cxnSp>
        <p:nvCxnSpPr>
          <p:cNvPr id="5" name="Straight Connector 4"/>
          <p:cNvCxnSpPr/>
          <p:nvPr/>
        </p:nvCxnSpPr>
        <p:spPr>
          <a:xfrm>
            <a:off x="0" y="870145"/>
            <a:ext cx="9144000" cy="0"/>
          </a:xfrm>
          <a:prstGeom prst="line">
            <a:avLst/>
          </a:prstGeom>
          <a:ln w="25400"/>
        </p:spPr>
        <p:style>
          <a:lnRef idx="1">
            <a:schemeClr val="accent1"/>
          </a:lnRef>
          <a:fillRef idx="0">
            <a:schemeClr val="accent1"/>
          </a:fillRef>
          <a:effectRef idx="0">
            <a:schemeClr val="accent1"/>
          </a:effectRef>
          <a:fontRef idx="minor">
            <a:schemeClr val="tx1"/>
          </a:fontRef>
        </p:style>
      </p:cxnSp>
      <p:graphicFrame>
        <p:nvGraphicFramePr>
          <p:cNvPr id="6" name="Table 5"/>
          <p:cNvGraphicFramePr>
            <a:graphicFrameLocks noGrp="1"/>
          </p:cNvGraphicFramePr>
          <p:nvPr>
            <p:extLst>
              <p:ext uri="{D42A27DB-BD31-4B8C-83A1-F6EECF244321}">
                <p14:modId xmlns:p14="http://schemas.microsoft.com/office/powerpoint/2010/main" val="612588204"/>
              </p:ext>
            </p:extLst>
          </p:nvPr>
        </p:nvGraphicFramePr>
        <p:xfrm>
          <a:off x="457200" y="2458884"/>
          <a:ext cx="8229600" cy="2834640"/>
        </p:xfrm>
        <a:graphic>
          <a:graphicData uri="http://schemas.openxmlformats.org/drawingml/2006/table">
            <a:tbl>
              <a:tblPr firstRow="1" bandRow="1">
                <a:tableStyleId>{5940675A-B579-460E-94D1-54222C63F5DA}</a:tableStyleId>
              </a:tblPr>
              <a:tblGrid>
                <a:gridCol w="693175"/>
                <a:gridCol w="5796116"/>
                <a:gridCol w="1740309"/>
              </a:tblGrid>
              <a:tr h="370840">
                <a:tc>
                  <a:txBody>
                    <a:bodyPr/>
                    <a:lstStyle/>
                    <a:p>
                      <a:pPr algn="ctr"/>
                      <a:r>
                        <a:rPr lang="en-US" sz="2400" dirty="0" smtClean="0">
                          <a:latin typeface="Arial" pitchFamily="34" charset="0"/>
                          <a:cs typeface="Arial" pitchFamily="34" charset="0"/>
                        </a:rPr>
                        <a:t>No</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Jawaban</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err="1" smtClean="0">
                          <a:latin typeface="Arial" pitchFamily="34" charset="0"/>
                          <a:cs typeface="Arial" pitchFamily="34" charset="0"/>
                        </a:rPr>
                        <a:t>Skor</a:t>
                      </a:r>
                      <a:endParaRPr lang="en-US" sz="2400" dirty="0">
                        <a:latin typeface="Arial" pitchFamily="34" charset="0"/>
                        <a:cs typeface="Arial" pitchFamily="34" charset="0"/>
                      </a:endParaRPr>
                    </a:p>
                  </a:txBody>
                  <a:tcPr/>
                </a:tc>
              </a:tr>
              <a:tr h="370840">
                <a:tc>
                  <a:txBody>
                    <a:bodyPr/>
                    <a:lstStyle/>
                    <a:p>
                      <a:r>
                        <a:rPr lang="en-US" sz="2400" dirty="0" smtClean="0">
                          <a:latin typeface="Arial" pitchFamily="34" charset="0"/>
                          <a:cs typeface="Arial" pitchFamily="34" charset="0"/>
                        </a:rPr>
                        <a:t>1.</a:t>
                      </a:r>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ke-1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ke-2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Arial" pitchFamily="34" charset="0"/>
                          <a:cs typeface="Arial" pitchFamily="34" charset="0"/>
                        </a:rPr>
                        <a:t>Langkah</a:t>
                      </a:r>
                      <a:r>
                        <a:rPr lang="en-US" sz="2400" dirty="0" smtClean="0">
                          <a:latin typeface="Arial" pitchFamily="34" charset="0"/>
                          <a:cs typeface="Arial" pitchFamily="34" charset="0"/>
                        </a:rPr>
                        <a:t> ke-3 ……………………………</a:t>
                      </a: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latin typeface="Arial" pitchFamily="34" charset="0"/>
                          <a:cs typeface="Arial" pitchFamily="34" charset="0"/>
                        </a:rPr>
                        <a:t>…………….</a:t>
                      </a:r>
                    </a:p>
                    <a:p>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1</a:t>
                      </a:r>
                    </a:p>
                    <a:p>
                      <a:pPr algn="ctr"/>
                      <a:r>
                        <a:rPr lang="en-US" sz="2400" dirty="0" smtClean="0">
                          <a:latin typeface="Arial" pitchFamily="34" charset="0"/>
                          <a:cs typeface="Arial" pitchFamily="34" charset="0"/>
                        </a:rPr>
                        <a:t>….</a:t>
                      </a:r>
                      <a:endParaRPr lang="en-US" sz="2400" dirty="0">
                        <a:latin typeface="Arial" pitchFamily="34" charset="0"/>
                        <a:cs typeface="Arial" pitchFamily="34" charset="0"/>
                      </a:endParaRPr>
                    </a:p>
                  </a:txBody>
                  <a:tcPr/>
                </a:tc>
              </a:tr>
              <a:tr h="370840">
                <a:tc>
                  <a:txBody>
                    <a:bodyPr/>
                    <a:lstStyle/>
                    <a:p>
                      <a:endParaRPr lang="en-US" sz="2400" dirty="0">
                        <a:latin typeface="Arial" pitchFamily="34" charset="0"/>
                        <a:cs typeface="Arial" pitchFamily="34" charset="0"/>
                      </a:endParaRPr>
                    </a:p>
                  </a:txBody>
                  <a:tcPr/>
                </a:tc>
                <a:tc>
                  <a:txBody>
                    <a:bodyPr/>
                    <a:lstStyle/>
                    <a:p>
                      <a:r>
                        <a:rPr lang="en-US" sz="2400" dirty="0" err="1" smtClean="0">
                          <a:latin typeface="Arial" pitchFamily="34" charset="0"/>
                          <a:cs typeface="Arial" pitchFamily="34" charset="0"/>
                        </a:rPr>
                        <a:t>Jumlah</a:t>
                      </a:r>
                      <a:r>
                        <a:rPr lang="en-US" sz="2400" dirty="0" smtClean="0">
                          <a:latin typeface="Arial" pitchFamily="34" charset="0"/>
                          <a:cs typeface="Arial" pitchFamily="34" charset="0"/>
                        </a:rPr>
                        <a:t> </a:t>
                      </a:r>
                      <a:endParaRPr lang="en-US" sz="2400" dirty="0">
                        <a:latin typeface="Arial" pitchFamily="34" charset="0"/>
                        <a:cs typeface="Arial" pitchFamily="34" charset="0"/>
                      </a:endParaRPr>
                    </a:p>
                  </a:txBody>
                  <a:tcPr/>
                </a:tc>
                <a:tc>
                  <a:txBody>
                    <a:bodyPr/>
                    <a:lstStyle/>
                    <a:p>
                      <a:pPr algn="ctr"/>
                      <a:r>
                        <a:rPr lang="en-US" sz="2400" dirty="0" smtClean="0">
                          <a:latin typeface="Arial" pitchFamily="34" charset="0"/>
                          <a:cs typeface="Arial" pitchFamily="34" charset="0"/>
                        </a:rPr>
                        <a:t>5</a:t>
                      </a:r>
                      <a:endParaRPr lang="en-US" sz="2400" dirty="0">
                        <a:latin typeface="Arial" pitchFamily="34" charset="0"/>
                        <a:cs typeface="Arial" pitchFamily="34" charset="0"/>
                      </a:endParaRPr>
                    </a:p>
                  </a:txBody>
                  <a:tcPr/>
                </a:tc>
              </a:tr>
            </a:tbl>
          </a:graphicData>
        </a:graphic>
      </p:graphicFrame>
      <p:sp>
        <p:nvSpPr>
          <p:cNvPr id="9" name="TextBox 8"/>
          <p:cNvSpPr txBox="1"/>
          <p:nvPr/>
        </p:nvSpPr>
        <p:spPr>
          <a:xfrm>
            <a:off x="368708" y="1165123"/>
            <a:ext cx="5560142" cy="1200329"/>
          </a:xfrm>
          <a:prstGeom prst="rect">
            <a:avLst/>
          </a:prstGeom>
          <a:noFill/>
        </p:spPr>
        <p:txBody>
          <a:bodyPr wrap="square" rtlCol="0">
            <a:spAutoFit/>
          </a:bodyPr>
          <a:lstStyle/>
          <a:p>
            <a:r>
              <a:rPr lang="en-US" sz="2400" dirty="0" smtClean="0">
                <a:latin typeface="Arial" pitchFamily="34" charset="0"/>
                <a:cs typeface="Arial" pitchFamily="34" charset="0"/>
              </a:rPr>
              <a:t>Mata </a:t>
            </a:r>
            <a:r>
              <a:rPr lang="en-US" sz="2400" dirty="0" err="1" smtClean="0">
                <a:latin typeface="Arial" pitchFamily="34" charset="0"/>
                <a:cs typeface="Arial" pitchFamily="34" charset="0"/>
              </a:rPr>
              <a:t>Pelajaran</a:t>
            </a:r>
            <a:r>
              <a:rPr lang="en-US" sz="2400" dirty="0" smtClean="0">
                <a:latin typeface="Arial" pitchFamily="34" charset="0"/>
                <a:cs typeface="Arial" pitchFamily="34" charset="0"/>
              </a:rPr>
              <a:t>	: ……..</a:t>
            </a:r>
          </a:p>
          <a:p>
            <a:r>
              <a:rPr lang="en-US" sz="2400" dirty="0" err="1" smtClean="0">
                <a:latin typeface="Arial" pitchFamily="34" charset="0"/>
                <a:cs typeface="Arial" pitchFamily="34" charset="0"/>
              </a:rPr>
              <a:t>Kelas</a:t>
            </a:r>
            <a:r>
              <a:rPr lang="en-US" sz="2400" dirty="0" smtClean="0">
                <a:latin typeface="Arial" pitchFamily="34" charset="0"/>
                <a:cs typeface="Arial" pitchFamily="34" charset="0"/>
              </a:rPr>
              <a:t>/</a:t>
            </a:r>
            <a:r>
              <a:rPr lang="en-US" sz="2400" dirty="0" err="1" smtClean="0">
                <a:latin typeface="Arial" pitchFamily="34" charset="0"/>
                <a:cs typeface="Arial" pitchFamily="34" charset="0"/>
              </a:rPr>
              <a:t>Peminatan</a:t>
            </a:r>
            <a:r>
              <a:rPr lang="en-US" sz="2400" dirty="0" smtClean="0">
                <a:latin typeface="Arial" pitchFamily="34" charset="0"/>
                <a:cs typeface="Arial" pitchFamily="34" charset="0"/>
              </a:rPr>
              <a:t>	: ……..</a:t>
            </a:r>
          </a:p>
          <a:p>
            <a:r>
              <a:rPr lang="en-US" sz="2400" dirty="0" smtClean="0">
                <a:latin typeface="Arial" pitchFamily="34" charset="0"/>
                <a:cs typeface="Arial" pitchFamily="34" charset="0"/>
              </a:rPr>
              <a:t>Semester		: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70092244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lgn="r"/>
            <a:fld id="{D4C49B74-5DB2-4B03-B1D2-7F6A3C51C318}" type="slidenum">
              <a:rPr lang="en-US" smtClean="0"/>
              <a:pPr algn="r"/>
              <a:t>84</a:t>
            </a:fld>
            <a:endParaRPr lang="en-US" sz="1000" dirty="0" smtClean="0"/>
          </a:p>
        </p:txBody>
      </p:sp>
      <p:pic>
        <p:nvPicPr>
          <p:cNvPr id="6" name="Picture 5"/>
          <p:cNvPicPr>
            <a:picLocks noChangeAspect="1"/>
          </p:cNvPicPr>
          <p:nvPr/>
        </p:nvPicPr>
        <p:blipFill>
          <a:blip r:embed="rId2"/>
          <a:stretch>
            <a:fillRect/>
          </a:stretch>
        </p:blipFill>
        <p:spPr>
          <a:xfrm>
            <a:off x="76200" y="208929"/>
            <a:ext cx="8891122" cy="6496671"/>
          </a:xfrm>
          <a:prstGeom prst="rect">
            <a:avLst/>
          </a:prstGeom>
        </p:spPr>
      </p:pic>
      <p:sp>
        <p:nvSpPr>
          <p:cNvPr id="7" name="TextBox 6"/>
          <p:cNvSpPr txBox="1"/>
          <p:nvPr/>
        </p:nvSpPr>
        <p:spPr>
          <a:xfrm>
            <a:off x="4572000" y="5040868"/>
            <a:ext cx="914400" cy="369332"/>
          </a:xfrm>
          <a:prstGeom prst="rect">
            <a:avLst/>
          </a:prstGeom>
          <a:solidFill>
            <a:srgbClr val="92D050"/>
          </a:solidFill>
        </p:spPr>
        <p:txBody>
          <a:bodyPr wrap="square" rtlCol="0">
            <a:spAutoFit/>
          </a:bodyPr>
          <a:lstStyle/>
          <a:p>
            <a:pPr algn="ctr"/>
            <a:r>
              <a:rPr lang="en-GB" dirty="0"/>
              <a:t>V</a:t>
            </a:r>
            <a:endParaRPr lang="en-US" dirty="0"/>
          </a:p>
        </p:txBody>
      </p:sp>
      <p:sp>
        <p:nvSpPr>
          <p:cNvPr id="8" name="Oval 7"/>
          <p:cNvSpPr/>
          <p:nvPr/>
        </p:nvSpPr>
        <p:spPr>
          <a:xfrm>
            <a:off x="7378148" y="3067878"/>
            <a:ext cx="318052" cy="43732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4117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5400" b="1" dirty="0" smtClean="0">
                <a:latin typeface="Calibri" pitchFamily="34" charset="0"/>
                <a:cs typeface="Aharoni" pitchFamily="2" charset="-79"/>
              </a:rPr>
              <a:t>Tantangan</a:t>
            </a:r>
            <a:r>
              <a:rPr lang="en-US" sz="5400" b="1" dirty="0" smtClean="0">
                <a:latin typeface="Calibri" pitchFamily="34" charset="0"/>
                <a:cs typeface="Aharoni" pitchFamily="2" charset="-79"/>
              </a:rPr>
              <a:t> </a:t>
            </a:r>
            <a:endParaRPr lang="id-ID" sz="5400" b="1" dirty="0">
              <a:latin typeface="Calibri" pitchFamily="34" charset="0"/>
              <a:cs typeface="Aharoni" pitchFamily="2" charset="-79"/>
            </a:endParaRPr>
          </a:p>
        </p:txBody>
      </p:sp>
      <p:sp>
        <p:nvSpPr>
          <p:cNvPr id="3" name="Content Placeholder 2"/>
          <p:cNvSpPr>
            <a:spLocks noGrp="1"/>
          </p:cNvSpPr>
          <p:nvPr>
            <p:ph idx="1"/>
          </p:nvPr>
        </p:nvSpPr>
        <p:spPr/>
        <p:txBody>
          <a:bodyPr>
            <a:noAutofit/>
          </a:bodyPr>
          <a:lstStyle/>
          <a:p>
            <a:pPr marL="914400" indent="-571500" algn="l">
              <a:buFont typeface="Wingdings" pitchFamily="2" charset="2"/>
              <a:buChar char="q"/>
            </a:pPr>
            <a:r>
              <a:rPr lang="id-ID" sz="3200" b="1" dirty="0" smtClean="0">
                <a:latin typeface="Batang" pitchFamily="18" charset="-127"/>
                <a:ea typeface="Batang" pitchFamily="18" charset="-127"/>
              </a:rPr>
              <a:t>Bagaimana menularkan</a:t>
            </a:r>
            <a:r>
              <a:rPr lang="en-US" sz="3200" b="1" dirty="0">
                <a:latin typeface="Batang" pitchFamily="18" charset="-127"/>
                <a:ea typeface="Batang" pitchFamily="18" charset="-127"/>
              </a:rPr>
              <a:t> </a:t>
            </a:r>
            <a:r>
              <a:rPr lang="id-ID" sz="3200" b="1" dirty="0" smtClean="0">
                <a:latin typeface="Batang" pitchFamily="18" charset="-127"/>
                <a:ea typeface="Batang" pitchFamily="18" charset="-127"/>
              </a:rPr>
              <a:t>“HOT”-nya PISA pada </a:t>
            </a:r>
            <a:r>
              <a:rPr lang="id-ID" sz="3200" b="1" i="1" dirty="0" smtClean="0">
                <a:latin typeface="Batang" pitchFamily="18" charset="-127"/>
                <a:ea typeface="Batang" pitchFamily="18" charset="-127"/>
              </a:rPr>
              <a:t>classroom based assessment</a:t>
            </a:r>
            <a:r>
              <a:rPr lang="id-ID" sz="3200" b="1" dirty="0" smtClean="0">
                <a:latin typeface="Batang" pitchFamily="18" charset="-127"/>
                <a:ea typeface="Batang" pitchFamily="18" charset="-127"/>
              </a:rPr>
              <a:t>?</a:t>
            </a:r>
            <a:endParaRPr lang="en-US" sz="3200" b="1" dirty="0">
              <a:latin typeface="Batang" pitchFamily="18" charset="-127"/>
              <a:ea typeface="Batang" pitchFamily="18" charset="-127"/>
            </a:endParaRPr>
          </a:p>
          <a:p>
            <a:pPr marL="914400" indent="-571500" algn="l">
              <a:buFont typeface="Wingdings" pitchFamily="2" charset="2"/>
              <a:buChar char="q"/>
            </a:pPr>
            <a:endParaRPr lang="en-US" sz="3200" b="1" dirty="0" smtClean="0">
              <a:latin typeface="Batang" pitchFamily="18" charset="-127"/>
              <a:ea typeface="Batang" pitchFamily="18" charset="-127"/>
            </a:endParaRPr>
          </a:p>
          <a:p>
            <a:pPr marL="914400" indent="-571500" algn="l">
              <a:buFont typeface="Wingdings" pitchFamily="2" charset="2"/>
              <a:buChar char="q"/>
            </a:pPr>
            <a:r>
              <a:rPr lang="id-ID" sz="3200" dirty="0" smtClean="0"/>
              <a:t>Soal-soal </a:t>
            </a:r>
            <a:r>
              <a:rPr lang="id-ID" sz="3200" dirty="0"/>
              <a:t>bentuk </a:t>
            </a:r>
            <a:r>
              <a:rPr lang="en-US" sz="3200" i="1" dirty="0" smtClean="0"/>
              <a:t>HOT </a:t>
            </a:r>
            <a:r>
              <a:rPr lang="id-ID" sz="3200" dirty="0" smtClean="0"/>
              <a:t>akan </a:t>
            </a:r>
            <a:r>
              <a:rPr lang="id-ID" sz="3200" dirty="0"/>
              <a:t>semakin besar proporsinya diujikan pada penilaian skala nasional</a:t>
            </a:r>
            <a:r>
              <a:rPr lang="en-US" sz="3200" dirty="0"/>
              <a:t>.</a:t>
            </a:r>
          </a:p>
          <a:p>
            <a:pPr indent="12700" algn="l">
              <a:buNone/>
            </a:pPr>
            <a:endParaRPr lang="id-ID" sz="3200" b="1" dirty="0">
              <a:latin typeface="Batang" pitchFamily="18" charset="-127"/>
              <a:ea typeface="Batang" pitchFamily="18" charset="-127"/>
            </a:endParaRPr>
          </a:p>
        </p:txBody>
      </p:sp>
      <p:sp>
        <p:nvSpPr>
          <p:cNvPr id="4" name="Slide Number Placeholder 3"/>
          <p:cNvSpPr>
            <a:spLocks noGrp="1"/>
          </p:cNvSpPr>
          <p:nvPr>
            <p:ph type="sldNum" sz="quarter" idx="12"/>
          </p:nvPr>
        </p:nvSpPr>
        <p:spPr/>
        <p:txBody>
          <a:bodyPr/>
          <a:lstStyle/>
          <a:p>
            <a:pPr algn="r"/>
            <a:fld id="{D4C49B74-5DB2-4B03-B1D2-7F6A3C51C318}" type="slidenum">
              <a:rPr lang="en-US" smtClean="0"/>
              <a:pPr algn="r"/>
              <a:t>85</a:t>
            </a:fld>
            <a:endParaRPr lang="en-US"/>
          </a:p>
        </p:txBody>
      </p:sp>
    </p:spTree>
    <p:extLst>
      <p:ext uri="{BB962C8B-B14F-4D97-AF65-F5344CB8AC3E}">
        <p14:creationId xmlns:p14="http://schemas.microsoft.com/office/powerpoint/2010/main" val="331179329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514350" indent="-514350">
              <a:buAutoNum type="arabicPeriod"/>
            </a:pPr>
            <a:r>
              <a:rPr lang="en-US" dirty="0" err="1" smtClean="0"/>
              <a:t>Berbagai</a:t>
            </a:r>
            <a:r>
              <a:rPr lang="en-US" dirty="0" smtClean="0"/>
              <a:t> </a:t>
            </a:r>
            <a:r>
              <a:rPr lang="en-US" dirty="0" err="1" smtClean="0"/>
              <a:t>presentasi</a:t>
            </a:r>
            <a:r>
              <a:rPr lang="en-US" dirty="0" smtClean="0"/>
              <a:t> (</a:t>
            </a:r>
            <a:r>
              <a:rPr lang="en-US" dirty="0" err="1" smtClean="0"/>
              <a:t>ppt</a:t>
            </a:r>
            <a:r>
              <a:rPr lang="en-US" dirty="0" smtClean="0"/>
              <a:t>) HOTS, </a:t>
            </a:r>
            <a:r>
              <a:rPr lang="en-US" dirty="0" err="1" smtClean="0"/>
              <a:t>Puspendik</a:t>
            </a:r>
            <a:r>
              <a:rPr lang="en-US" dirty="0" smtClean="0"/>
              <a:t>, 2014 </a:t>
            </a:r>
            <a:r>
              <a:rPr lang="en-US" dirty="0" err="1" smtClean="0"/>
              <a:t>s.d</a:t>
            </a:r>
            <a:r>
              <a:rPr lang="en-US" dirty="0" smtClean="0"/>
              <a:t> 2016</a:t>
            </a:r>
          </a:p>
          <a:p>
            <a:pPr marL="514350" indent="-514350">
              <a:buAutoNum type="arabicPeriod"/>
            </a:pPr>
            <a:r>
              <a:rPr lang="en-US" dirty="0" err="1" smtClean="0"/>
              <a:t>Naskah</a:t>
            </a:r>
            <a:r>
              <a:rPr lang="en-US" dirty="0" smtClean="0"/>
              <a:t> </a:t>
            </a:r>
            <a:r>
              <a:rPr lang="en-US" dirty="0" err="1" smtClean="0"/>
              <a:t>Penyususnan</a:t>
            </a:r>
            <a:r>
              <a:rPr lang="en-US" dirty="0" smtClean="0"/>
              <a:t> </a:t>
            </a:r>
            <a:r>
              <a:rPr lang="en-US" dirty="0" err="1" smtClean="0"/>
              <a:t>Soal</a:t>
            </a:r>
            <a:r>
              <a:rPr lang="en-US" dirty="0" smtClean="0"/>
              <a:t> HOTS, </a:t>
            </a:r>
            <a:r>
              <a:rPr lang="en-US" dirty="0" err="1" smtClean="0"/>
              <a:t>Dit</a:t>
            </a:r>
            <a:r>
              <a:rPr lang="en-US" dirty="0" smtClean="0"/>
              <a:t>. PSMA, 2015</a:t>
            </a:r>
          </a:p>
          <a:p>
            <a:pPr marL="514350" indent="-514350">
              <a:buAutoNum type="arabicPeriod"/>
            </a:pPr>
            <a:r>
              <a:rPr lang="en-US" dirty="0" err="1" smtClean="0"/>
              <a:t>Presentasi</a:t>
            </a:r>
            <a:r>
              <a:rPr lang="en-US" dirty="0" smtClean="0"/>
              <a:t> HOTS,  </a:t>
            </a:r>
            <a:r>
              <a:rPr lang="en-US" dirty="0" err="1" smtClean="0"/>
              <a:t>Dit</a:t>
            </a:r>
            <a:r>
              <a:rPr lang="en-US" dirty="0" smtClean="0"/>
              <a:t>. PSMA, 2015</a:t>
            </a:r>
          </a:p>
          <a:p>
            <a:pPr marL="514350" indent="-514350">
              <a:buAutoNum type="arabicPeriod"/>
            </a:pPr>
            <a:r>
              <a:rPr lang="en-US" dirty="0" err="1" smtClean="0"/>
              <a:t>Presentasi</a:t>
            </a:r>
            <a:r>
              <a:rPr lang="en-US" dirty="0" smtClean="0"/>
              <a:t> HOTS, Dr. </a:t>
            </a:r>
            <a:r>
              <a:rPr lang="en-US" dirty="0" err="1" smtClean="0"/>
              <a:t>Rachmawati</a:t>
            </a:r>
            <a:r>
              <a:rPr lang="en-US" dirty="0" smtClean="0"/>
              <a:t>, </a:t>
            </a:r>
            <a:r>
              <a:rPr lang="en-US" dirty="0" err="1" smtClean="0"/>
              <a:t>Puspendik</a:t>
            </a:r>
            <a:r>
              <a:rPr lang="en-US" dirty="0" smtClean="0"/>
              <a:t>, 2016</a:t>
            </a:r>
          </a:p>
          <a:p>
            <a:pPr marL="514350" indent="-514350">
              <a:buAutoNum type="arabicPeriod"/>
            </a:pPr>
            <a:r>
              <a:rPr lang="en-US" dirty="0" err="1" smtClean="0"/>
              <a:t>Presentasi</a:t>
            </a:r>
            <a:r>
              <a:rPr lang="en-US" dirty="0" smtClean="0"/>
              <a:t> </a:t>
            </a:r>
            <a:r>
              <a:rPr lang="en-US" dirty="0" err="1" smtClean="0"/>
              <a:t>Pengembangan</a:t>
            </a:r>
            <a:r>
              <a:rPr lang="en-US" dirty="0" smtClean="0"/>
              <a:t> </a:t>
            </a:r>
            <a:r>
              <a:rPr lang="en-US" dirty="0" err="1" smtClean="0"/>
              <a:t>Soal</a:t>
            </a:r>
            <a:r>
              <a:rPr lang="en-US" dirty="0" smtClean="0"/>
              <a:t> HOTS, </a:t>
            </a:r>
            <a:r>
              <a:rPr lang="en-US" dirty="0" err="1" smtClean="0"/>
              <a:t>Iwan</a:t>
            </a:r>
            <a:r>
              <a:rPr lang="en-US" dirty="0" smtClean="0"/>
              <a:t> </a:t>
            </a:r>
            <a:r>
              <a:rPr lang="en-US" dirty="0" err="1" smtClean="0"/>
              <a:t>Suyawan</a:t>
            </a:r>
            <a:r>
              <a:rPr lang="en-US" dirty="0" smtClean="0"/>
              <a:t>, </a:t>
            </a:r>
            <a:r>
              <a:rPr lang="en-US" dirty="0" err="1" smtClean="0"/>
              <a:t>Dit</a:t>
            </a:r>
            <a:r>
              <a:rPr lang="en-US" dirty="0" smtClean="0"/>
              <a:t>. PSMA, 2017</a:t>
            </a:r>
          </a:p>
          <a:p>
            <a:pPr marL="514350" indent="-514350">
              <a:buAutoNum type="arabicPeriod"/>
            </a:pPr>
            <a:endParaRPr lang="en-US" dirty="0"/>
          </a:p>
        </p:txBody>
      </p:sp>
      <p:sp>
        <p:nvSpPr>
          <p:cNvPr id="3" name="Title 2"/>
          <p:cNvSpPr>
            <a:spLocks noGrp="1"/>
          </p:cNvSpPr>
          <p:nvPr>
            <p:ph type="title"/>
          </p:nvPr>
        </p:nvSpPr>
        <p:spPr/>
        <p:txBody>
          <a:bodyPr/>
          <a:lstStyle/>
          <a:p>
            <a:r>
              <a:rPr lang="en-US" dirty="0" err="1" smtClean="0"/>
              <a:t>Sumber</a:t>
            </a:r>
            <a:r>
              <a:rPr lang="en-US" dirty="0" smtClean="0"/>
              <a:t>:</a:t>
            </a:r>
            <a:endParaRPr lang="en-US" dirty="0"/>
          </a:p>
        </p:txBody>
      </p:sp>
      <p:sp>
        <p:nvSpPr>
          <p:cNvPr id="4" name="Slide Number Placeholder 3"/>
          <p:cNvSpPr>
            <a:spLocks noGrp="1"/>
          </p:cNvSpPr>
          <p:nvPr>
            <p:ph type="sldNum" sz="quarter" idx="11"/>
          </p:nvPr>
        </p:nvSpPr>
        <p:spPr/>
        <p:txBody>
          <a:bodyPr/>
          <a:lstStyle/>
          <a:p>
            <a:pPr algn="r"/>
            <a:fld id="{D4C49B74-5DB2-4B03-B1D2-7F6A3C51C318}" type="slidenum">
              <a:rPr lang="en-US" smtClean="0"/>
              <a:pPr algn="r"/>
              <a:t>86</a:t>
            </a:fld>
            <a:endParaRPr lang="en-US"/>
          </a:p>
        </p:txBody>
      </p:sp>
    </p:spTree>
    <p:extLst>
      <p:ext uri="{BB962C8B-B14F-4D97-AF65-F5344CB8AC3E}">
        <p14:creationId xmlns:p14="http://schemas.microsoft.com/office/powerpoint/2010/main" val="43581855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9400" y="1412707"/>
            <a:ext cx="5670142" cy="1200329"/>
          </a:xfrm>
          <a:prstGeom prst="rect">
            <a:avLst/>
          </a:prstGeom>
          <a:noFill/>
        </p:spPr>
        <p:txBody>
          <a:bodyPr wrap="none" rtlCol="0">
            <a:spAutoFit/>
          </a:bodyPr>
          <a:lstStyle/>
          <a:p>
            <a:r>
              <a:rPr lang="en-US" sz="7200" dirty="0" err="1">
                <a:latin typeface="Century Gothic"/>
                <a:cs typeface="Century Gothic"/>
              </a:rPr>
              <a:t>Terima</a:t>
            </a:r>
            <a:r>
              <a:rPr lang="en-US" sz="7200" dirty="0">
                <a:latin typeface="Century Gothic"/>
                <a:cs typeface="Century Gothic"/>
              </a:rPr>
              <a:t> </a:t>
            </a:r>
            <a:r>
              <a:rPr lang="en-US" sz="7200" dirty="0" err="1">
                <a:latin typeface="Century Gothic"/>
                <a:cs typeface="Century Gothic"/>
              </a:rPr>
              <a:t>Kasih</a:t>
            </a:r>
            <a:endParaRPr lang="en-US" sz="7200" dirty="0">
              <a:latin typeface="Century Gothic"/>
              <a:cs typeface="Century Gothic"/>
            </a:endParaRPr>
          </a:p>
        </p:txBody>
      </p:sp>
      <p:cxnSp>
        <p:nvCxnSpPr>
          <p:cNvPr id="4" name="Straight Connector 3"/>
          <p:cNvCxnSpPr/>
          <p:nvPr/>
        </p:nvCxnSpPr>
        <p:spPr>
          <a:xfrm>
            <a:off x="1047494" y="3031712"/>
            <a:ext cx="7639306" cy="0"/>
          </a:xfrm>
          <a:prstGeom prst="line">
            <a:avLst/>
          </a:prstGeom>
          <a:ln w="28575" cmpd="sng">
            <a:solidFill>
              <a:schemeClr val="tx1"/>
            </a:solidFill>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4" y="3394688"/>
            <a:ext cx="7639305" cy="769441"/>
          </a:xfrm>
          <a:prstGeom prst="rect">
            <a:avLst/>
          </a:prstGeom>
          <a:noFill/>
        </p:spPr>
        <p:txBody>
          <a:bodyPr wrap="square" rtlCol="0">
            <a:spAutoFit/>
          </a:bodyPr>
          <a:lstStyle/>
          <a:p>
            <a:r>
              <a:rPr lang="en-US" sz="4400" dirty="0" err="1">
                <a:latin typeface="Chalkduster"/>
                <a:cs typeface="Chalkduster"/>
              </a:rPr>
              <a:t>Selamat</a:t>
            </a:r>
            <a:r>
              <a:rPr lang="en-US" sz="4400" dirty="0">
                <a:latin typeface="Chalkduster"/>
                <a:cs typeface="Chalkduster"/>
              </a:rPr>
              <a:t> </a:t>
            </a:r>
            <a:r>
              <a:rPr lang="en-US" sz="4400" dirty="0" err="1" smtClean="0">
                <a:latin typeface="Chalkduster"/>
                <a:cs typeface="Chalkduster"/>
              </a:rPr>
              <a:t>Berk</a:t>
            </a:r>
            <a:r>
              <a:rPr lang="id-ID" sz="4400" dirty="0" smtClean="0">
                <a:latin typeface="Chalkduster"/>
                <a:cs typeface="Chalkduster"/>
              </a:rPr>
              <a:t>arya</a:t>
            </a:r>
            <a:endParaRPr lang="en-US" sz="4400" dirty="0">
              <a:latin typeface="Chalkduster"/>
              <a:cs typeface="Chalkduster"/>
            </a:endParaRPr>
          </a:p>
        </p:txBody>
      </p:sp>
      <p:sp>
        <p:nvSpPr>
          <p:cNvPr id="6" name="Rectangle 5"/>
          <p:cNvSpPr/>
          <p:nvPr/>
        </p:nvSpPr>
        <p:spPr>
          <a:xfrm>
            <a:off x="0" y="0"/>
            <a:ext cx="8588943" cy="428386"/>
          </a:xfrm>
          <a:prstGeom prst="rect">
            <a:avLst/>
          </a:prstGeom>
          <a:solidFill>
            <a:schemeClr val="tx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chemeClr val="tx2">
              <a:lumMod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0" y="6429614"/>
            <a:ext cx="1377656" cy="428386"/>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39AF1C9C-D56C-4FBD-BB7D-EA21A1F7DC6A}" type="slidenum">
              <a:rPr lang="en-US" smtClean="0"/>
              <a:pPr/>
              <a:t>87</a:t>
            </a:fld>
            <a:endParaRPr lang="en-US"/>
          </a:p>
        </p:txBody>
      </p:sp>
      <p:sp>
        <p:nvSpPr>
          <p:cNvPr id="11" name="TextBox 10"/>
          <p:cNvSpPr txBox="1"/>
          <p:nvPr/>
        </p:nvSpPr>
        <p:spPr>
          <a:xfrm>
            <a:off x="6400800" y="6135469"/>
            <a:ext cx="2286000" cy="646331"/>
          </a:xfrm>
          <a:prstGeom prst="rect">
            <a:avLst/>
          </a:prstGeom>
          <a:noFill/>
        </p:spPr>
        <p:txBody>
          <a:bodyPr wrap="square" rtlCol="0">
            <a:spAutoFit/>
          </a:bodyPr>
          <a:lstStyle/>
          <a:p>
            <a:r>
              <a:rPr lang="en-US" b="1" dirty="0" smtClean="0"/>
              <a:t>AGUS </a:t>
            </a:r>
            <a:r>
              <a:rPr lang="en-US" b="1" dirty="0" smtClean="0">
                <a:solidFill>
                  <a:srgbClr val="00B0F0"/>
                </a:solidFill>
              </a:rPr>
              <a:t>HERMAWAN</a:t>
            </a:r>
          </a:p>
          <a:p>
            <a:r>
              <a:rPr lang="en-US" b="1" dirty="0" smtClean="0"/>
              <a:t>0821-2825-1966</a:t>
            </a:r>
            <a:endParaRPr lang="en-US" b="1" dirty="0"/>
          </a:p>
        </p:txBody>
      </p:sp>
    </p:spTree>
    <p:extLst>
      <p:ext uri="{BB962C8B-B14F-4D97-AF65-F5344CB8AC3E}">
        <p14:creationId xmlns:p14="http://schemas.microsoft.com/office/powerpoint/2010/main" val="66650313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ppt/theme/theme3.xml><?xml version="1.0" encoding="utf-8"?>
<a:theme xmlns:a="http://schemas.openxmlformats.org/drawingml/2006/main" name="Custom Theme">
  <a:themeElements>
    <a:clrScheme name="Office Colors">
      <a:dk1>
        <a:sysClr val="windowText" lastClr="000000"/>
      </a:dk1>
      <a:lt1>
        <a:sysClr val="window" lastClr="FFFFFF"/>
      </a:lt1>
      <a:dk2>
        <a:srgbClr val="1F497D"/>
      </a:dk2>
      <a:lt2>
        <a:srgbClr val="FAF3E8"/>
      </a:lt2>
      <a:accent1>
        <a:srgbClr val="5C83B4"/>
      </a:accent1>
      <a:accent2>
        <a:srgbClr val="C0504D"/>
      </a:accent2>
      <a:accent3>
        <a:srgbClr val="9DBB61"/>
      </a:accent3>
      <a:accent4>
        <a:srgbClr val="8066A0"/>
      </a:accent4>
      <a:accent5>
        <a:srgbClr val="4BACC6"/>
      </a:accent5>
      <a:accent6>
        <a:srgbClr val="F59D56"/>
      </a:accent6>
      <a:hlink>
        <a:srgbClr val="0000FF"/>
      </a:hlink>
      <a:folHlink>
        <a:srgbClr val="800080"/>
      </a:folHlink>
    </a:clrScheme>
    <a:fontScheme name="Office Fonts">
      <a:majorFont>
        <a:latin typeface="Calibri"/>
        <a:ea typeface="MS PGothic"/>
        <a:cs typeface=""/>
      </a:majorFont>
      <a:minorFont>
        <a:latin typeface="Calibri"/>
        <a:ea typeface="MS PGothic"/>
        <a:cs typeface=""/>
      </a:minorFont>
    </a:fontScheme>
    <a:fmtScheme name="Office Effects">
      <a:fillStyleLst>
        <a:solidFill>
          <a:schemeClr val="phClr">
            <a:tint val="100000"/>
            <a:shade val="100000"/>
            <a:satMod val="100000"/>
          </a:schemeClr>
        </a:solidFill>
        <a:gradFill rotWithShape="1">
          <a:gsLst>
            <a:gs pos="0">
              <a:schemeClr val="phClr">
                <a:tint val="65000"/>
                <a:shade val="100000"/>
                <a:satMod val="133000"/>
              </a:schemeClr>
            </a:gs>
            <a:gs pos="15000">
              <a:schemeClr val="phClr">
                <a:tint val="50000"/>
                <a:shade val="100000"/>
                <a:satMod val="140000"/>
              </a:schemeClr>
            </a:gs>
            <a:gs pos="100000">
              <a:schemeClr val="phClr">
                <a:tint val="10000"/>
                <a:shade val="100000"/>
                <a:satMod val="135000"/>
              </a:schemeClr>
            </a:gs>
          </a:gsLst>
          <a:lin ang="16200000" scaled="1"/>
        </a:gradFill>
        <a:gradFill rotWithShape="1">
          <a:gsLst>
            <a:gs pos="0">
              <a:schemeClr val="phClr">
                <a:tint val="100000"/>
                <a:shade val="75000"/>
                <a:satMod val="160000"/>
              </a:schemeClr>
            </a:gs>
            <a:gs pos="62000">
              <a:schemeClr val="phClr">
                <a:tint val="100000"/>
                <a:shade val="100000"/>
                <a:satMod val="125000"/>
              </a:schemeClr>
            </a:gs>
            <a:gs pos="100000">
              <a:schemeClr val="phClr">
                <a:tint val="80000"/>
                <a:shade val="100000"/>
                <a:satMod val="140000"/>
              </a:schemeClr>
            </a:gs>
          </a:gsLst>
          <a:lin ang="16200000" scaled="1"/>
        </a:gradFill>
      </a:fillStyleLst>
      <a:lnStyleLst>
        <a:ln w="12700">
          <a:solidFill>
            <a:schemeClr val="phClr"/>
          </a:solidFill>
          <a:prstDash val="solid"/>
        </a:ln>
        <a:ln w="25400">
          <a:solidFill>
            <a:schemeClr val="phClr"/>
          </a:solidFill>
          <a:prstDash val="solid"/>
        </a:ln>
        <a:ln w="38100">
          <a:solidFill>
            <a:schemeClr val="phClr"/>
          </a:solidFill>
          <a:prstDash val="solid"/>
        </a:ln>
      </a:lnStyleLst>
      <a:effectStyleLst>
        <a:effectStyle>
          <a:effectLst>
            <a:outerShdw blurRad="50800" dist="25400" dir="5400000">
              <a:srgbClr val="000000">
                <a:alpha val="43137"/>
              </a:srgbClr>
            </a:outerShdw>
          </a:effectLst>
        </a:effectStyle>
        <a:effectStyle>
          <a:effectLst>
            <a:outerShdw blurRad="50800" dist="38100" dir="5400000">
              <a:srgbClr val="000000">
                <a:alpha val="61176"/>
              </a:srgbClr>
            </a:outerShdw>
          </a:effectLst>
          <a:scene3d>
            <a:camera prst="orthographicFront" fov="0">
              <a:rot lat="0" lon="0" rev="0"/>
            </a:camera>
            <a:lightRig rig="contrasting" dir="t">
              <a:rot lat="0" lon="0" rev="16500000"/>
            </a:lightRig>
          </a:scene3d>
          <a:sp3d contourW="12700" prstMaterial="powder">
            <a:bevelT h="50800"/>
            <a:contourClr>
              <a:schemeClr val="phClr">
                <a:tint val="100000"/>
                <a:shade val="100000"/>
                <a:satMod val="100000"/>
              </a:schemeClr>
            </a:contourClr>
          </a:sp3d>
        </a:effectStyle>
        <a:effectStyle>
          <a:effectLst>
            <a:reflection blurRad="12700" stA="25000" endPos="28000" dist="38100" dir="5400000" sy="-100000" rotWithShape="0"/>
          </a:effectLst>
          <a:scene3d>
            <a:camera prst="orthographicFront" fov="0">
              <a:rot lat="0" lon="0" rev="0"/>
            </a:camera>
            <a:lightRig rig="threePt" dir="t">
              <a:rot lat="0" lon="0" rev="0"/>
            </a:lightRig>
          </a:scene3d>
          <a:sp3d>
            <a:bevelT w="139700" h="38100"/>
            <a:contourClr>
              <a:schemeClr val="phClr">
                <a:tint val="100000"/>
                <a:shade val="100000"/>
                <a:satMod val="100000"/>
              </a:schemeClr>
            </a:contourClr>
          </a:sp3d>
        </a:effectStyle>
      </a:effectStyleLst>
      <a:bgFillStyleLst>
        <a:solidFill>
          <a:schemeClr val="phClr">
            <a:tint val="100000"/>
            <a:shade val="100000"/>
            <a:satMod val="100000"/>
          </a:schemeClr>
        </a:solidFill>
        <a:gradFill rotWithShape="1">
          <a:gsLst>
            <a:gs pos="0">
              <a:schemeClr val="phClr">
                <a:tint val="100000"/>
                <a:shade val="50000"/>
                <a:satMod val="145000"/>
              </a:schemeClr>
            </a:gs>
            <a:gs pos="40000">
              <a:schemeClr val="phClr">
                <a:tint val="100000"/>
                <a:shade val="70000"/>
                <a:satMod val="145000"/>
              </a:schemeClr>
            </a:gs>
            <a:gs pos="100000">
              <a:schemeClr val="phClr">
                <a:tint val="85000"/>
                <a:shade val="100000"/>
                <a:satMod val="155000"/>
              </a:schemeClr>
            </a:gs>
          </a:gsLst>
          <a:lin ang="16200000" scaled="1"/>
        </a:gradFill>
        <a:gradFill rotWithShape="1">
          <a:gsLst>
            <a:gs pos="0">
              <a:schemeClr val="phClr">
                <a:tint val="100000"/>
                <a:shade val="50000"/>
                <a:satMod val="145000"/>
              </a:schemeClr>
            </a:gs>
            <a:gs pos="30000">
              <a:schemeClr val="phClr">
                <a:tint val="100000"/>
                <a:shade val="65000"/>
                <a:satMod val="155000"/>
              </a:schemeClr>
            </a:gs>
            <a:gs pos="100000">
              <a:schemeClr val="phClr">
                <a:tint val="60000"/>
                <a:shade val="100000"/>
                <a:satMod val="170000"/>
              </a:schemeClr>
            </a:gs>
          </a:gsLst>
          <a:lin ang="16200000" scaled="1"/>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0B57212-D278-4F09-9602-9B26806117B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Essential</Template>
  <TotalTime>0</TotalTime>
  <Words>3381</Words>
  <Application>Microsoft Office PowerPoint</Application>
  <PresentationFormat>On-screen Show (4:3)</PresentationFormat>
  <Paragraphs>715</Paragraphs>
  <Slides>87</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89" baseType="lpstr">
      <vt:lpstr>Essential</vt:lpstr>
      <vt:lpstr>Document</vt:lpstr>
      <vt:lpstr>Higher Order Thinking Skills (HOTS)  </vt:lpstr>
      <vt:lpstr>Refleksi </vt:lpstr>
      <vt:lpstr>PowerPoint Presentation</vt:lpstr>
      <vt:lpstr>Sabar dan Bijak Ala Gandhi  http://www.andriewongso.com/articles/details/14525/Sabar-dan-Bijak-Ala-Gandhi</vt:lpstr>
      <vt:lpstr>Sabar dan Bijak Ala Gandhi  http://www.andriewongso.com/articles/details/14525/Sabar-dan-Bijak-Ala-Gandhi</vt:lpstr>
      <vt:lpstr>Refleksi </vt:lpstr>
      <vt:lpstr>PowerPoint Presentation</vt:lpstr>
      <vt:lpstr>PowerPoint Presentation</vt:lpstr>
      <vt:lpstr>PowerPoint Presentation</vt:lpstr>
      <vt:lpstr>PowerPoint Presentation</vt:lpstr>
      <vt:lpstr>Latar Belakang</vt:lpstr>
      <vt:lpstr>Latar Belakang</vt:lpstr>
      <vt:lpstr>Laporan PISA 2015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Bagaimana Membuat Soal dengan Level Kognitif Berbeda menggunakan  stimulus yang sama?</vt:lpstr>
      <vt:lpstr>Blue Print Ujian Nasional Kimia 2016</vt:lpstr>
      <vt:lpstr>Blue Print Ujian Nasional Kimia 2016</vt:lpstr>
      <vt:lpstr>PowerPoint Presentation</vt:lpstr>
      <vt:lpstr>BLUE PRINT  UJIAN NASIONAL 2016</vt:lpstr>
      <vt:lpstr>PowerPoint Presentation</vt:lpstr>
      <vt:lpstr>PowerPoint Presentation</vt:lpstr>
      <vt:lpstr>PowerPoint Presentation</vt:lpstr>
      <vt:lpstr> </vt:lpstr>
      <vt:lpstr>Konsep Soal Standar Internasional</vt:lpstr>
      <vt:lpstr>A. Higher Order Thinking</vt:lpstr>
      <vt:lpstr>Lanjutan…</vt:lpstr>
      <vt:lpstr>Lanjutan…</vt:lpstr>
      <vt:lpstr>B. Contextual Assessment</vt:lpstr>
      <vt:lpstr>Lanjutan…</vt:lpstr>
      <vt:lpstr>Lanjutan…</vt:lpstr>
      <vt:lpstr>Lanjutan…</vt:lpstr>
      <vt:lpstr>C. PISA  (Programme for International Student Assessment)</vt:lpstr>
      <vt:lpstr>Level Kompetensi Sains PISA </vt:lpstr>
      <vt:lpstr>Contoh Soal</vt:lpstr>
      <vt:lpstr>Contoh Soal Standar Internasional Literasi Sains</vt:lpstr>
      <vt:lpstr>Contoh Soal Standar Internasional Literasi Sains</vt:lpstr>
      <vt:lpstr>Contoh Soal Standar Internasional Literasi Sains</vt:lpstr>
      <vt:lpstr>Contoh Soal</vt:lpstr>
      <vt:lpstr>Penjelasan</vt:lpstr>
      <vt:lpstr>Contoh Soal</vt:lpstr>
      <vt:lpstr>Penjelasan</vt:lpstr>
      <vt:lpstr>PowerPoint Presentation</vt:lpstr>
      <vt:lpstr>Contoh Soal</vt:lpstr>
      <vt:lpstr>Penjelasan</vt:lpstr>
      <vt:lpstr>Literasi Sains PISA</vt:lpstr>
      <vt:lpstr>Lanjutan…</vt:lpstr>
      <vt:lpstr>Tingkat Kesukaran (Level Kompetensi)</vt:lpstr>
      <vt:lpstr>Literasi Matematika PISA</vt:lpstr>
      <vt:lpstr>Lanjutan…</vt:lpstr>
      <vt:lpstr>Lanjutan…</vt:lpstr>
      <vt:lpstr>Lanjutan…</vt:lpstr>
      <vt:lpstr>Lanjutan…</vt:lpstr>
      <vt:lpstr>Level Kompetensi Matematika PISA </vt:lpstr>
      <vt:lpstr>Level Kompetensi Matematika PISA </vt:lpstr>
      <vt:lpstr>Contoh Soal</vt:lpstr>
      <vt:lpstr>Penjelasan</vt:lpstr>
      <vt:lpstr>Penjelasan</vt:lpstr>
      <vt:lpstr>Contoh Soal</vt:lpstr>
      <vt:lpstr>Penjelasan</vt:lpstr>
      <vt:lpstr>Contoh Soal</vt:lpstr>
      <vt:lpstr>Contoh Soal</vt:lpstr>
      <vt:lpstr>Penjelasan</vt:lpstr>
      <vt:lpstr>Tingkat Kesukaran (Level Kompetensi)</vt:lpstr>
      <vt:lpstr>PowerPoint Presentation</vt:lpstr>
      <vt:lpstr>RAMBU-RAMBU SOAL HOTS</vt:lpstr>
      <vt:lpstr>PowerPoint Presentation</vt:lpstr>
      <vt:lpstr>PowerPoint Presentation</vt:lpstr>
      <vt:lpstr>PowerPoint Presentation</vt:lpstr>
      <vt:lpstr>PowerPoint Presentation</vt:lpstr>
      <vt:lpstr>PowerPoint Presentation</vt:lpstr>
      <vt:lpstr>PowerPoint Presentation</vt:lpstr>
      <vt:lpstr>Langkah-langkah Menyusun Soal Standar Internasional</vt:lpstr>
      <vt:lpstr>Rambu  Penyusunan Soal HOT</vt:lpstr>
      <vt:lpstr>PowerPoint Presentation</vt:lpstr>
      <vt:lpstr>Pedoman Penskoran</vt:lpstr>
      <vt:lpstr>PowerPoint Presentation</vt:lpstr>
      <vt:lpstr>Tantangan </vt:lpstr>
      <vt:lpstr>Sumber:</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2016-03-02T00:51:03Z</dcterms:created>
  <dcterms:modified xsi:type="dcterms:W3CDTF">2017-09-06T12:12:47Z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TC100738469990</vt:lpwstr>
  </property>
</Properties>
</file>