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7" r:id="rId2"/>
    <p:sldId id="258" r:id="rId3"/>
    <p:sldId id="259" r:id="rId4"/>
    <p:sldId id="287" r:id="rId5"/>
    <p:sldId id="261" r:id="rId6"/>
    <p:sldId id="262" r:id="rId7"/>
    <p:sldId id="263" r:id="rId8"/>
    <p:sldId id="264" r:id="rId9"/>
    <p:sldId id="265" r:id="rId10"/>
    <p:sldId id="266" r:id="rId11"/>
    <p:sldId id="267" r:id="rId12"/>
    <p:sldId id="268" r:id="rId13"/>
    <p:sldId id="269" r:id="rId14"/>
    <p:sldId id="270" r:id="rId15"/>
    <p:sldId id="271" r:id="rId16"/>
    <p:sldId id="328" r:id="rId17"/>
    <p:sldId id="324" r:id="rId18"/>
    <p:sldId id="325" r:id="rId19"/>
    <p:sldId id="326" r:id="rId20"/>
    <p:sldId id="327" r:id="rId21"/>
    <p:sldId id="288" r:id="rId22"/>
    <p:sldId id="289" r:id="rId23"/>
    <p:sldId id="291" r:id="rId24"/>
    <p:sldId id="292" r:id="rId25"/>
    <p:sldId id="293" r:id="rId26"/>
    <p:sldId id="294" r:id="rId27"/>
    <p:sldId id="295" r:id="rId28"/>
    <p:sldId id="296" r:id="rId29"/>
    <p:sldId id="297" r:id="rId30"/>
    <p:sldId id="313" r:id="rId31"/>
    <p:sldId id="298" r:id="rId32"/>
    <p:sldId id="312" r:id="rId33"/>
    <p:sldId id="321" r:id="rId34"/>
    <p:sldId id="299" r:id="rId35"/>
    <p:sldId id="300" r:id="rId36"/>
    <p:sldId id="314" r:id="rId37"/>
    <p:sldId id="315" r:id="rId38"/>
    <p:sldId id="316" r:id="rId39"/>
    <p:sldId id="317" r:id="rId40"/>
    <p:sldId id="318" r:id="rId41"/>
    <p:sldId id="319" r:id="rId42"/>
    <p:sldId id="322" r:id="rId43"/>
    <p:sldId id="308" r:id="rId44"/>
    <p:sldId id="320" r:id="rId45"/>
    <p:sldId id="309" r:id="rId46"/>
    <p:sldId id="311" r:id="rId47"/>
    <p:sldId id="28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2"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2400" b="1" cap="all" baseline="0" dirty="0" err="1" smtClean="0"/>
            <a:t>Pengeta</a:t>
          </a:r>
          <a:endParaRPr lang="en-US" sz="2400" b="1" cap="all" baseline="0" dirty="0" smtClean="0"/>
        </a:p>
        <a:p>
          <a:pPr>
            <a:spcAft>
              <a:spcPts val="0"/>
            </a:spcAft>
          </a:pPr>
          <a:r>
            <a:rPr lang="en-US" sz="2400" b="1" cap="all" baseline="0" dirty="0" err="1" smtClean="0"/>
            <a:t>huan</a:t>
          </a:r>
          <a:endParaRPr lang="en-US" sz="2400" b="1" cap="all" baseline="0" dirty="0"/>
        </a:p>
      </dgm:t>
    </dgm:pt>
    <dgm:pt modelId="{02548234-84D2-4B77-A46D-EDA3BCDAC748}" type="parTrans" cxnId="{A52BB32D-DEC8-4837-A340-ECBCFD82A0E4}">
      <dgm:prSet/>
      <dgm:spPr/>
      <dgm:t>
        <a:bodyPr/>
        <a:lstStyle/>
        <a:p>
          <a:endParaRPr lang="en-US"/>
        </a:p>
      </dgm:t>
    </dgm:pt>
    <dgm:pt modelId="{7AD04878-7465-4102-90A9-DD3E808893CD}" type="sibTrans" cxnId="{A52BB32D-DEC8-4837-A340-ECBCFD82A0E4}">
      <dgm:prSet/>
      <dgm:spPr/>
      <dgm:t>
        <a:bodyPr/>
        <a:lstStyle/>
        <a:p>
          <a:endParaRPr lang="en-US"/>
        </a:p>
      </dgm:t>
    </dgm:pt>
    <dgm:pt modelId="{97D038B9-08FF-4C3C-82BD-475C655ACA37}">
      <dgm:prSet phldrT="[Text]" custT="1"/>
      <dgm:spPr>
        <a:solidFill>
          <a:srgbClr val="0070C0"/>
        </a:solidFill>
      </dgm:spPr>
      <dgm:t>
        <a:bodyPr anchor="t" anchorCtr="0"/>
        <a:lstStyle/>
        <a:p>
          <a:r>
            <a:rPr lang="en-US" sz="2400" b="1" cap="all" baseline="0" dirty="0" err="1" smtClean="0"/>
            <a:t>Keterampilan</a:t>
          </a:r>
          <a:endParaRPr lang="en-US" sz="2400" b="1" cap="all" baseline="0" dirty="0"/>
        </a:p>
      </dgm:t>
    </dgm:pt>
    <dgm:pt modelId="{62E2E241-404D-4FE0-8058-83EC85A3EB66}" type="parTrans" cxnId="{86E3F6FC-6092-4BF6-B712-828EE71D4203}">
      <dgm:prSet/>
      <dgm:spPr/>
      <dgm:t>
        <a:bodyPr/>
        <a:lstStyle/>
        <a:p>
          <a:endParaRPr lang="en-US"/>
        </a:p>
      </dgm:t>
    </dgm:pt>
    <dgm:pt modelId="{7993196F-E523-42D9-BB64-35FA370FA2C9}" type="sibTrans" cxnId="{86E3F6FC-6092-4BF6-B712-828EE71D4203}">
      <dgm:prSet/>
      <dgm:spPr/>
      <dgm:t>
        <a:bodyPr/>
        <a:lstStyle/>
        <a:p>
          <a:endParaRPr lang="en-US"/>
        </a:p>
      </dgm:t>
    </dgm:pt>
    <dgm:pt modelId="{156F02A8-E2F9-4842-BA5D-CF69E4AC07AA}">
      <dgm:prSet phldrT="[Text]" custT="1"/>
      <dgm:spPr>
        <a:solidFill>
          <a:schemeClr val="accent5">
            <a:lumMod val="50000"/>
          </a:schemeClr>
        </a:solidFill>
      </dgm:spPr>
      <dgm:t>
        <a:bodyPr/>
        <a:lstStyle/>
        <a:p>
          <a:r>
            <a:rPr lang="en-US" sz="2400" b="1" cap="all" baseline="0" dirty="0" err="1" smtClean="0">
              <a:latin typeface="Arial" pitchFamily="34" charset="0"/>
              <a:cs typeface="Arial" pitchFamily="34" charset="0"/>
            </a:rPr>
            <a:t>Sikap</a:t>
          </a:r>
          <a:endParaRPr lang="en-US" sz="2400" b="1" cap="all" baseline="0" dirty="0">
            <a:latin typeface="Arial" pitchFamily="34" charset="0"/>
            <a:cs typeface="Arial" pitchFamily="34" charset="0"/>
          </a:endParaRPr>
        </a:p>
      </dgm:t>
    </dgm:pt>
    <dgm:pt modelId="{B21F588C-7785-46C5-86AA-206B271A489F}" type="parTrans" cxnId="{9F7B9081-AE3B-41A5-83D8-6CB9D8BA752C}">
      <dgm:prSet/>
      <dgm:spPr/>
      <dgm:t>
        <a:bodyPr/>
        <a:lstStyle/>
        <a:p>
          <a:endParaRPr lang="en-US"/>
        </a:p>
      </dgm:t>
    </dgm:pt>
    <dgm:pt modelId="{1A45746D-2D4A-4BFA-9F3E-C4CEDA7559ED}" type="sibTrans" cxnId="{9F7B9081-AE3B-41A5-83D8-6CB9D8BA752C}">
      <dgm:prSet/>
      <dgm:spPr/>
      <dgm:t>
        <a:bodyPr/>
        <a:lstStyle/>
        <a:p>
          <a:endParaRPr lang="en-US"/>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241C9062-BC95-4D4C-8CAE-3AC0807F886A}" type="presOf" srcId="{298DE743-5E56-4752-A148-0769AD1144BB}" destId="{CE3531AF-4823-4584-9339-37CFFC9C3264}" srcOrd="0" destOrd="0" presId="urn:microsoft.com/office/officeart/2005/8/layout/cycle8"/>
    <dgm:cxn modelId="{119A4C53-BE36-4E5D-8FCA-FACC823D7A98}" type="presOf" srcId="{C0107D92-D295-4E2D-8667-2A9851568A29}" destId="{CC91EFFC-1D79-46C6-BB55-6C8D488EB7AA}" srcOrd="0" destOrd="0" presId="urn:microsoft.com/office/officeart/2005/8/layout/cycle8"/>
    <dgm:cxn modelId="{EEFE0414-F60F-4346-B674-C510B00453FA}" type="presOf" srcId="{97D038B9-08FF-4C3C-82BD-475C655ACA37}" destId="{5E11AD6A-C338-4C0A-9498-00A98F90A690}" srcOrd="0" destOrd="0" presId="urn:microsoft.com/office/officeart/2005/8/layout/cycle8"/>
    <dgm:cxn modelId="{451FE786-D4B6-43D2-B835-70C59EC3B580}" type="presOf" srcId="{97D038B9-08FF-4C3C-82BD-475C655ACA37}" destId="{0377C12A-BBB1-44C1-9B72-AF9AFF082DEA}" srcOrd="1"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9940EBAB-2810-46C7-B816-C3C775D3A24A}" type="presOf" srcId="{156F02A8-E2F9-4842-BA5D-CF69E4AC07AA}" destId="{5E4566EA-1AB9-498D-AFC9-413106937D7A}"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FA3B276D-C4B9-4049-BF44-6D96D9F19568}" type="presOf" srcId="{156F02A8-E2F9-4842-BA5D-CF69E4AC07AA}" destId="{AA5C6C46-B5F6-411E-BF2D-F9771FDFC4D2}" srcOrd="1" destOrd="0" presId="urn:microsoft.com/office/officeart/2005/8/layout/cycle8"/>
    <dgm:cxn modelId="{5984E966-ED0E-4BF6-A80D-B4C5F31BFB80}" type="presOf" srcId="{C0107D92-D295-4E2D-8667-2A9851568A29}" destId="{8E767C68-59CC-45D7-9A66-A3B420777E79}"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C0CA23B6-5F2D-451F-A513-9DF511C10C9D}" type="presParOf" srcId="{CE3531AF-4823-4584-9339-37CFFC9C3264}" destId="{CC91EFFC-1D79-46C6-BB55-6C8D488EB7AA}" srcOrd="0" destOrd="0" presId="urn:microsoft.com/office/officeart/2005/8/layout/cycle8"/>
    <dgm:cxn modelId="{5A06ACF3-547A-445E-A03C-1827DE352050}" type="presParOf" srcId="{CE3531AF-4823-4584-9339-37CFFC9C3264}" destId="{B45AF5A9-B979-4827-9152-51BF1D041B4D}" srcOrd="1" destOrd="0" presId="urn:microsoft.com/office/officeart/2005/8/layout/cycle8"/>
    <dgm:cxn modelId="{6452A380-9053-43CB-8280-CC13C5DCCCC3}" type="presParOf" srcId="{CE3531AF-4823-4584-9339-37CFFC9C3264}" destId="{AB4AE5F8-00E6-4EFA-80E9-A5976F7FBDB3}" srcOrd="2" destOrd="0" presId="urn:microsoft.com/office/officeart/2005/8/layout/cycle8"/>
    <dgm:cxn modelId="{F4E19798-3659-4216-BB20-BC22EF0BFAB9}" type="presParOf" srcId="{CE3531AF-4823-4584-9339-37CFFC9C3264}" destId="{8E767C68-59CC-45D7-9A66-A3B420777E79}" srcOrd="3" destOrd="0" presId="urn:microsoft.com/office/officeart/2005/8/layout/cycle8"/>
    <dgm:cxn modelId="{9BC12388-116A-489D-B804-9B7E8A82F92A}" type="presParOf" srcId="{CE3531AF-4823-4584-9339-37CFFC9C3264}" destId="{5E11AD6A-C338-4C0A-9498-00A98F90A690}" srcOrd="4" destOrd="0" presId="urn:microsoft.com/office/officeart/2005/8/layout/cycle8"/>
    <dgm:cxn modelId="{77E1ECEF-3973-42CC-8B45-070869FB6D4E}" type="presParOf" srcId="{CE3531AF-4823-4584-9339-37CFFC9C3264}" destId="{4DB1EB5C-5EB3-41E0-A43D-CA99C35C1809}" srcOrd="5" destOrd="0" presId="urn:microsoft.com/office/officeart/2005/8/layout/cycle8"/>
    <dgm:cxn modelId="{8ACFE22B-85CF-4CCE-AA35-038D299C1891}" type="presParOf" srcId="{CE3531AF-4823-4584-9339-37CFFC9C3264}" destId="{A2ED735D-36AD-48F2-8400-0D04467FF520}" srcOrd="6" destOrd="0" presId="urn:microsoft.com/office/officeart/2005/8/layout/cycle8"/>
    <dgm:cxn modelId="{4929D380-3293-46CF-8995-4816DC634A0B}" type="presParOf" srcId="{CE3531AF-4823-4584-9339-37CFFC9C3264}" destId="{0377C12A-BBB1-44C1-9B72-AF9AFF082DEA}" srcOrd="7" destOrd="0" presId="urn:microsoft.com/office/officeart/2005/8/layout/cycle8"/>
    <dgm:cxn modelId="{CB044412-3048-4B4A-B866-D2C89CAF8DD2}" type="presParOf" srcId="{CE3531AF-4823-4584-9339-37CFFC9C3264}" destId="{5E4566EA-1AB9-498D-AFC9-413106937D7A}" srcOrd="8" destOrd="0" presId="urn:microsoft.com/office/officeart/2005/8/layout/cycle8"/>
    <dgm:cxn modelId="{FF5C62AD-3CA1-4987-9411-FD39596B7E7B}" type="presParOf" srcId="{CE3531AF-4823-4584-9339-37CFFC9C3264}" destId="{19F4C10C-DE97-4579-881E-03CCB859ED84}" srcOrd="9" destOrd="0" presId="urn:microsoft.com/office/officeart/2005/8/layout/cycle8"/>
    <dgm:cxn modelId="{094A308C-EBAB-4248-87EB-DA9646E1DC02}" type="presParOf" srcId="{CE3531AF-4823-4584-9339-37CFFC9C3264}" destId="{77493C00-F672-4BA1-9245-EBCEDD7C0447}" srcOrd="10" destOrd="0" presId="urn:microsoft.com/office/officeart/2005/8/layout/cycle8"/>
    <dgm:cxn modelId="{1D538F59-9D8D-49D2-862B-0B31263C1BFB}" type="presParOf" srcId="{CE3531AF-4823-4584-9339-37CFFC9C3264}" destId="{AA5C6C46-B5F6-411E-BF2D-F9771FDFC4D2}" srcOrd="11" destOrd="0" presId="urn:microsoft.com/office/officeart/2005/8/layout/cycle8"/>
    <dgm:cxn modelId="{F19C257C-47C9-43B6-B752-98C197AC886D}" type="presParOf" srcId="{CE3531AF-4823-4584-9339-37CFFC9C3264}" destId="{04C9729A-9AD3-45F5-9EE2-AA1FCE953943}" srcOrd="12" destOrd="0" presId="urn:microsoft.com/office/officeart/2005/8/layout/cycle8"/>
    <dgm:cxn modelId="{811D58F4-5F0E-4BF9-9F84-6F4C0FCDB4B2}" type="presParOf" srcId="{CE3531AF-4823-4584-9339-37CFFC9C3264}" destId="{302E5230-2524-4C5E-BCDB-49C92A10D6D2}" srcOrd="13" destOrd="0" presId="urn:microsoft.com/office/officeart/2005/8/layout/cycle8"/>
    <dgm:cxn modelId="{0DDF00F2-2B3A-4709-B384-6DA4ADC58100}"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0E627B-C6C3-4ECC-8B5C-B72C84925C75}" type="doc">
      <dgm:prSet loTypeId="urn:microsoft.com/office/officeart/2005/8/layout/pyramid2" loCatId="list" qsTypeId="urn:microsoft.com/office/officeart/2005/8/quickstyle/simple1" qsCatId="simple" csTypeId="urn:microsoft.com/office/officeart/2005/8/colors/accent1_2" csCatId="accent1" phldr="1"/>
      <dgm:spPr/>
    </dgm:pt>
    <dgm:pt modelId="{A70ADD57-7C56-4D17-A7BB-D3BBB8EF9ECD}">
      <dgm:prSet phldrT="[Text]"/>
      <dgm:spPr/>
      <dgm:t>
        <a:bodyPr/>
        <a:lstStyle/>
        <a:p>
          <a:r>
            <a:rPr lang="id-ID" b="1" dirty="0" smtClean="0">
              <a:solidFill>
                <a:schemeClr val="tx1"/>
              </a:solidFill>
              <a:latin typeface="Berlin Sans FB" pitchFamily="34" charset="0"/>
            </a:rPr>
            <a:t>SKL</a:t>
          </a:r>
          <a:endParaRPr lang="id-ID" b="1" dirty="0">
            <a:solidFill>
              <a:schemeClr val="tx1"/>
            </a:solidFill>
            <a:latin typeface="Berlin Sans FB" pitchFamily="34" charset="0"/>
          </a:endParaRPr>
        </a:p>
      </dgm:t>
    </dgm:pt>
    <dgm:pt modelId="{44366742-C7D3-4282-94B0-2EE0774047BD}" type="parTrans" cxnId="{5FB04D9E-B0EB-43CD-B563-7107F7780F0E}">
      <dgm:prSet/>
      <dgm:spPr/>
      <dgm:t>
        <a:bodyPr/>
        <a:lstStyle/>
        <a:p>
          <a:endParaRPr lang="id-ID"/>
        </a:p>
      </dgm:t>
    </dgm:pt>
    <dgm:pt modelId="{C77E9128-A5FB-471C-9C16-656D37FAB741}" type="sibTrans" cxnId="{5FB04D9E-B0EB-43CD-B563-7107F7780F0E}">
      <dgm:prSet/>
      <dgm:spPr/>
      <dgm:t>
        <a:bodyPr/>
        <a:lstStyle/>
        <a:p>
          <a:endParaRPr lang="id-ID"/>
        </a:p>
      </dgm:t>
    </dgm:pt>
    <dgm:pt modelId="{14DF16D2-2EFA-4B62-957D-5DF2F43C20D0}">
      <dgm:prSet phldrT="[Text]"/>
      <dgm:spPr/>
      <dgm:t>
        <a:bodyPr/>
        <a:lstStyle/>
        <a:p>
          <a:r>
            <a:rPr lang="id-ID" b="1" dirty="0" smtClean="0">
              <a:solidFill>
                <a:schemeClr val="tx1"/>
              </a:solidFill>
              <a:latin typeface="Berlin Sans FB" pitchFamily="34" charset="0"/>
            </a:rPr>
            <a:t>KI</a:t>
          </a:r>
          <a:endParaRPr lang="id-ID" b="1" dirty="0">
            <a:solidFill>
              <a:schemeClr val="tx1"/>
            </a:solidFill>
            <a:latin typeface="Berlin Sans FB" pitchFamily="34" charset="0"/>
          </a:endParaRPr>
        </a:p>
      </dgm:t>
    </dgm:pt>
    <dgm:pt modelId="{00C6B418-A8E7-4AC5-AD6B-AB80E67BA89B}" type="parTrans" cxnId="{ACEB402C-BF3B-4FC3-A3EA-C282CC66F48A}">
      <dgm:prSet/>
      <dgm:spPr/>
      <dgm:t>
        <a:bodyPr/>
        <a:lstStyle/>
        <a:p>
          <a:endParaRPr lang="id-ID"/>
        </a:p>
      </dgm:t>
    </dgm:pt>
    <dgm:pt modelId="{0982B255-E72E-4AB8-B3FE-A1FBC076B032}" type="sibTrans" cxnId="{ACEB402C-BF3B-4FC3-A3EA-C282CC66F48A}">
      <dgm:prSet/>
      <dgm:spPr/>
      <dgm:t>
        <a:bodyPr/>
        <a:lstStyle/>
        <a:p>
          <a:endParaRPr lang="id-ID"/>
        </a:p>
      </dgm:t>
    </dgm:pt>
    <dgm:pt modelId="{03599EA1-6674-44F4-BCCE-821F36D57279}">
      <dgm:prSet phldrT="[Text]"/>
      <dgm:spPr/>
      <dgm:t>
        <a:bodyPr/>
        <a:lstStyle/>
        <a:p>
          <a:r>
            <a:rPr lang="id-ID" b="1" dirty="0" smtClean="0">
              <a:solidFill>
                <a:schemeClr val="tx1"/>
              </a:solidFill>
              <a:latin typeface="Berlin Sans FB" pitchFamily="34" charset="0"/>
            </a:rPr>
            <a:t>KD</a:t>
          </a:r>
          <a:endParaRPr lang="id-ID" b="1" dirty="0">
            <a:solidFill>
              <a:schemeClr val="tx1"/>
            </a:solidFill>
            <a:latin typeface="Berlin Sans FB" pitchFamily="34" charset="0"/>
          </a:endParaRPr>
        </a:p>
      </dgm:t>
    </dgm:pt>
    <dgm:pt modelId="{03F54DAB-8ECD-49E1-8D62-413B32AAE70B}" type="parTrans" cxnId="{E2EEA1B5-9AF5-433A-878A-D1ABE015D8C1}">
      <dgm:prSet/>
      <dgm:spPr/>
      <dgm:t>
        <a:bodyPr/>
        <a:lstStyle/>
        <a:p>
          <a:endParaRPr lang="id-ID"/>
        </a:p>
      </dgm:t>
    </dgm:pt>
    <dgm:pt modelId="{03B14F7A-EC09-4773-982B-085AC231242D}" type="sibTrans" cxnId="{E2EEA1B5-9AF5-433A-878A-D1ABE015D8C1}">
      <dgm:prSet/>
      <dgm:spPr/>
      <dgm:t>
        <a:bodyPr/>
        <a:lstStyle/>
        <a:p>
          <a:endParaRPr lang="id-ID"/>
        </a:p>
      </dgm:t>
    </dgm:pt>
    <dgm:pt modelId="{3938BBFD-B652-4E0F-9F86-D2D33265A7E5}" type="pres">
      <dgm:prSet presAssocID="{EE0E627B-C6C3-4ECC-8B5C-B72C84925C75}" presName="compositeShape" presStyleCnt="0">
        <dgm:presLayoutVars>
          <dgm:dir/>
          <dgm:resizeHandles/>
        </dgm:presLayoutVars>
      </dgm:prSet>
      <dgm:spPr/>
    </dgm:pt>
    <dgm:pt modelId="{7E57B6C3-1A61-489D-9E3E-52DF41568D05}" type="pres">
      <dgm:prSet presAssocID="{EE0E627B-C6C3-4ECC-8B5C-B72C84925C75}" presName="pyramid" presStyleLbl="node1" presStyleIdx="0" presStyleCnt="1"/>
      <dgm:spPr>
        <a:solidFill>
          <a:srgbClr val="0033CC"/>
        </a:solidFill>
      </dgm:spPr>
    </dgm:pt>
    <dgm:pt modelId="{DE11587D-8022-4276-82E3-8C0CB5A078E1}" type="pres">
      <dgm:prSet presAssocID="{EE0E627B-C6C3-4ECC-8B5C-B72C84925C75}" presName="theList" presStyleCnt="0"/>
      <dgm:spPr/>
    </dgm:pt>
    <dgm:pt modelId="{A6920E4F-69FF-4018-A584-C4387A757C11}" type="pres">
      <dgm:prSet presAssocID="{A70ADD57-7C56-4D17-A7BB-D3BBB8EF9ECD}" presName="aNode" presStyleLbl="fgAcc1" presStyleIdx="0" presStyleCnt="3">
        <dgm:presLayoutVars>
          <dgm:bulletEnabled val="1"/>
        </dgm:presLayoutVars>
      </dgm:prSet>
      <dgm:spPr/>
      <dgm:t>
        <a:bodyPr/>
        <a:lstStyle/>
        <a:p>
          <a:endParaRPr lang="id-ID"/>
        </a:p>
      </dgm:t>
    </dgm:pt>
    <dgm:pt modelId="{74DFFB38-9860-4C51-A8EF-F7641D126897}" type="pres">
      <dgm:prSet presAssocID="{A70ADD57-7C56-4D17-A7BB-D3BBB8EF9ECD}" presName="aSpace" presStyleCnt="0"/>
      <dgm:spPr/>
    </dgm:pt>
    <dgm:pt modelId="{862FD416-126B-46B4-B187-EDDDA2620F18}" type="pres">
      <dgm:prSet presAssocID="{14DF16D2-2EFA-4B62-957D-5DF2F43C20D0}" presName="aNode" presStyleLbl="fgAcc1" presStyleIdx="1" presStyleCnt="3">
        <dgm:presLayoutVars>
          <dgm:bulletEnabled val="1"/>
        </dgm:presLayoutVars>
      </dgm:prSet>
      <dgm:spPr/>
      <dgm:t>
        <a:bodyPr/>
        <a:lstStyle/>
        <a:p>
          <a:endParaRPr lang="id-ID"/>
        </a:p>
      </dgm:t>
    </dgm:pt>
    <dgm:pt modelId="{A17EC8F3-60F4-4282-9F22-CBE2D78CD5C5}" type="pres">
      <dgm:prSet presAssocID="{14DF16D2-2EFA-4B62-957D-5DF2F43C20D0}" presName="aSpace" presStyleCnt="0"/>
      <dgm:spPr/>
    </dgm:pt>
    <dgm:pt modelId="{34BE220B-3006-41A9-8431-41CD0AADD985}" type="pres">
      <dgm:prSet presAssocID="{03599EA1-6674-44F4-BCCE-821F36D57279}" presName="aNode" presStyleLbl="fgAcc1" presStyleIdx="2" presStyleCnt="3">
        <dgm:presLayoutVars>
          <dgm:bulletEnabled val="1"/>
        </dgm:presLayoutVars>
      </dgm:prSet>
      <dgm:spPr/>
      <dgm:t>
        <a:bodyPr/>
        <a:lstStyle/>
        <a:p>
          <a:endParaRPr lang="id-ID"/>
        </a:p>
      </dgm:t>
    </dgm:pt>
    <dgm:pt modelId="{360A28BC-FF60-4A78-9DF5-9DBD9845EB6E}" type="pres">
      <dgm:prSet presAssocID="{03599EA1-6674-44F4-BCCE-821F36D57279}" presName="aSpace" presStyleCnt="0"/>
      <dgm:spPr/>
    </dgm:pt>
  </dgm:ptLst>
  <dgm:cxnLst>
    <dgm:cxn modelId="{379EDB4E-E1A4-4B80-A9FF-62766CCC361C}" type="presOf" srcId="{EE0E627B-C6C3-4ECC-8B5C-B72C84925C75}" destId="{3938BBFD-B652-4E0F-9F86-D2D33265A7E5}" srcOrd="0" destOrd="0" presId="urn:microsoft.com/office/officeart/2005/8/layout/pyramid2"/>
    <dgm:cxn modelId="{86D164FE-0526-4B6A-99B1-2B91D8C50E6A}" type="presOf" srcId="{A70ADD57-7C56-4D17-A7BB-D3BBB8EF9ECD}" destId="{A6920E4F-69FF-4018-A584-C4387A757C11}" srcOrd="0" destOrd="0" presId="urn:microsoft.com/office/officeart/2005/8/layout/pyramid2"/>
    <dgm:cxn modelId="{5FB04D9E-B0EB-43CD-B563-7107F7780F0E}" srcId="{EE0E627B-C6C3-4ECC-8B5C-B72C84925C75}" destId="{A70ADD57-7C56-4D17-A7BB-D3BBB8EF9ECD}" srcOrd="0" destOrd="0" parTransId="{44366742-C7D3-4282-94B0-2EE0774047BD}" sibTransId="{C77E9128-A5FB-471C-9C16-656D37FAB741}"/>
    <dgm:cxn modelId="{E2EEA1B5-9AF5-433A-878A-D1ABE015D8C1}" srcId="{EE0E627B-C6C3-4ECC-8B5C-B72C84925C75}" destId="{03599EA1-6674-44F4-BCCE-821F36D57279}" srcOrd="2" destOrd="0" parTransId="{03F54DAB-8ECD-49E1-8D62-413B32AAE70B}" sibTransId="{03B14F7A-EC09-4773-982B-085AC231242D}"/>
    <dgm:cxn modelId="{50CF1E59-5E83-4E07-ACBE-813CD6822B63}" type="presOf" srcId="{14DF16D2-2EFA-4B62-957D-5DF2F43C20D0}" destId="{862FD416-126B-46B4-B187-EDDDA2620F18}" srcOrd="0" destOrd="0" presId="urn:microsoft.com/office/officeart/2005/8/layout/pyramid2"/>
    <dgm:cxn modelId="{ACEB402C-BF3B-4FC3-A3EA-C282CC66F48A}" srcId="{EE0E627B-C6C3-4ECC-8B5C-B72C84925C75}" destId="{14DF16D2-2EFA-4B62-957D-5DF2F43C20D0}" srcOrd="1" destOrd="0" parTransId="{00C6B418-A8E7-4AC5-AD6B-AB80E67BA89B}" sibTransId="{0982B255-E72E-4AB8-B3FE-A1FBC076B032}"/>
    <dgm:cxn modelId="{E827BF59-C980-4CE2-ADD7-28AE4752E3D8}" type="presOf" srcId="{03599EA1-6674-44F4-BCCE-821F36D57279}" destId="{34BE220B-3006-41A9-8431-41CD0AADD985}" srcOrd="0" destOrd="0" presId="urn:microsoft.com/office/officeart/2005/8/layout/pyramid2"/>
    <dgm:cxn modelId="{C2462156-2486-4A59-8C8A-E5E0DD837E8C}" type="presParOf" srcId="{3938BBFD-B652-4E0F-9F86-D2D33265A7E5}" destId="{7E57B6C3-1A61-489D-9E3E-52DF41568D05}" srcOrd="0" destOrd="0" presId="urn:microsoft.com/office/officeart/2005/8/layout/pyramid2"/>
    <dgm:cxn modelId="{3D15A135-FD4C-4513-A5C2-AB1F6C1987B5}" type="presParOf" srcId="{3938BBFD-B652-4E0F-9F86-D2D33265A7E5}" destId="{DE11587D-8022-4276-82E3-8C0CB5A078E1}" srcOrd="1" destOrd="0" presId="urn:microsoft.com/office/officeart/2005/8/layout/pyramid2"/>
    <dgm:cxn modelId="{AEED13F9-704F-41D1-8F0F-3D3219E2123C}" type="presParOf" srcId="{DE11587D-8022-4276-82E3-8C0CB5A078E1}" destId="{A6920E4F-69FF-4018-A584-C4387A757C11}" srcOrd="0" destOrd="0" presId="urn:microsoft.com/office/officeart/2005/8/layout/pyramid2"/>
    <dgm:cxn modelId="{9659C82F-A842-4F5D-96C9-1191DAF32ABA}" type="presParOf" srcId="{DE11587D-8022-4276-82E3-8C0CB5A078E1}" destId="{74DFFB38-9860-4C51-A8EF-F7641D126897}" srcOrd="1" destOrd="0" presId="urn:microsoft.com/office/officeart/2005/8/layout/pyramid2"/>
    <dgm:cxn modelId="{DF86E631-339B-45FD-9048-3558AFEABE28}" type="presParOf" srcId="{DE11587D-8022-4276-82E3-8C0CB5A078E1}" destId="{862FD416-126B-46B4-B187-EDDDA2620F18}" srcOrd="2" destOrd="0" presId="urn:microsoft.com/office/officeart/2005/8/layout/pyramid2"/>
    <dgm:cxn modelId="{DAD37187-5628-4B02-B3B2-81AF534CDE09}" type="presParOf" srcId="{DE11587D-8022-4276-82E3-8C0CB5A078E1}" destId="{A17EC8F3-60F4-4282-9F22-CBE2D78CD5C5}" srcOrd="3" destOrd="0" presId="urn:microsoft.com/office/officeart/2005/8/layout/pyramid2"/>
    <dgm:cxn modelId="{FE0600A4-4BD2-4DED-AACC-25178F6F2D02}" type="presParOf" srcId="{DE11587D-8022-4276-82E3-8C0CB5A078E1}" destId="{34BE220B-3006-41A9-8431-41CD0AADD985}" srcOrd="4" destOrd="0" presId="urn:microsoft.com/office/officeart/2005/8/layout/pyramid2"/>
    <dgm:cxn modelId="{4961ACC7-9812-454C-8076-32BA773AED55}" type="presParOf" srcId="{DE11587D-8022-4276-82E3-8C0CB5A078E1}" destId="{360A28BC-FF60-4A78-9DF5-9DBD9845EB6E}"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B2450605-464F-47B9-A192-DD52009FAE38}" type="presOf" srcId="{156F02A8-E2F9-4842-BA5D-CF69E4AC07AA}" destId="{AA5C6C46-B5F6-411E-BF2D-F9771FDFC4D2}"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DC790108-D594-4D63-8D69-4D5FDA9CFF4B}" type="presOf" srcId="{C0107D92-D295-4E2D-8667-2A9851568A29}" destId="{8E767C68-59CC-45D7-9A66-A3B420777E79}" srcOrd="1" destOrd="0" presId="urn:microsoft.com/office/officeart/2005/8/layout/cycle8"/>
    <dgm:cxn modelId="{D012A88F-C4A9-43E7-9559-EB35653FF4AC}" type="presOf" srcId="{298DE743-5E56-4752-A148-0769AD1144BB}" destId="{CE3531AF-4823-4584-9339-37CFFC9C3264}" srcOrd="0" destOrd="0" presId="urn:microsoft.com/office/officeart/2005/8/layout/cycle8"/>
    <dgm:cxn modelId="{21F29FC4-68AA-4E13-B3AA-5ACEDEE8769D}" type="presOf" srcId="{97D038B9-08FF-4C3C-82BD-475C655ACA37}" destId="{5E11AD6A-C338-4C0A-9498-00A98F90A690}" srcOrd="0" destOrd="0" presId="urn:microsoft.com/office/officeart/2005/8/layout/cycle8"/>
    <dgm:cxn modelId="{2DB8B8BC-AF5D-4D9F-9D5D-433BD84AD0FB}" type="presOf" srcId="{97D038B9-08FF-4C3C-82BD-475C655ACA37}" destId="{0377C12A-BBB1-44C1-9B72-AF9AFF082DEA}" srcOrd="1" destOrd="0" presId="urn:microsoft.com/office/officeart/2005/8/layout/cycle8"/>
    <dgm:cxn modelId="{BC84DC6C-829D-4146-8ACF-EB70C7AF95E0}" type="presOf" srcId="{C0107D92-D295-4E2D-8667-2A9851568A29}" destId="{CC91EFFC-1D79-46C6-BB55-6C8D488EB7AA}"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24D570F8-FC4A-46FA-91DA-0CAC9BB0FFCA}" type="presOf" srcId="{156F02A8-E2F9-4842-BA5D-CF69E4AC07AA}" destId="{5E4566EA-1AB9-498D-AFC9-413106937D7A}" srcOrd="0" destOrd="0" presId="urn:microsoft.com/office/officeart/2005/8/layout/cycle8"/>
    <dgm:cxn modelId="{28A840F8-574F-4D0A-80EF-C4CA8D41563A}" type="presParOf" srcId="{CE3531AF-4823-4584-9339-37CFFC9C3264}" destId="{CC91EFFC-1D79-46C6-BB55-6C8D488EB7AA}" srcOrd="0" destOrd="0" presId="urn:microsoft.com/office/officeart/2005/8/layout/cycle8"/>
    <dgm:cxn modelId="{360B5C4E-18BC-4A03-8A4A-26C91308797F}" type="presParOf" srcId="{CE3531AF-4823-4584-9339-37CFFC9C3264}" destId="{B45AF5A9-B979-4827-9152-51BF1D041B4D}" srcOrd="1" destOrd="0" presId="urn:microsoft.com/office/officeart/2005/8/layout/cycle8"/>
    <dgm:cxn modelId="{27CAA563-5ED7-4053-915F-8B2F2083B7EA}" type="presParOf" srcId="{CE3531AF-4823-4584-9339-37CFFC9C3264}" destId="{AB4AE5F8-00E6-4EFA-80E9-A5976F7FBDB3}" srcOrd="2" destOrd="0" presId="urn:microsoft.com/office/officeart/2005/8/layout/cycle8"/>
    <dgm:cxn modelId="{6CBEAAEF-BDF5-4F5B-A847-7851A1EB5467}" type="presParOf" srcId="{CE3531AF-4823-4584-9339-37CFFC9C3264}" destId="{8E767C68-59CC-45D7-9A66-A3B420777E79}" srcOrd="3" destOrd="0" presId="urn:microsoft.com/office/officeart/2005/8/layout/cycle8"/>
    <dgm:cxn modelId="{BB2B85D8-4E8C-4B0C-9419-418685DD356C}" type="presParOf" srcId="{CE3531AF-4823-4584-9339-37CFFC9C3264}" destId="{5E11AD6A-C338-4C0A-9498-00A98F90A690}" srcOrd="4" destOrd="0" presId="urn:microsoft.com/office/officeart/2005/8/layout/cycle8"/>
    <dgm:cxn modelId="{168E87DC-F59F-4BA3-8B1B-23AEEACAF27A}" type="presParOf" srcId="{CE3531AF-4823-4584-9339-37CFFC9C3264}" destId="{4DB1EB5C-5EB3-41E0-A43D-CA99C35C1809}" srcOrd="5" destOrd="0" presId="urn:microsoft.com/office/officeart/2005/8/layout/cycle8"/>
    <dgm:cxn modelId="{B97DF9B2-D6E5-4A3D-BC38-5CC2752AF3E1}" type="presParOf" srcId="{CE3531AF-4823-4584-9339-37CFFC9C3264}" destId="{A2ED735D-36AD-48F2-8400-0D04467FF520}" srcOrd="6" destOrd="0" presId="urn:microsoft.com/office/officeart/2005/8/layout/cycle8"/>
    <dgm:cxn modelId="{C885A94A-770F-41EC-8F32-3413B5105755}" type="presParOf" srcId="{CE3531AF-4823-4584-9339-37CFFC9C3264}" destId="{0377C12A-BBB1-44C1-9B72-AF9AFF082DEA}" srcOrd="7" destOrd="0" presId="urn:microsoft.com/office/officeart/2005/8/layout/cycle8"/>
    <dgm:cxn modelId="{BE30C410-2E30-44C7-B832-228632664498}" type="presParOf" srcId="{CE3531AF-4823-4584-9339-37CFFC9C3264}" destId="{5E4566EA-1AB9-498D-AFC9-413106937D7A}" srcOrd="8" destOrd="0" presId="urn:microsoft.com/office/officeart/2005/8/layout/cycle8"/>
    <dgm:cxn modelId="{13A294A2-B9BA-4C99-8FD3-304F103F5EB7}" type="presParOf" srcId="{CE3531AF-4823-4584-9339-37CFFC9C3264}" destId="{19F4C10C-DE97-4579-881E-03CCB859ED84}" srcOrd="9" destOrd="0" presId="urn:microsoft.com/office/officeart/2005/8/layout/cycle8"/>
    <dgm:cxn modelId="{C0B240BD-B776-43EB-8E2B-021A2D1DA826}" type="presParOf" srcId="{CE3531AF-4823-4584-9339-37CFFC9C3264}" destId="{77493C00-F672-4BA1-9245-EBCEDD7C0447}" srcOrd="10" destOrd="0" presId="urn:microsoft.com/office/officeart/2005/8/layout/cycle8"/>
    <dgm:cxn modelId="{2924F0F9-399E-468D-9E2B-8E84FC4BC045}" type="presParOf" srcId="{CE3531AF-4823-4584-9339-37CFFC9C3264}" destId="{AA5C6C46-B5F6-411E-BF2D-F9771FDFC4D2}" srcOrd="11" destOrd="0" presId="urn:microsoft.com/office/officeart/2005/8/layout/cycle8"/>
    <dgm:cxn modelId="{8153BFAB-CB4F-4ABE-BAA8-0050A00689A3}" type="presParOf" srcId="{CE3531AF-4823-4584-9339-37CFFC9C3264}" destId="{04C9729A-9AD3-45F5-9EE2-AA1FCE953943}" srcOrd="12" destOrd="0" presId="urn:microsoft.com/office/officeart/2005/8/layout/cycle8"/>
    <dgm:cxn modelId="{1E3233C4-9063-4FFA-A863-D95930621F2A}" type="presParOf" srcId="{CE3531AF-4823-4584-9339-37CFFC9C3264}" destId="{302E5230-2524-4C5E-BCDB-49C92A10D6D2}" srcOrd="13" destOrd="0" presId="urn:microsoft.com/office/officeart/2005/8/layout/cycle8"/>
    <dgm:cxn modelId="{49D99409-72E5-4884-B2AE-9A5A8B074059}"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9D1004-E394-4738-BDFD-8C0E3AAB842B}"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id-ID"/>
        </a:p>
      </dgm:t>
    </dgm:pt>
    <dgm:pt modelId="{3216B9E8-C9E8-4214-A93E-4129908BA036}">
      <dgm:prSet phldrT="[Text]" custT="1"/>
      <dgm:spPr>
        <a:solidFill>
          <a:schemeClr val="accent5">
            <a:lumMod val="20000"/>
            <a:lumOff val="80000"/>
          </a:schemeClr>
        </a:solidFill>
      </dgm:spPr>
      <dgm:t>
        <a:bodyPr/>
        <a:lstStyle/>
        <a:p>
          <a:pPr algn="l"/>
          <a:r>
            <a:rPr lang="id-ID" sz="3200" dirty="0" smtClean="0">
              <a:latin typeface="Berlin Sans FB" pitchFamily="34" charset="0"/>
            </a:rPr>
            <a:t>SPIRITUAL</a:t>
          </a:r>
          <a:endParaRPr lang="id-ID" sz="3200" dirty="0">
            <a:latin typeface="Berlin Sans FB" pitchFamily="34" charset="0"/>
          </a:endParaRPr>
        </a:p>
      </dgm:t>
    </dgm:pt>
    <dgm:pt modelId="{3344ED2A-53C4-4BA0-8C0F-C8761B6263AC}" type="parTrans" cxnId="{F2545D72-CDF0-4411-B25D-79C1F27B31D0}">
      <dgm:prSet/>
      <dgm:spPr/>
      <dgm:t>
        <a:bodyPr/>
        <a:lstStyle/>
        <a:p>
          <a:endParaRPr lang="id-ID"/>
        </a:p>
      </dgm:t>
    </dgm:pt>
    <dgm:pt modelId="{5D8771B3-B639-4D72-A0BC-ADDA73F6A452}" type="sibTrans" cxnId="{F2545D72-CDF0-4411-B25D-79C1F27B31D0}">
      <dgm:prSet/>
      <dgm:spPr/>
      <dgm:t>
        <a:bodyPr/>
        <a:lstStyle/>
        <a:p>
          <a:endParaRPr lang="id-ID"/>
        </a:p>
      </dgm:t>
    </dgm:pt>
    <dgm:pt modelId="{0390FAB8-D61E-4483-817F-1539D7B254E1}">
      <dgm:prSet phldrT="[Text]" custT="1"/>
      <dgm:spPr>
        <a:solidFill>
          <a:schemeClr val="accent5">
            <a:lumMod val="20000"/>
            <a:lumOff val="80000"/>
          </a:schemeClr>
        </a:solidFill>
      </dgm:spPr>
      <dgm:t>
        <a:bodyPr/>
        <a:lstStyle/>
        <a:p>
          <a:pPr algn="l"/>
          <a:r>
            <a:rPr lang="id-ID" sz="3200" dirty="0" smtClean="0">
              <a:latin typeface="Berlin Sans FB" pitchFamily="34" charset="0"/>
            </a:rPr>
            <a:t>SOSIAL</a:t>
          </a:r>
          <a:endParaRPr lang="id-ID" sz="3200" dirty="0">
            <a:latin typeface="Berlin Sans FB" pitchFamily="34" charset="0"/>
          </a:endParaRPr>
        </a:p>
      </dgm:t>
    </dgm:pt>
    <dgm:pt modelId="{10E82DA4-600A-42B7-B38E-BFDF15116D22}" type="sibTrans" cxnId="{405897FE-547E-4012-B227-5146BE02DA05}">
      <dgm:prSet/>
      <dgm:spPr/>
      <dgm:t>
        <a:bodyPr/>
        <a:lstStyle/>
        <a:p>
          <a:endParaRPr lang="id-ID"/>
        </a:p>
      </dgm:t>
    </dgm:pt>
    <dgm:pt modelId="{6DA6898D-BD1F-4EDD-9B08-36184CE00DB5}" type="parTrans" cxnId="{405897FE-547E-4012-B227-5146BE02DA05}">
      <dgm:prSet/>
      <dgm:spPr/>
      <dgm:t>
        <a:bodyPr/>
        <a:lstStyle/>
        <a:p>
          <a:endParaRPr lang="id-ID"/>
        </a:p>
      </dgm:t>
    </dgm:pt>
    <dgm:pt modelId="{9C71755B-64A6-43E3-B113-CA9B37544BB6}" type="pres">
      <dgm:prSet presAssocID="{279D1004-E394-4738-BDFD-8C0E3AAB842B}" presName="Name0" presStyleCnt="0">
        <dgm:presLayoutVars>
          <dgm:chMax val="7"/>
          <dgm:dir/>
          <dgm:animLvl val="lvl"/>
          <dgm:resizeHandles val="exact"/>
        </dgm:presLayoutVars>
      </dgm:prSet>
      <dgm:spPr/>
      <dgm:t>
        <a:bodyPr/>
        <a:lstStyle/>
        <a:p>
          <a:endParaRPr lang="id-ID"/>
        </a:p>
      </dgm:t>
    </dgm:pt>
    <dgm:pt modelId="{A0EF59CD-8109-4B2A-93C9-B37877FAB84F}" type="pres">
      <dgm:prSet presAssocID="{3216B9E8-C9E8-4214-A93E-4129908BA036}" presName="circle1" presStyleLbl="node1" presStyleIdx="0" presStyleCnt="2"/>
      <dgm:spPr>
        <a:solidFill>
          <a:srgbClr val="0000CC"/>
        </a:solidFill>
      </dgm:spPr>
    </dgm:pt>
    <dgm:pt modelId="{C9F21501-A74A-4C98-A446-DB1BF336E2FC}" type="pres">
      <dgm:prSet presAssocID="{3216B9E8-C9E8-4214-A93E-4129908BA036}" presName="space" presStyleCnt="0"/>
      <dgm:spPr/>
    </dgm:pt>
    <dgm:pt modelId="{7179F22D-4E50-43C7-BAF8-524F85ED85DF}" type="pres">
      <dgm:prSet presAssocID="{3216B9E8-C9E8-4214-A93E-4129908BA036}" presName="rect1" presStyleLbl="alignAcc1" presStyleIdx="0" presStyleCnt="2"/>
      <dgm:spPr/>
      <dgm:t>
        <a:bodyPr/>
        <a:lstStyle/>
        <a:p>
          <a:endParaRPr lang="id-ID"/>
        </a:p>
      </dgm:t>
    </dgm:pt>
    <dgm:pt modelId="{FA25CB37-A412-4AF0-9EB9-F8EA6C17E956}" type="pres">
      <dgm:prSet presAssocID="{0390FAB8-D61E-4483-817F-1539D7B254E1}" presName="vertSpace2" presStyleLbl="node1" presStyleIdx="0" presStyleCnt="2"/>
      <dgm:spPr/>
    </dgm:pt>
    <dgm:pt modelId="{487F733D-AF7A-4887-BFCF-6858B345C62B}" type="pres">
      <dgm:prSet presAssocID="{0390FAB8-D61E-4483-817F-1539D7B254E1}" presName="circle2" presStyleLbl="node1" presStyleIdx="1" presStyleCnt="2"/>
      <dgm:spPr>
        <a:solidFill>
          <a:srgbClr val="0000CC"/>
        </a:solidFill>
        <a:ln>
          <a:solidFill>
            <a:srgbClr val="0000CC"/>
          </a:solidFill>
        </a:ln>
      </dgm:spPr>
    </dgm:pt>
    <dgm:pt modelId="{DADA62DD-FB6E-4023-8598-138073CB92A3}" type="pres">
      <dgm:prSet presAssocID="{0390FAB8-D61E-4483-817F-1539D7B254E1}" presName="rect2" presStyleLbl="alignAcc1" presStyleIdx="1" presStyleCnt="2"/>
      <dgm:spPr/>
      <dgm:t>
        <a:bodyPr/>
        <a:lstStyle/>
        <a:p>
          <a:endParaRPr lang="id-ID"/>
        </a:p>
      </dgm:t>
    </dgm:pt>
    <dgm:pt modelId="{A2EF1583-50B1-4C11-852C-DD8A05AC9496}" type="pres">
      <dgm:prSet presAssocID="{3216B9E8-C9E8-4214-A93E-4129908BA036}" presName="rect1ParTxNoCh" presStyleLbl="alignAcc1" presStyleIdx="1" presStyleCnt="2">
        <dgm:presLayoutVars>
          <dgm:chMax val="1"/>
          <dgm:bulletEnabled val="1"/>
        </dgm:presLayoutVars>
      </dgm:prSet>
      <dgm:spPr/>
      <dgm:t>
        <a:bodyPr/>
        <a:lstStyle/>
        <a:p>
          <a:endParaRPr lang="id-ID"/>
        </a:p>
      </dgm:t>
    </dgm:pt>
    <dgm:pt modelId="{A28902C1-711A-43BE-87E7-B20C0EBE647C}" type="pres">
      <dgm:prSet presAssocID="{0390FAB8-D61E-4483-817F-1539D7B254E1}" presName="rect2ParTxNoCh" presStyleLbl="alignAcc1" presStyleIdx="1" presStyleCnt="2">
        <dgm:presLayoutVars>
          <dgm:chMax val="1"/>
          <dgm:bulletEnabled val="1"/>
        </dgm:presLayoutVars>
      </dgm:prSet>
      <dgm:spPr/>
      <dgm:t>
        <a:bodyPr/>
        <a:lstStyle/>
        <a:p>
          <a:endParaRPr lang="id-ID"/>
        </a:p>
      </dgm:t>
    </dgm:pt>
  </dgm:ptLst>
  <dgm:cxnLst>
    <dgm:cxn modelId="{1472568A-6488-4CA2-BB6E-1A7B779AC765}" type="presOf" srcId="{3216B9E8-C9E8-4214-A93E-4129908BA036}" destId="{A2EF1583-50B1-4C11-852C-DD8A05AC9496}" srcOrd="1" destOrd="0" presId="urn:microsoft.com/office/officeart/2005/8/layout/target3"/>
    <dgm:cxn modelId="{B661BACE-39AA-4A60-9A0E-2AD125DBA6FA}" type="presOf" srcId="{3216B9E8-C9E8-4214-A93E-4129908BA036}" destId="{7179F22D-4E50-43C7-BAF8-524F85ED85DF}" srcOrd="0" destOrd="0" presId="urn:microsoft.com/office/officeart/2005/8/layout/target3"/>
    <dgm:cxn modelId="{F2545D72-CDF0-4411-B25D-79C1F27B31D0}" srcId="{279D1004-E394-4738-BDFD-8C0E3AAB842B}" destId="{3216B9E8-C9E8-4214-A93E-4129908BA036}" srcOrd="0" destOrd="0" parTransId="{3344ED2A-53C4-4BA0-8C0F-C8761B6263AC}" sibTransId="{5D8771B3-B639-4D72-A0BC-ADDA73F6A452}"/>
    <dgm:cxn modelId="{559DF090-FF16-4834-BD1D-B96E52E5C327}" type="presOf" srcId="{0390FAB8-D61E-4483-817F-1539D7B254E1}" destId="{DADA62DD-FB6E-4023-8598-138073CB92A3}" srcOrd="0" destOrd="0" presId="urn:microsoft.com/office/officeart/2005/8/layout/target3"/>
    <dgm:cxn modelId="{405897FE-547E-4012-B227-5146BE02DA05}" srcId="{279D1004-E394-4738-BDFD-8C0E3AAB842B}" destId="{0390FAB8-D61E-4483-817F-1539D7B254E1}" srcOrd="1" destOrd="0" parTransId="{6DA6898D-BD1F-4EDD-9B08-36184CE00DB5}" sibTransId="{10E82DA4-600A-42B7-B38E-BFDF15116D22}"/>
    <dgm:cxn modelId="{37F8154D-2776-4276-8849-4CD0FBAB919F}" type="presOf" srcId="{279D1004-E394-4738-BDFD-8C0E3AAB842B}" destId="{9C71755B-64A6-43E3-B113-CA9B37544BB6}" srcOrd="0" destOrd="0" presId="urn:microsoft.com/office/officeart/2005/8/layout/target3"/>
    <dgm:cxn modelId="{70571508-F898-474B-9B93-406CCFA2B806}" type="presOf" srcId="{0390FAB8-D61E-4483-817F-1539D7B254E1}" destId="{A28902C1-711A-43BE-87E7-B20C0EBE647C}" srcOrd="1" destOrd="0" presId="urn:microsoft.com/office/officeart/2005/8/layout/target3"/>
    <dgm:cxn modelId="{AC29987E-FDE1-49F2-9C17-7FDED255FED0}" type="presParOf" srcId="{9C71755B-64A6-43E3-B113-CA9B37544BB6}" destId="{A0EF59CD-8109-4B2A-93C9-B37877FAB84F}" srcOrd="0" destOrd="0" presId="urn:microsoft.com/office/officeart/2005/8/layout/target3"/>
    <dgm:cxn modelId="{CF34503E-E93E-4A5C-BEC4-B40960558911}" type="presParOf" srcId="{9C71755B-64A6-43E3-B113-CA9B37544BB6}" destId="{C9F21501-A74A-4C98-A446-DB1BF336E2FC}" srcOrd="1" destOrd="0" presId="urn:microsoft.com/office/officeart/2005/8/layout/target3"/>
    <dgm:cxn modelId="{26A2FA8A-B698-4DAE-B03F-163C182FD239}" type="presParOf" srcId="{9C71755B-64A6-43E3-B113-CA9B37544BB6}" destId="{7179F22D-4E50-43C7-BAF8-524F85ED85DF}" srcOrd="2" destOrd="0" presId="urn:microsoft.com/office/officeart/2005/8/layout/target3"/>
    <dgm:cxn modelId="{E3B5F8DC-B784-4549-8C8A-B33051320D23}" type="presParOf" srcId="{9C71755B-64A6-43E3-B113-CA9B37544BB6}" destId="{FA25CB37-A412-4AF0-9EB9-F8EA6C17E956}" srcOrd="3" destOrd="0" presId="urn:microsoft.com/office/officeart/2005/8/layout/target3"/>
    <dgm:cxn modelId="{AAC7A23A-EE10-4086-A277-AD14865FAE76}" type="presParOf" srcId="{9C71755B-64A6-43E3-B113-CA9B37544BB6}" destId="{487F733D-AF7A-4887-BFCF-6858B345C62B}" srcOrd="4" destOrd="0" presId="urn:microsoft.com/office/officeart/2005/8/layout/target3"/>
    <dgm:cxn modelId="{55D6F522-1C1E-48BC-9959-6EB4C756D5A1}" type="presParOf" srcId="{9C71755B-64A6-43E3-B113-CA9B37544BB6}" destId="{DADA62DD-FB6E-4023-8598-138073CB92A3}" srcOrd="5" destOrd="0" presId="urn:microsoft.com/office/officeart/2005/8/layout/target3"/>
    <dgm:cxn modelId="{BC84D708-0489-4282-B96C-4141BD83615C}" type="presParOf" srcId="{9C71755B-64A6-43E3-B113-CA9B37544BB6}" destId="{A2EF1583-50B1-4C11-852C-DD8A05AC9496}" srcOrd="6" destOrd="0" presId="urn:microsoft.com/office/officeart/2005/8/layout/target3"/>
    <dgm:cxn modelId="{A4F2CCD8-BB1D-4257-9B51-7629AB3EE6A2}" type="presParOf" srcId="{9C71755B-64A6-43E3-B113-CA9B37544BB6}" destId="{A28902C1-711A-43BE-87E7-B20C0EBE647C}"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DBA2A9C-4E80-4229-9BA6-C175372F792F}" type="doc">
      <dgm:prSet loTypeId="urn:microsoft.com/office/officeart/2005/8/layout/arrow2" loCatId="process" qsTypeId="urn:microsoft.com/office/officeart/2005/8/quickstyle/3d2" qsCatId="3D" csTypeId="urn:microsoft.com/office/officeart/2005/8/colors/colorful4" csCatId="colorful" phldr="1"/>
      <dgm:spPr/>
      <dgm:t>
        <a:bodyPr/>
        <a:lstStyle/>
        <a:p>
          <a:endParaRPr lang="en-US"/>
        </a:p>
      </dgm:t>
    </dgm:pt>
    <dgm:pt modelId="{8A802C7B-F9E7-4AAA-AF03-F3998CF88F71}">
      <dgm:prSet phldrT="[Text]"/>
      <dgm:spPr/>
      <dgm:t>
        <a:bodyPr/>
        <a:lstStyle/>
        <a:p>
          <a:r>
            <a:rPr lang="en-US" dirty="0" err="1" smtClean="0">
              <a:latin typeface="Berlin Sans FB" pitchFamily="34" charset="0"/>
            </a:rPr>
            <a:t>Observasi</a:t>
          </a:r>
          <a:r>
            <a:rPr lang="en-US" dirty="0" smtClean="0">
              <a:latin typeface="Berlin Sans FB" pitchFamily="34" charset="0"/>
            </a:rPr>
            <a:t> </a:t>
          </a:r>
          <a:r>
            <a:rPr lang="en-US" dirty="0" err="1" smtClean="0">
              <a:latin typeface="Berlin Sans FB" pitchFamily="34" charset="0"/>
            </a:rPr>
            <a:t>Harian</a:t>
          </a:r>
          <a:r>
            <a:rPr lang="en-US" dirty="0" smtClean="0">
              <a:latin typeface="Berlin Sans FB" pitchFamily="34" charset="0"/>
            </a:rPr>
            <a:t> </a:t>
          </a:r>
          <a:endParaRPr lang="en-US" dirty="0">
            <a:latin typeface="Berlin Sans FB" pitchFamily="34" charset="0"/>
          </a:endParaRPr>
        </a:p>
      </dgm:t>
    </dgm:pt>
    <dgm:pt modelId="{DEF7F5C2-B748-4762-89AA-44B921081F64}" type="parTrans" cxnId="{CFC19044-AB6C-44F0-96F1-8E0D6ECAF09D}">
      <dgm:prSet/>
      <dgm:spPr/>
      <dgm:t>
        <a:bodyPr/>
        <a:lstStyle/>
        <a:p>
          <a:endParaRPr lang="en-US"/>
        </a:p>
      </dgm:t>
    </dgm:pt>
    <dgm:pt modelId="{40FA7CA4-B8C5-4F25-BDBF-6946569394C8}" type="sibTrans" cxnId="{CFC19044-AB6C-44F0-96F1-8E0D6ECAF09D}">
      <dgm:prSet/>
      <dgm:spPr/>
      <dgm:t>
        <a:bodyPr/>
        <a:lstStyle/>
        <a:p>
          <a:endParaRPr lang="en-US"/>
        </a:p>
      </dgm:t>
    </dgm:pt>
    <dgm:pt modelId="{BA9A37A8-8A44-4292-8119-9DF0178C8489}">
      <dgm:prSet phldrT="[Text]"/>
      <dgm:spPr/>
      <dgm:t>
        <a:bodyPr/>
        <a:lstStyle/>
        <a:p>
          <a:r>
            <a:rPr lang="en-US" dirty="0" err="1" smtClean="0">
              <a:latin typeface="Berlin Sans FB" pitchFamily="34" charset="0"/>
            </a:rPr>
            <a:t>Jurnal</a:t>
          </a:r>
          <a:r>
            <a:rPr lang="en-US" dirty="0" smtClean="0">
              <a:latin typeface="Berlin Sans FB" pitchFamily="34" charset="0"/>
            </a:rPr>
            <a:t> </a:t>
          </a:r>
          <a:r>
            <a:rPr lang="en-US" dirty="0" err="1" smtClean="0">
              <a:latin typeface="Berlin Sans FB" pitchFamily="34" charset="0"/>
            </a:rPr>
            <a:t>Harian</a:t>
          </a:r>
          <a:endParaRPr lang="en-US" dirty="0">
            <a:latin typeface="Berlin Sans FB" pitchFamily="34" charset="0"/>
          </a:endParaRPr>
        </a:p>
      </dgm:t>
    </dgm:pt>
    <dgm:pt modelId="{369C5B82-85B5-40B8-BC48-7D8B8B4E03CB}" type="parTrans" cxnId="{81758002-B371-43E6-B116-7E5ED4010854}">
      <dgm:prSet/>
      <dgm:spPr/>
      <dgm:t>
        <a:bodyPr/>
        <a:lstStyle/>
        <a:p>
          <a:endParaRPr lang="en-US"/>
        </a:p>
      </dgm:t>
    </dgm:pt>
    <dgm:pt modelId="{E94946F9-C588-4935-8304-0F82D00F6B3C}" type="sibTrans" cxnId="{81758002-B371-43E6-B116-7E5ED4010854}">
      <dgm:prSet/>
      <dgm:spPr/>
      <dgm:t>
        <a:bodyPr/>
        <a:lstStyle/>
        <a:p>
          <a:endParaRPr lang="en-US"/>
        </a:p>
      </dgm:t>
    </dgm:pt>
    <dgm:pt modelId="{13743328-03D9-4A15-9BAF-2671A709BD5A}">
      <dgm:prSet phldrT="[Text]"/>
      <dgm:spPr/>
      <dgm:t>
        <a:bodyPr/>
        <a:lstStyle/>
        <a:p>
          <a:r>
            <a:rPr lang="en-US" dirty="0" err="1" smtClean="0">
              <a:latin typeface="Berlin Sans FB" pitchFamily="34" charset="0"/>
            </a:rPr>
            <a:t>Rekap</a:t>
          </a:r>
          <a:r>
            <a:rPr lang="en-US" dirty="0" smtClean="0">
              <a:latin typeface="Berlin Sans FB" pitchFamily="34" charset="0"/>
            </a:rPr>
            <a:t> </a:t>
          </a:r>
          <a:r>
            <a:rPr lang="en-US" dirty="0" err="1" smtClean="0">
              <a:latin typeface="Berlin Sans FB" pitchFamily="34" charset="0"/>
            </a:rPr>
            <a:t>Jurnal</a:t>
          </a:r>
          <a:r>
            <a:rPr lang="en-US" dirty="0" smtClean="0">
              <a:latin typeface="Berlin Sans FB" pitchFamily="34" charset="0"/>
            </a:rPr>
            <a:t> Semester</a:t>
          </a:r>
          <a:endParaRPr lang="en-US" dirty="0">
            <a:latin typeface="Berlin Sans FB" pitchFamily="34" charset="0"/>
          </a:endParaRPr>
        </a:p>
      </dgm:t>
    </dgm:pt>
    <dgm:pt modelId="{CEC3EA81-55C7-4055-9548-24AA8C833BE4}" type="parTrans" cxnId="{FC961D23-BD4C-4FC2-9B49-F0260BD1C928}">
      <dgm:prSet/>
      <dgm:spPr/>
      <dgm:t>
        <a:bodyPr/>
        <a:lstStyle/>
        <a:p>
          <a:endParaRPr lang="en-US"/>
        </a:p>
      </dgm:t>
    </dgm:pt>
    <dgm:pt modelId="{EA4F2F8C-E2A9-42B7-81E2-A76702661521}" type="sibTrans" cxnId="{FC961D23-BD4C-4FC2-9B49-F0260BD1C928}">
      <dgm:prSet/>
      <dgm:spPr/>
      <dgm:t>
        <a:bodyPr/>
        <a:lstStyle/>
        <a:p>
          <a:endParaRPr lang="en-US"/>
        </a:p>
      </dgm:t>
    </dgm:pt>
    <dgm:pt modelId="{A973C509-5AD4-4739-8815-4C41C40D7397}">
      <dgm:prSet phldrT="[Text]"/>
      <dgm:spPr/>
      <dgm:t>
        <a:bodyPr/>
        <a:lstStyle/>
        <a:p>
          <a:r>
            <a:rPr lang="en-US" dirty="0" err="1" smtClean="0">
              <a:latin typeface="Berlin Sans FB" pitchFamily="34" charset="0"/>
            </a:rPr>
            <a:t>Rapat</a:t>
          </a:r>
          <a:r>
            <a:rPr lang="en-US" dirty="0" smtClean="0">
              <a:latin typeface="Berlin Sans FB" pitchFamily="34" charset="0"/>
            </a:rPr>
            <a:t> </a:t>
          </a:r>
          <a:r>
            <a:rPr lang="en-US" dirty="0" err="1" smtClean="0">
              <a:latin typeface="Berlin Sans FB" pitchFamily="34" charset="0"/>
            </a:rPr>
            <a:t>Dewan</a:t>
          </a:r>
          <a:r>
            <a:rPr lang="en-US" dirty="0" smtClean="0">
              <a:latin typeface="Berlin Sans FB" pitchFamily="34" charset="0"/>
            </a:rPr>
            <a:t> Guru</a:t>
          </a:r>
          <a:endParaRPr lang="en-US" dirty="0">
            <a:latin typeface="Berlin Sans FB" pitchFamily="34" charset="0"/>
          </a:endParaRPr>
        </a:p>
      </dgm:t>
    </dgm:pt>
    <dgm:pt modelId="{7C8C940D-047F-4B71-960F-05C2826ED956}" type="parTrans" cxnId="{CB66848B-1B7C-4AA2-8E6B-277BB98A5D8F}">
      <dgm:prSet/>
      <dgm:spPr/>
      <dgm:t>
        <a:bodyPr/>
        <a:lstStyle/>
        <a:p>
          <a:endParaRPr lang="en-US"/>
        </a:p>
      </dgm:t>
    </dgm:pt>
    <dgm:pt modelId="{133B3E43-4AEC-4A86-97B5-ECEA57CF4E38}" type="sibTrans" cxnId="{CB66848B-1B7C-4AA2-8E6B-277BB98A5D8F}">
      <dgm:prSet/>
      <dgm:spPr/>
      <dgm:t>
        <a:bodyPr/>
        <a:lstStyle/>
        <a:p>
          <a:endParaRPr lang="en-US"/>
        </a:p>
      </dgm:t>
    </dgm:pt>
    <dgm:pt modelId="{DFA94E5B-C01B-43DC-9FAF-2183FC0A3FDB}">
      <dgm:prSet phldrT="[Text]"/>
      <dgm:spPr/>
      <dgm:t>
        <a:bodyPr/>
        <a:lstStyle/>
        <a:p>
          <a:r>
            <a:rPr lang="en-US" dirty="0" err="1" smtClean="0">
              <a:latin typeface="Berlin Sans FB" pitchFamily="34" charset="0"/>
            </a:rPr>
            <a:t>Rapor</a:t>
          </a:r>
          <a:r>
            <a:rPr lang="en-US" dirty="0" smtClean="0">
              <a:latin typeface="Berlin Sans FB" pitchFamily="34" charset="0"/>
            </a:rPr>
            <a:t> </a:t>
          </a:r>
          <a:r>
            <a:rPr lang="en-US" dirty="0" err="1" smtClean="0">
              <a:latin typeface="Berlin Sans FB" pitchFamily="34" charset="0"/>
            </a:rPr>
            <a:t>Deskripsi</a:t>
          </a:r>
          <a:r>
            <a:rPr lang="en-US" dirty="0" smtClean="0">
              <a:latin typeface="Berlin Sans FB" pitchFamily="34" charset="0"/>
            </a:rPr>
            <a:t> </a:t>
          </a:r>
          <a:r>
            <a:rPr lang="en-US" dirty="0" err="1" smtClean="0">
              <a:latin typeface="Berlin Sans FB" pitchFamily="34" charset="0"/>
            </a:rPr>
            <a:t>Sikap</a:t>
          </a:r>
          <a:r>
            <a:rPr lang="en-US" dirty="0" smtClean="0">
              <a:latin typeface="Berlin Sans FB" pitchFamily="34" charset="0"/>
            </a:rPr>
            <a:t> KI-1 </a:t>
          </a:r>
          <a:r>
            <a:rPr lang="en-US" dirty="0" err="1" smtClean="0">
              <a:latin typeface="Berlin Sans FB" pitchFamily="34" charset="0"/>
            </a:rPr>
            <a:t>dan</a:t>
          </a:r>
          <a:r>
            <a:rPr lang="en-US" dirty="0" smtClean="0">
              <a:latin typeface="Berlin Sans FB" pitchFamily="34" charset="0"/>
            </a:rPr>
            <a:t> KI-2</a:t>
          </a:r>
          <a:endParaRPr lang="en-US" dirty="0">
            <a:latin typeface="Berlin Sans FB" pitchFamily="34" charset="0"/>
          </a:endParaRPr>
        </a:p>
      </dgm:t>
    </dgm:pt>
    <dgm:pt modelId="{807671FB-3661-484A-BF54-9B4824CA1382}" type="parTrans" cxnId="{CB268732-E197-4275-ABD4-9B727126011B}">
      <dgm:prSet/>
      <dgm:spPr/>
      <dgm:t>
        <a:bodyPr/>
        <a:lstStyle/>
        <a:p>
          <a:endParaRPr lang="en-US"/>
        </a:p>
      </dgm:t>
    </dgm:pt>
    <dgm:pt modelId="{2C805315-6DA9-40FA-80EC-C70EC9C93704}" type="sibTrans" cxnId="{CB268732-E197-4275-ABD4-9B727126011B}">
      <dgm:prSet/>
      <dgm:spPr/>
      <dgm:t>
        <a:bodyPr/>
        <a:lstStyle/>
        <a:p>
          <a:endParaRPr lang="en-US"/>
        </a:p>
      </dgm:t>
    </dgm:pt>
    <dgm:pt modelId="{B316C839-9245-491A-9A90-69795CFDFC8F}" type="pres">
      <dgm:prSet presAssocID="{8DBA2A9C-4E80-4229-9BA6-C175372F792F}" presName="arrowDiagram" presStyleCnt="0">
        <dgm:presLayoutVars>
          <dgm:chMax val="5"/>
          <dgm:dir/>
          <dgm:resizeHandles val="exact"/>
        </dgm:presLayoutVars>
      </dgm:prSet>
      <dgm:spPr/>
      <dgm:t>
        <a:bodyPr/>
        <a:lstStyle/>
        <a:p>
          <a:endParaRPr lang="en-US"/>
        </a:p>
      </dgm:t>
    </dgm:pt>
    <dgm:pt modelId="{45B8E5F5-65F9-45B9-B91B-A64E0459FA7D}" type="pres">
      <dgm:prSet presAssocID="{8DBA2A9C-4E80-4229-9BA6-C175372F792F}" presName="arrow" presStyleLbl="bgShp" presStyleIdx="0" presStyleCnt="1"/>
      <dgm:spPr>
        <a:solidFill>
          <a:srgbClr val="FF66CC"/>
        </a:solidFill>
      </dgm:spPr>
      <dgm:t>
        <a:bodyPr/>
        <a:lstStyle/>
        <a:p>
          <a:endParaRPr lang="en-US"/>
        </a:p>
      </dgm:t>
    </dgm:pt>
    <dgm:pt modelId="{4E09191C-C9D7-4301-B33D-65228C0BE493}" type="pres">
      <dgm:prSet presAssocID="{8DBA2A9C-4E80-4229-9BA6-C175372F792F}" presName="arrowDiagram5" presStyleCnt="0"/>
      <dgm:spPr/>
    </dgm:pt>
    <dgm:pt modelId="{64B4E414-39A8-47DB-9BD7-86A95D5E8A47}" type="pres">
      <dgm:prSet presAssocID="{8A802C7B-F9E7-4AAA-AF03-F3998CF88F71}" presName="bullet5a" presStyleLbl="node1" presStyleIdx="0" presStyleCnt="5"/>
      <dgm:spPr/>
    </dgm:pt>
    <dgm:pt modelId="{26B61413-51D5-4FE6-A478-9C4DD4A8426D}" type="pres">
      <dgm:prSet presAssocID="{8A802C7B-F9E7-4AAA-AF03-F3998CF88F71}" presName="textBox5a" presStyleLbl="revTx" presStyleIdx="0" presStyleCnt="5">
        <dgm:presLayoutVars>
          <dgm:bulletEnabled val="1"/>
        </dgm:presLayoutVars>
      </dgm:prSet>
      <dgm:spPr/>
      <dgm:t>
        <a:bodyPr/>
        <a:lstStyle/>
        <a:p>
          <a:endParaRPr lang="en-US"/>
        </a:p>
      </dgm:t>
    </dgm:pt>
    <dgm:pt modelId="{91AA814E-1154-491C-AB0A-1CA8F95C48A1}" type="pres">
      <dgm:prSet presAssocID="{BA9A37A8-8A44-4292-8119-9DF0178C8489}" presName="bullet5b" presStyleLbl="node1" presStyleIdx="1" presStyleCnt="5"/>
      <dgm:spPr/>
    </dgm:pt>
    <dgm:pt modelId="{9FD8FF5B-61BB-40DA-A3CE-4CC714688460}" type="pres">
      <dgm:prSet presAssocID="{BA9A37A8-8A44-4292-8119-9DF0178C8489}" presName="textBox5b" presStyleLbl="revTx" presStyleIdx="1" presStyleCnt="5">
        <dgm:presLayoutVars>
          <dgm:bulletEnabled val="1"/>
        </dgm:presLayoutVars>
      </dgm:prSet>
      <dgm:spPr/>
      <dgm:t>
        <a:bodyPr/>
        <a:lstStyle/>
        <a:p>
          <a:endParaRPr lang="en-US"/>
        </a:p>
      </dgm:t>
    </dgm:pt>
    <dgm:pt modelId="{48F5F43B-C535-4AFB-BC99-F366CE64C204}" type="pres">
      <dgm:prSet presAssocID="{13743328-03D9-4A15-9BAF-2671A709BD5A}" presName="bullet5c" presStyleLbl="node1" presStyleIdx="2" presStyleCnt="5"/>
      <dgm:spPr/>
    </dgm:pt>
    <dgm:pt modelId="{69B4F48B-5F0C-4638-BCC9-1E3C971C803F}" type="pres">
      <dgm:prSet presAssocID="{13743328-03D9-4A15-9BAF-2671A709BD5A}" presName="textBox5c" presStyleLbl="revTx" presStyleIdx="2" presStyleCnt="5">
        <dgm:presLayoutVars>
          <dgm:bulletEnabled val="1"/>
        </dgm:presLayoutVars>
      </dgm:prSet>
      <dgm:spPr/>
      <dgm:t>
        <a:bodyPr/>
        <a:lstStyle/>
        <a:p>
          <a:endParaRPr lang="en-US"/>
        </a:p>
      </dgm:t>
    </dgm:pt>
    <dgm:pt modelId="{3277DB89-EB45-4B43-8F2E-C45598E24BF1}" type="pres">
      <dgm:prSet presAssocID="{A973C509-5AD4-4739-8815-4C41C40D7397}" presName="bullet5d" presStyleLbl="node1" presStyleIdx="3" presStyleCnt="5"/>
      <dgm:spPr/>
    </dgm:pt>
    <dgm:pt modelId="{67A30C9F-D7AF-4297-9E2B-65A9EAD2FB29}" type="pres">
      <dgm:prSet presAssocID="{A973C509-5AD4-4739-8815-4C41C40D7397}" presName="textBox5d" presStyleLbl="revTx" presStyleIdx="3" presStyleCnt="5">
        <dgm:presLayoutVars>
          <dgm:bulletEnabled val="1"/>
        </dgm:presLayoutVars>
      </dgm:prSet>
      <dgm:spPr/>
      <dgm:t>
        <a:bodyPr/>
        <a:lstStyle/>
        <a:p>
          <a:endParaRPr lang="en-US"/>
        </a:p>
      </dgm:t>
    </dgm:pt>
    <dgm:pt modelId="{7EFD7A84-5D51-418F-91DB-B922C4490090}" type="pres">
      <dgm:prSet presAssocID="{DFA94E5B-C01B-43DC-9FAF-2183FC0A3FDB}" presName="bullet5e" presStyleLbl="node1" presStyleIdx="4" presStyleCnt="5"/>
      <dgm:spPr/>
    </dgm:pt>
    <dgm:pt modelId="{7BD00B39-3622-4566-8561-613E40AD932A}" type="pres">
      <dgm:prSet presAssocID="{DFA94E5B-C01B-43DC-9FAF-2183FC0A3FDB}" presName="textBox5e" presStyleLbl="revTx" presStyleIdx="4" presStyleCnt="5" custScaleY="61520" custLinFactNeighborX="1099" custLinFactNeighborY="-35826">
        <dgm:presLayoutVars>
          <dgm:bulletEnabled val="1"/>
        </dgm:presLayoutVars>
      </dgm:prSet>
      <dgm:spPr/>
      <dgm:t>
        <a:bodyPr/>
        <a:lstStyle/>
        <a:p>
          <a:endParaRPr lang="en-US"/>
        </a:p>
      </dgm:t>
    </dgm:pt>
  </dgm:ptLst>
  <dgm:cxnLst>
    <dgm:cxn modelId="{6BD2886A-F065-42B3-BC16-68EA7C20220E}" type="presOf" srcId="{DFA94E5B-C01B-43DC-9FAF-2183FC0A3FDB}" destId="{7BD00B39-3622-4566-8561-613E40AD932A}" srcOrd="0" destOrd="0" presId="urn:microsoft.com/office/officeart/2005/8/layout/arrow2"/>
    <dgm:cxn modelId="{36013E30-C8E2-49A8-A423-35746A43FB7E}" type="presOf" srcId="{13743328-03D9-4A15-9BAF-2671A709BD5A}" destId="{69B4F48B-5F0C-4638-BCC9-1E3C971C803F}" srcOrd="0" destOrd="0" presId="urn:microsoft.com/office/officeart/2005/8/layout/arrow2"/>
    <dgm:cxn modelId="{ADB27097-E544-4418-9322-7B5FE595E30D}" type="presOf" srcId="{8A802C7B-F9E7-4AAA-AF03-F3998CF88F71}" destId="{26B61413-51D5-4FE6-A478-9C4DD4A8426D}" srcOrd="0" destOrd="0" presId="urn:microsoft.com/office/officeart/2005/8/layout/arrow2"/>
    <dgm:cxn modelId="{55971F6D-9D5E-44C0-B40E-348C614931A8}" type="presOf" srcId="{A973C509-5AD4-4739-8815-4C41C40D7397}" destId="{67A30C9F-D7AF-4297-9E2B-65A9EAD2FB29}" srcOrd="0" destOrd="0" presId="urn:microsoft.com/office/officeart/2005/8/layout/arrow2"/>
    <dgm:cxn modelId="{63D9909D-68EE-4685-8FEE-E4FEA0CB8099}" type="presOf" srcId="{8DBA2A9C-4E80-4229-9BA6-C175372F792F}" destId="{B316C839-9245-491A-9A90-69795CFDFC8F}" srcOrd="0" destOrd="0" presId="urn:microsoft.com/office/officeart/2005/8/layout/arrow2"/>
    <dgm:cxn modelId="{0070FAC5-5E6B-4BDD-B283-AA5EA005BB8C}" type="presOf" srcId="{BA9A37A8-8A44-4292-8119-9DF0178C8489}" destId="{9FD8FF5B-61BB-40DA-A3CE-4CC714688460}" srcOrd="0" destOrd="0" presId="urn:microsoft.com/office/officeart/2005/8/layout/arrow2"/>
    <dgm:cxn modelId="{CFC19044-AB6C-44F0-96F1-8E0D6ECAF09D}" srcId="{8DBA2A9C-4E80-4229-9BA6-C175372F792F}" destId="{8A802C7B-F9E7-4AAA-AF03-F3998CF88F71}" srcOrd="0" destOrd="0" parTransId="{DEF7F5C2-B748-4762-89AA-44B921081F64}" sibTransId="{40FA7CA4-B8C5-4F25-BDBF-6946569394C8}"/>
    <dgm:cxn modelId="{81758002-B371-43E6-B116-7E5ED4010854}" srcId="{8DBA2A9C-4E80-4229-9BA6-C175372F792F}" destId="{BA9A37A8-8A44-4292-8119-9DF0178C8489}" srcOrd="1" destOrd="0" parTransId="{369C5B82-85B5-40B8-BC48-7D8B8B4E03CB}" sibTransId="{E94946F9-C588-4935-8304-0F82D00F6B3C}"/>
    <dgm:cxn modelId="{FC961D23-BD4C-4FC2-9B49-F0260BD1C928}" srcId="{8DBA2A9C-4E80-4229-9BA6-C175372F792F}" destId="{13743328-03D9-4A15-9BAF-2671A709BD5A}" srcOrd="2" destOrd="0" parTransId="{CEC3EA81-55C7-4055-9548-24AA8C833BE4}" sibTransId="{EA4F2F8C-E2A9-42B7-81E2-A76702661521}"/>
    <dgm:cxn modelId="{CB268732-E197-4275-ABD4-9B727126011B}" srcId="{8DBA2A9C-4E80-4229-9BA6-C175372F792F}" destId="{DFA94E5B-C01B-43DC-9FAF-2183FC0A3FDB}" srcOrd="4" destOrd="0" parTransId="{807671FB-3661-484A-BF54-9B4824CA1382}" sibTransId="{2C805315-6DA9-40FA-80EC-C70EC9C93704}"/>
    <dgm:cxn modelId="{CB66848B-1B7C-4AA2-8E6B-277BB98A5D8F}" srcId="{8DBA2A9C-4E80-4229-9BA6-C175372F792F}" destId="{A973C509-5AD4-4739-8815-4C41C40D7397}" srcOrd="3" destOrd="0" parTransId="{7C8C940D-047F-4B71-960F-05C2826ED956}" sibTransId="{133B3E43-4AEC-4A86-97B5-ECEA57CF4E38}"/>
    <dgm:cxn modelId="{E26C5E65-AE6A-4721-A2FD-4CBD28838ACA}" type="presParOf" srcId="{B316C839-9245-491A-9A90-69795CFDFC8F}" destId="{45B8E5F5-65F9-45B9-B91B-A64E0459FA7D}" srcOrd="0" destOrd="0" presId="urn:microsoft.com/office/officeart/2005/8/layout/arrow2"/>
    <dgm:cxn modelId="{401CDA40-C30A-4AEE-B9BA-E3B109F9D32C}" type="presParOf" srcId="{B316C839-9245-491A-9A90-69795CFDFC8F}" destId="{4E09191C-C9D7-4301-B33D-65228C0BE493}" srcOrd="1" destOrd="0" presId="urn:microsoft.com/office/officeart/2005/8/layout/arrow2"/>
    <dgm:cxn modelId="{1ADE2A4E-8F5B-45C7-9075-EA726C0FCD5E}" type="presParOf" srcId="{4E09191C-C9D7-4301-B33D-65228C0BE493}" destId="{64B4E414-39A8-47DB-9BD7-86A95D5E8A47}" srcOrd="0" destOrd="0" presId="urn:microsoft.com/office/officeart/2005/8/layout/arrow2"/>
    <dgm:cxn modelId="{0202CE63-3950-43D6-B9AC-DCD8C0909481}" type="presParOf" srcId="{4E09191C-C9D7-4301-B33D-65228C0BE493}" destId="{26B61413-51D5-4FE6-A478-9C4DD4A8426D}" srcOrd="1" destOrd="0" presId="urn:microsoft.com/office/officeart/2005/8/layout/arrow2"/>
    <dgm:cxn modelId="{AB8AECEC-9D28-4C70-A14D-E81211E995E1}" type="presParOf" srcId="{4E09191C-C9D7-4301-B33D-65228C0BE493}" destId="{91AA814E-1154-491C-AB0A-1CA8F95C48A1}" srcOrd="2" destOrd="0" presId="urn:microsoft.com/office/officeart/2005/8/layout/arrow2"/>
    <dgm:cxn modelId="{3F01A9C1-3F7F-4438-8B0B-A4BD1E8191EC}" type="presParOf" srcId="{4E09191C-C9D7-4301-B33D-65228C0BE493}" destId="{9FD8FF5B-61BB-40DA-A3CE-4CC714688460}" srcOrd="3" destOrd="0" presId="urn:microsoft.com/office/officeart/2005/8/layout/arrow2"/>
    <dgm:cxn modelId="{1BDA6D26-12A2-4EB9-83A3-1282967CE14E}" type="presParOf" srcId="{4E09191C-C9D7-4301-B33D-65228C0BE493}" destId="{48F5F43B-C535-4AFB-BC99-F366CE64C204}" srcOrd="4" destOrd="0" presId="urn:microsoft.com/office/officeart/2005/8/layout/arrow2"/>
    <dgm:cxn modelId="{1CBEB611-C360-4A35-849F-47B2AF715FFD}" type="presParOf" srcId="{4E09191C-C9D7-4301-B33D-65228C0BE493}" destId="{69B4F48B-5F0C-4638-BCC9-1E3C971C803F}" srcOrd="5" destOrd="0" presId="urn:microsoft.com/office/officeart/2005/8/layout/arrow2"/>
    <dgm:cxn modelId="{F1B666CE-39CE-44BA-9CAA-E173C17C48B0}" type="presParOf" srcId="{4E09191C-C9D7-4301-B33D-65228C0BE493}" destId="{3277DB89-EB45-4B43-8F2E-C45598E24BF1}" srcOrd="6" destOrd="0" presId="urn:microsoft.com/office/officeart/2005/8/layout/arrow2"/>
    <dgm:cxn modelId="{A93A9CF3-EBD2-4F0A-9EC3-007F36A7DC3C}" type="presParOf" srcId="{4E09191C-C9D7-4301-B33D-65228C0BE493}" destId="{67A30C9F-D7AF-4297-9E2B-65A9EAD2FB29}" srcOrd="7" destOrd="0" presId="urn:microsoft.com/office/officeart/2005/8/layout/arrow2"/>
    <dgm:cxn modelId="{2BAD2AFE-E302-4517-9B07-6F0928441DDB}" type="presParOf" srcId="{4E09191C-C9D7-4301-B33D-65228C0BE493}" destId="{7EFD7A84-5D51-418F-91DB-B922C4490090}" srcOrd="8" destOrd="0" presId="urn:microsoft.com/office/officeart/2005/8/layout/arrow2"/>
    <dgm:cxn modelId="{9C95D303-DB06-4368-A3EF-DAACCE1621FD}" type="presParOf" srcId="{4E09191C-C9D7-4301-B33D-65228C0BE493}" destId="{7BD00B39-3622-4566-8561-613E40AD932A}"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9380BA5-1659-4B8B-B8BF-1D18212856E4}" type="doc">
      <dgm:prSet loTypeId="urn:microsoft.com/office/officeart/2008/layout/HorizontalMultiLevelHierarchy" loCatId="hierarchy" qsTypeId="urn:microsoft.com/office/officeart/2005/8/quickstyle/simple1" qsCatId="simple" csTypeId="urn:microsoft.com/office/officeart/2005/8/colors/accent1_3" csCatId="accent1" phldr="1"/>
      <dgm:spPr/>
      <dgm:t>
        <a:bodyPr/>
        <a:lstStyle/>
        <a:p>
          <a:endParaRPr lang="en-US"/>
        </a:p>
      </dgm:t>
    </dgm:pt>
    <dgm:pt modelId="{2985FE0D-3A2E-429C-9D9B-EC1F7EEA8812}">
      <dgm:prSet phldrT="[Text]" custT="1"/>
      <dgm:spPr>
        <a:solidFill>
          <a:srgbClr val="C00000"/>
        </a:solidFill>
      </dgm:spPr>
      <dgm:t>
        <a:bodyPr/>
        <a:lstStyle/>
        <a:p>
          <a:pPr>
            <a:lnSpc>
              <a:spcPts val="2900"/>
            </a:lnSpc>
            <a:spcAft>
              <a:spcPts val="0"/>
            </a:spcAft>
          </a:pPr>
          <a:r>
            <a:rPr lang="id-ID" sz="2800" noProof="0" dirty="0" smtClean="0"/>
            <a:t>Penilaian</a:t>
          </a:r>
          <a:endParaRPr lang="id-ID" sz="2000" noProof="0" dirty="0" smtClean="0"/>
        </a:p>
        <a:p>
          <a:pPr>
            <a:lnSpc>
              <a:spcPts val="2900"/>
            </a:lnSpc>
            <a:spcAft>
              <a:spcPts val="0"/>
            </a:spcAft>
          </a:pPr>
          <a:r>
            <a:rPr lang="id-ID" sz="2000" noProof="0" dirty="0" smtClean="0"/>
            <a:t>Sikap spiritual dan sosial</a:t>
          </a:r>
          <a:endParaRPr lang="id-ID" sz="2000" noProof="0" dirty="0"/>
        </a:p>
      </dgm:t>
    </dgm:pt>
    <dgm:pt modelId="{A335775F-554F-468B-A18A-C8171B35697A}" type="parTrans" cxnId="{5799B771-67E1-4BD5-9F00-16A0727E6AA3}">
      <dgm:prSet/>
      <dgm:spPr/>
      <dgm:t>
        <a:bodyPr/>
        <a:lstStyle/>
        <a:p>
          <a:endParaRPr lang="en-US"/>
        </a:p>
      </dgm:t>
    </dgm:pt>
    <dgm:pt modelId="{D1784905-E176-4E89-B01F-73C532594F8A}" type="sibTrans" cxnId="{5799B771-67E1-4BD5-9F00-16A0727E6AA3}">
      <dgm:prSet/>
      <dgm:spPr/>
      <dgm:t>
        <a:bodyPr/>
        <a:lstStyle/>
        <a:p>
          <a:endParaRPr lang="en-US"/>
        </a:p>
      </dgm:t>
    </dgm:pt>
    <dgm:pt modelId="{45183057-0EFF-442D-B62F-3B76504C6D87}">
      <dgm:prSet phldrT="[Text]" custT="1"/>
      <dgm:spPr>
        <a:solidFill>
          <a:schemeClr val="accent5">
            <a:lumMod val="75000"/>
          </a:schemeClr>
        </a:solidFill>
      </dgm:spPr>
      <dgm:t>
        <a:bodyPr/>
        <a:lstStyle/>
        <a:p>
          <a:r>
            <a:rPr lang="en-US" sz="2400" dirty="0" err="1" smtClean="0">
              <a:latin typeface="Berlin Sans FB" pitchFamily="34" charset="0"/>
            </a:rPr>
            <a:t>Utama</a:t>
          </a:r>
          <a:endParaRPr lang="en-US" sz="2400" dirty="0">
            <a:latin typeface="Berlin Sans FB" pitchFamily="34" charset="0"/>
          </a:endParaRPr>
        </a:p>
      </dgm:t>
    </dgm:pt>
    <dgm:pt modelId="{B30FDCF5-36F4-441B-AC40-BD4CE8956645}" type="parTrans" cxnId="{8D96F6E8-1611-4E83-86ED-E88EFFBEF176}">
      <dgm:prSet/>
      <dgm:spPr/>
      <dgm:t>
        <a:bodyPr/>
        <a:lstStyle/>
        <a:p>
          <a:endParaRPr lang="en-US"/>
        </a:p>
      </dgm:t>
    </dgm:pt>
    <dgm:pt modelId="{CC91D18C-3E84-4E7E-9AE2-612A3B8350D0}" type="sibTrans" cxnId="{8D96F6E8-1611-4E83-86ED-E88EFFBEF176}">
      <dgm:prSet/>
      <dgm:spPr/>
      <dgm:t>
        <a:bodyPr/>
        <a:lstStyle/>
        <a:p>
          <a:endParaRPr lang="en-US"/>
        </a:p>
      </dgm:t>
    </dgm:pt>
    <dgm:pt modelId="{DE922A40-AAB9-40FC-87F6-502E5E505353}">
      <dgm:prSet phldrT="[Text]" custT="1"/>
      <dgm:spPr>
        <a:solidFill>
          <a:srgbClr val="002060"/>
        </a:solidFill>
      </dgm:spPr>
      <dgm:t>
        <a:bodyPr/>
        <a:lstStyle/>
        <a:p>
          <a:r>
            <a:rPr lang="en-US" sz="2400" dirty="0" err="1" smtClean="0">
              <a:latin typeface="Berlin Sans FB" pitchFamily="34" charset="0"/>
            </a:rPr>
            <a:t>Penunjang</a:t>
          </a:r>
          <a:endParaRPr lang="en-US" sz="2400" dirty="0">
            <a:latin typeface="Berlin Sans FB" pitchFamily="34" charset="0"/>
          </a:endParaRPr>
        </a:p>
      </dgm:t>
    </dgm:pt>
    <dgm:pt modelId="{10B5058F-6A0B-4966-9302-C3EDB89277EB}" type="parTrans" cxnId="{D19C231A-BB73-4CEF-BE6C-ACB4290414AA}">
      <dgm:prSet/>
      <dgm:spPr/>
      <dgm:t>
        <a:bodyPr/>
        <a:lstStyle/>
        <a:p>
          <a:endParaRPr lang="en-US"/>
        </a:p>
      </dgm:t>
    </dgm:pt>
    <dgm:pt modelId="{E062A122-4475-46DA-A8C3-E5167469091B}" type="sibTrans" cxnId="{D19C231A-BB73-4CEF-BE6C-ACB4290414AA}">
      <dgm:prSet/>
      <dgm:spPr/>
      <dgm:t>
        <a:bodyPr/>
        <a:lstStyle/>
        <a:p>
          <a:endParaRPr lang="en-US"/>
        </a:p>
      </dgm:t>
    </dgm:pt>
    <dgm:pt modelId="{A4A665B0-5516-3A43-A2D8-D45B9D3BAE17}">
      <dgm:prSet phldrT="[Text]"/>
      <dgm:spPr>
        <a:solidFill>
          <a:srgbClr val="006666"/>
        </a:solidFill>
      </dgm:spPr>
      <dgm:t>
        <a:bodyPr/>
        <a:lstStyle/>
        <a:p>
          <a:pPr marL="95250" indent="0" algn="l"/>
          <a:r>
            <a:rPr lang="id-ID" b="1" dirty="0" smtClean="0">
              <a:latin typeface="Agency FB" pitchFamily="34" charset="0"/>
            </a:rPr>
            <a:t> </a:t>
          </a:r>
          <a:r>
            <a:rPr lang="en-US" b="1" dirty="0" err="1" smtClean="0">
              <a:latin typeface="Agency FB" pitchFamily="34" charset="0"/>
            </a:rPr>
            <a:t>Observasi</a:t>
          </a:r>
          <a:r>
            <a:rPr lang="en-US" b="1" dirty="0" smtClean="0">
              <a:latin typeface="Agency FB" pitchFamily="34" charset="0"/>
            </a:rPr>
            <a:t> W</a:t>
          </a:r>
          <a:r>
            <a:rPr lang="id-ID" b="1" dirty="0" smtClean="0">
              <a:latin typeface="Agency FB" pitchFamily="34" charset="0"/>
            </a:rPr>
            <a:t>K</a:t>
          </a:r>
          <a:endParaRPr lang="en-US" b="1" dirty="0">
            <a:latin typeface="Agency FB" pitchFamily="34" charset="0"/>
          </a:endParaRPr>
        </a:p>
      </dgm:t>
    </dgm:pt>
    <dgm:pt modelId="{ACDDD24C-1150-3049-8E61-717BAC0D943C}" type="parTrans" cxnId="{FC1744DD-A8F9-2743-8382-F0F07C188D9E}">
      <dgm:prSet/>
      <dgm:spPr>
        <a:ln w="28575">
          <a:solidFill>
            <a:schemeClr val="tx1"/>
          </a:solidFill>
        </a:ln>
      </dgm:spPr>
      <dgm:t>
        <a:bodyPr/>
        <a:lstStyle/>
        <a:p>
          <a:endParaRPr lang="en-US"/>
        </a:p>
      </dgm:t>
    </dgm:pt>
    <dgm:pt modelId="{90FD6E33-D5C3-1142-8ED8-55365AFCE4B3}" type="sibTrans" cxnId="{FC1744DD-A8F9-2743-8382-F0F07C188D9E}">
      <dgm:prSet/>
      <dgm:spPr/>
      <dgm:t>
        <a:bodyPr/>
        <a:lstStyle/>
        <a:p>
          <a:endParaRPr lang="en-US"/>
        </a:p>
      </dgm:t>
    </dgm:pt>
    <dgm:pt modelId="{D29F7E1F-13B5-BC41-83CD-839A62C22410}">
      <dgm:prSet phldrT="[Text]"/>
      <dgm:spPr>
        <a:solidFill>
          <a:srgbClr val="002060"/>
        </a:solidFill>
      </dgm:spPr>
      <dgm:t>
        <a:bodyPr/>
        <a:lstStyle/>
        <a:p>
          <a:pPr marL="95250" indent="0" algn="l"/>
          <a:r>
            <a:rPr lang="en-US" dirty="0" err="1" smtClean="0"/>
            <a:t>Penilaian</a:t>
          </a:r>
          <a:r>
            <a:rPr lang="en-US" dirty="0" smtClean="0"/>
            <a:t> </a:t>
          </a:r>
          <a:r>
            <a:rPr lang="en-US" dirty="0" err="1" smtClean="0"/>
            <a:t>diri</a:t>
          </a:r>
          <a:endParaRPr lang="en-US" dirty="0"/>
        </a:p>
      </dgm:t>
    </dgm:pt>
    <dgm:pt modelId="{311BD503-624B-3148-934C-4ECDB409050B}" type="parTrans" cxnId="{9F61DEF8-C610-B545-9243-73D83CBF92FB}">
      <dgm:prSet/>
      <dgm:spPr>
        <a:ln w="28575">
          <a:solidFill>
            <a:schemeClr val="tx1"/>
          </a:solidFill>
        </a:ln>
      </dgm:spPr>
      <dgm:t>
        <a:bodyPr/>
        <a:lstStyle/>
        <a:p>
          <a:endParaRPr lang="en-US"/>
        </a:p>
      </dgm:t>
    </dgm:pt>
    <dgm:pt modelId="{52C5896F-8A00-8549-B19C-E8D9EDD0EB4C}" type="sibTrans" cxnId="{9F61DEF8-C610-B545-9243-73D83CBF92FB}">
      <dgm:prSet/>
      <dgm:spPr/>
      <dgm:t>
        <a:bodyPr/>
        <a:lstStyle/>
        <a:p>
          <a:endParaRPr lang="en-US"/>
        </a:p>
      </dgm:t>
    </dgm:pt>
    <dgm:pt modelId="{A71567F5-EFF1-7B4E-B11B-AE2DFA13DCE2}">
      <dgm:prSet phldrT="[Text]"/>
      <dgm:spPr>
        <a:solidFill>
          <a:srgbClr val="002060"/>
        </a:solidFill>
      </dgm:spPr>
      <dgm:t>
        <a:bodyPr/>
        <a:lstStyle/>
        <a:p>
          <a:pPr marL="95250" indent="0" algn="l"/>
          <a:r>
            <a:rPr lang="en-US" dirty="0" err="1" smtClean="0"/>
            <a:t>Penilaian</a:t>
          </a:r>
          <a:r>
            <a:rPr lang="en-US" dirty="0" smtClean="0"/>
            <a:t> </a:t>
          </a:r>
          <a:r>
            <a:rPr lang="en-US" dirty="0" err="1" smtClean="0"/>
            <a:t>antar</a:t>
          </a:r>
          <a:r>
            <a:rPr lang="en-US" dirty="0" smtClean="0"/>
            <a:t> </a:t>
          </a:r>
          <a:r>
            <a:rPr lang="en-US" dirty="0" err="1" smtClean="0"/>
            <a:t>teman</a:t>
          </a:r>
          <a:endParaRPr lang="en-US" dirty="0"/>
        </a:p>
      </dgm:t>
    </dgm:pt>
    <dgm:pt modelId="{AE7DB820-9CEA-6F47-BB5B-EC139C291B7B}" type="parTrans" cxnId="{909BB7DC-138C-574D-AF4C-BC5E177C969F}">
      <dgm:prSet/>
      <dgm:spPr>
        <a:ln w="28575">
          <a:solidFill>
            <a:schemeClr val="tx1"/>
          </a:solidFill>
        </a:ln>
      </dgm:spPr>
      <dgm:t>
        <a:bodyPr/>
        <a:lstStyle/>
        <a:p>
          <a:endParaRPr lang="en-US"/>
        </a:p>
      </dgm:t>
    </dgm:pt>
    <dgm:pt modelId="{02B85354-88DB-CC40-86B4-2BA9813E2FBA}" type="sibTrans" cxnId="{909BB7DC-138C-574D-AF4C-BC5E177C969F}">
      <dgm:prSet/>
      <dgm:spPr/>
      <dgm:t>
        <a:bodyPr/>
        <a:lstStyle/>
        <a:p>
          <a:endParaRPr lang="en-US"/>
        </a:p>
      </dgm:t>
    </dgm:pt>
    <dgm:pt modelId="{C304D008-52C5-AA4A-A718-61F61270D0B2}">
      <dgm:prSet phldrT="[Text]"/>
      <dgm:spPr>
        <a:solidFill>
          <a:srgbClr val="006666"/>
        </a:solidFill>
      </dgm:spPr>
      <dgm:t>
        <a:bodyPr/>
        <a:lstStyle/>
        <a:p>
          <a:pPr marL="95250" indent="0" algn="l"/>
          <a:r>
            <a:rPr lang="id-ID" b="1" dirty="0" smtClean="0">
              <a:latin typeface="Agency FB" pitchFamily="34" charset="0"/>
            </a:rPr>
            <a:t> </a:t>
          </a:r>
          <a:r>
            <a:rPr lang="en-US" b="1" dirty="0" err="1" smtClean="0">
              <a:latin typeface="Agency FB" pitchFamily="34" charset="0"/>
            </a:rPr>
            <a:t>Observasi</a:t>
          </a:r>
          <a:r>
            <a:rPr lang="en-US" b="1" dirty="0" smtClean="0">
              <a:latin typeface="Agency FB" pitchFamily="34" charset="0"/>
            </a:rPr>
            <a:t> guru </a:t>
          </a:r>
          <a:r>
            <a:rPr lang="id-ID" b="1" dirty="0" smtClean="0">
              <a:latin typeface="Agency FB" pitchFamily="34" charset="0"/>
            </a:rPr>
            <a:t>BK</a:t>
          </a:r>
          <a:endParaRPr lang="en-US" b="1" dirty="0">
            <a:latin typeface="Agency FB" pitchFamily="34" charset="0"/>
          </a:endParaRPr>
        </a:p>
      </dgm:t>
    </dgm:pt>
    <dgm:pt modelId="{95E081AB-CE31-5440-B3B4-DA1476D704C6}" type="parTrans" cxnId="{5DC99349-C970-894B-87BC-7A73EE8B31A2}">
      <dgm:prSet/>
      <dgm:spPr>
        <a:ln w="28575">
          <a:solidFill>
            <a:schemeClr val="tx1"/>
          </a:solidFill>
        </a:ln>
      </dgm:spPr>
      <dgm:t>
        <a:bodyPr/>
        <a:lstStyle/>
        <a:p>
          <a:endParaRPr lang="en-US"/>
        </a:p>
      </dgm:t>
    </dgm:pt>
    <dgm:pt modelId="{89583126-7443-EA46-8671-095CD59AC258}" type="sibTrans" cxnId="{5DC99349-C970-894B-87BC-7A73EE8B31A2}">
      <dgm:prSet/>
      <dgm:spPr/>
      <dgm:t>
        <a:bodyPr/>
        <a:lstStyle/>
        <a:p>
          <a:endParaRPr lang="en-US"/>
        </a:p>
      </dgm:t>
    </dgm:pt>
    <dgm:pt modelId="{DE858190-2D83-7542-84AB-3C45C63B060B}">
      <dgm:prSet phldrT="[Text]" custT="1"/>
      <dgm:spPr>
        <a:solidFill>
          <a:srgbClr val="006666"/>
        </a:solidFill>
      </dgm:spPr>
      <dgm:t>
        <a:bodyPr/>
        <a:lstStyle/>
        <a:p>
          <a:pPr marL="95250" indent="0" algn="l"/>
          <a:r>
            <a:rPr lang="id-ID" sz="2000" b="1" dirty="0" smtClean="0">
              <a:latin typeface="Agency FB" pitchFamily="34" charset="0"/>
            </a:rPr>
            <a:t> Observasi guru MP</a:t>
          </a:r>
          <a:endParaRPr lang="en-US" sz="2000" b="1" dirty="0">
            <a:latin typeface="Agency FB" pitchFamily="34" charset="0"/>
          </a:endParaRPr>
        </a:p>
      </dgm:t>
    </dgm:pt>
    <dgm:pt modelId="{F8C64C95-EA8E-5E4A-AAC6-6DD63A054E95}" type="sibTrans" cxnId="{015DCF57-5591-4A47-9C4C-D50FEFAF9527}">
      <dgm:prSet/>
      <dgm:spPr/>
      <dgm:t>
        <a:bodyPr/>
        <a:lstStyle/>
        <a:p>
          <a:endParaRPr lang="en-US"/>
        </a:p>
      </dgm:t>
    </dgm:pt>
    <dgm:pt modelId="{F438F394-CFD6-8142-B677-A43640BDC80C}" type="parTrans" cxnId="{015DCF57-5591-4A47-9C4C-D50FEFAF9527}">
      <dgm:prSet/>
      <dgm:spPr>
        <a:ln w="28575">
          <a:solidFill>
            <a:schemeClr val="tx1"/>
          </a:solidFill>
        </a:ln>
      </dgm:spPr>
      <dgm:t>
        <a:bodyPr/>
        <a:lstStyle/>
        <a:p>
          <a:endParaRPr lang="en-US"/>
        </a:p>
      </dgm:t>
    </dgm:pt>
    <dgm:pt modelId="{539B0A69-9280-4B99-AFE6-03307D4D8106}" type="pres">
      <dgm:prSet presAssocID="{59380BA5-1659-4B8B-B8BF-1D18212856E4}" presName="Name0" presStyleCnt="0">
        <dgm:presLayoutVars>
          <dgm:chPref val="1"/>
          <dgm:dir/>
          <dgm:animOne val="branch"/>
          <dgm:animLvl val="lvl"/>
          <dgm:resizeHandles val="exact"/>
        </dgm:presLayoutVars>
      </dgm:prSet>
      <dgm:spPr/>
      <dgm:t>
        <a:bodyPr/>
        <a:lstStyle/>
        <a:p>
          <a:endParaRPr lang="id-ID"/>
        </a:p>
      </dgm:t>
    </dgm:pt>
    <dgm:pt modelId="{06741A82-F948-446F-A1B9-7C1E0CCF1F5F}" type="pres">
      <dgm:prSet presAssocID="{2985FE0D-3A2E-429C-9D9B-EC1F7EEA8812}" presName="root1" presStyleCnt="0"/>
      <dgm:spPr/>
      <dgm:t>
        <a:bodyPr/>
        <a:lstStyle/>
        <a:p>
          <a:endParaRPr lang="en-US"/>
        </a:p>
      </dgm:t>
    </dgm:pt>
    <dgm:pt modelId="{4BD0AADA-B4BC-4C86-B8E4-DA3276BC5782}" type="pres">
      <dgm:prSet presAssocID="{2985FE0D-3A2E-429C-9D9B-EC1F7EEA8812}" presName="LevelOneTextNode" presStyleLbl="node0" presStyleIdx="0" presStyleCnt="1" custScaleX="143430" custLinFactNeighborY="2004">
        <dgm:presLayoutVars>
          <dgm:chPref val="3"/>
        </dgm:presLayoutVars>
      </dgm:prSet>
      <dgm:spPr>
        <a:prstGeom prst="roundRect">
          <a:avLst/>
        </a:prstGeom>
      </dgm:spPr>
      <dgm:t>
        <a:bodyPr/>
        <a:lstStyle/>
        <a:p>
          <a:endParaRPr lang="en-US"/>
        </a:p>
      </dgm:t>
    </dgm:pt>
    <dgm:pt modelId="{81D9916F-D24D-475F-9672-3B053DFA1CA7}" type="pres">
      <dgm:prSet presAssocID="{2985FE0D-3A2E-429C-9D9B-EC1F7EEA8812}" presName="level2hierChild" presStyleCnt="0"/>
      <dgm:spPr/>
      <dgm:t>
        <a:bodyPr/>
        <a:lstStyle/>
        <a:p>
          <a:endParaRPr lang="en-US"/>
        </a:p>
      </dgm:t>
    </dgm:pt>
    <dgm:pt modelId="{8B8A69ED-733C-4FB7-A51F-B7D3228DB115}" type="pres">
      <dgm:prSet presAssocID="{B30FDCF5-36F4-441B-AC40-BD4CE8956645}" presName="conn2-1" presStyleLbl="parChTrans1D2" presStyleIdx="0" presStyleCnt="2"/>
      <dgm:spPr/>
      <dgm:t>
        <a:bodyPr/>
        <a:lstStyle/>
        <a:p>
          <a:endParaRPr lang="id-ID"/>
        </a:p>
      </dgm:t>
    </dgm:pt>
    <dgm:pt modelId="{CE68441B-8873-4B87-8C2F-EDA38B5DAFF4}" type="pres">
      <dgm:prSet presAssocID="{B30FDCF5-36F4-441B-AC40-BD4CE8956645}" presName="connTx" presStyleLbl="parChTrans1D2" presStyleIdx="0" presStyleCnt="2"/>
      <dgm:spPr/>
      <dgm:t>
        <a:bodyPr/>
        <a:lstStyle/>
        <a:p>
          <a:endParaRPr lang="id-ID"/>
        </a:p>
      </dgm:t>
    </dgm:pt>
    <dgm:pt modelId="{E56AD112-01D5-46CB-8B4A-31C8F9DF27A0}" type="pres">
      <dgm:prSet presAssocID="{45183057-0EFF-442D-B62F-3B76504C6D87}" presName="root2" presStyleCnt="0"/>
      <dgm:spPr/>
      <dgm:t>
        <a:bodyPr/>
        <a:lstStyle/>
        <a:p>
          <a:endParaRPr lang="en-US"/>
        </a:p>
      </dgm:t>
    </dgm:pt>
    <dgm:pt modelId="{5C3D0F54-EDEC-47ED-8E3F-459CB6631822}" type="pres">
      <dgm:prSet presAssocID="{45183057-0EFF-442D-B62F-3B76504C6D87}" presName="LevelTwoTextNode" presStyleLbl="node2" presStyleIdx="0" presStyleCnt="2" custScaleX="82199" custLinFactNeighborY="-56457">
        <dgm:presLayoutVars>
          <dgm:chPref val="3"/>
        </dgm:presLayoutVars>
      </dgm:prSet>
      <dgm:spPr/>
      <dgm:t>
        <a:bodyPr/>
        <a:lstStyle/>
        <a:p>
          <a:endParaRPr lang="en-US"/>
        </a:p>
      </dgm:t>
    </dgm:pt>
    <dgm:pt modelId="{9151F838-A1FD-4883-817D-230F7A26F285}" type="pres">
      <dgm:prSet presAssocID="{45183057-0EFF-442D-B62F-3B76504C6D87}" presName="level3hierChild" presStyleCnt="0"/>
      <dgm:spPr/>
      <dgm:t>
        <a:bodyPr/>
        <a:lstStyle/>
        <a:p>
          <a:endParaRPr lang="en-US"/>
        </a:p>
      </dgm:t>
    </dgm:pt>
    <dgm:pt modelId="{70DC0175-5A44-144D-B4D0-19A55EA34064}" type="pres">
      <dgm:prSet presAssocID="{F438F394-CFD6-8142-B677-A43640BDC80C}" presName="conn2-1" presStyleLbl="parChTrans1D3" presStyleIdx="0" presStyleCnt="5"/>
      <dgm:spPr/>
      <dgm:t>
        <a:bodyPr/>
        <a:lstStyle/>
        <a:p>
          <a:endParaRPr lang="en-US"/>
        </a:p>
      </dgm:t>
    </dgm:pt>
    <dgm:pt modelId="{DBFFEAE6-A087-2E40-AEFE-C0EA8321EBE3}" type="pres">
      <dgm:prSet presAssocID="{F438F394-CFD6-8142-B677-A43640BDC80C}" presName="connTx" presStyleLbl="parChTrans1D3" presStyleIdx="0" presStyleCnt="5"/>
      <dgm:spPr/>
      <dgm:t>
        <a:bodyPr/>
        <a:lstStyle/>
        <a:p>
          <a:endParaRPr lang="en-US"/>
        </a:p>
      </dgm:t>
    </dgm:pt>
    <dgm:pt modelId="{B787AAC3-3B3C-BE4D-9D2E-01EB5B471846}" type="pres">
      <dgm:prSet presAssocID="{DE858190-2D83-7542-84AB-3C45C63B060B}" presName="root2" presStyleCnt="0"/>
      <dgm:spPr/>
      <dgm:t>
        <a:bodyPr/>
        <a:lstStyle/>
        <a:p>
          <a:endParaRPr lang="en-US"/>
        </a:p>
      </dgm:t>
    </dgm:pt>
    <dgm:pt modelId="{750568E4-2923-D341-8192-F3C4607FDDBA}" type="pres">
      <dgm:prSet presAssocID="{DE858190-2D83-7542-84AB-3C45C63B060B}" presName="LevelTwoTextNode" presStyleLbl="node3" presStyleIdx="0" presStyleCnt="5" custLinFactNeighborX="-1608">
        <dgm:presLayoutVars>
          <dgm:chPref val="3"/>
        </dgm:presLayoutVars>
      </dgm:prSet>
      <dgm:spPr/>
      <dgm:t>
        <a:bodyPr/>
        <a:lstStyle/>
        <a:p>
          <a:endParaRPr lang="en-US"/>
        </a:p>
      </dgm:t>
    </dgm:pt>
    <dgm:pt modelId="{9A0B530B-29DA-E945-9AC6-B4C17685E2FD}" type="pres">
      <dgm:prSet presAssocID="{DE858190-2D83-7542-84AB-3C45C63B060B}" presName="level3hierChild" presStyleCnt="0"/>
      <dgm:spPr/>
      <dgm:t>
        <a:bodyPr/>
        <a:lstStyle/>
        <a:p>
          <a:endParaRPr lang="en-US"/>
        </a:p>
      </dgm:t>
    </dgm:pt>
    <dgm:pt modelId="{E202CBB7-77AB-C149-B770-A8D3A25DA234}" type="pres">
      <dgm:prSet presAssocID="{95E081AB-CE31-5440-B3B4-DA1476D704C6}" presName="conn2-1" presStyleLbl="parChTrans1D3" presStyleIdx="1" presStyleCnt="5"/>
      <dgm:spPr/>
      <dgm:t>
        <a:bodyPr/>
        <a:lstStyle/>
        <a:p>
          <a:endParaRPr lang="id-ID"/>
        </a:p>
      </dgm:t>
    </dgm:pt>
    <dgm:pt modelId="{2AD2F95D-8B4E-E842-AE77-ADCE8257125E}" type="pres">
      <dgm:prSet presAssocID="{95E081AB-CE31-5440-B3B4-DA1476D704C6}" presName="connTx" presStyleLbl="parChTrans1D3" presStyleIdx="1" presStyleCnt="5"/>
      <dgm:spPr/>
      <dgm:t>
        <a:bodyPr/>
        <a:lstStyle/>
        <a:p>
          <a:endParaRPr lang="id-ID"/>
        </a:p>
      </dgm:t>
    </dgm:pt>
    <dgm:pt modelId="{1977F2B5-81D9-6D4C-8B15-A4355E9C36EA}" type="pres">
      <dgm:prSet presAssocID="{C304D008-52C5-AA4A-A718-61F61270D0B2}" presName="root2" presStyleCnt="0"/>
      <dgm:spPr/>
    </dgm:pt>
    <dgm:pt modelId="{0C17AC3B-A7C3-2649-892E-A7820254025C}" type="pres">
      <dgm:prSet presAssocID="{C304D008-52C5-AA4A-A718-61F61270D0B2}" presName="LevelTwoTextNode" presStyleLbl="node3" presStyleIdx="1" presStyleCnt="5" custLinFactNeighborX="-1608">
        <dgm:presLayoutVars>
          <dgm:chPref val="3"/>
        </dgm:presLayoutVars>
      </dgm:prSet>
      <dgm:spPr/>
      <dgm:t>
        <a:bodyPr/>
        <a:lstStyle/>
        <a:p>
          <a:endParaRPr lang="en-US"/>
        </a:p>
      </dgm:t>
    </dgm:pt>
    <dgm:pt modelId="{6986500F-D9B7-5F49-B636-6F6DF12FFC09}" type="pres">
      <dgm:prSet presAssocID="{C304D008-52C5-AA4A-A718-61F61270D0B2}" presName="level3hierChild" presStyleCnt="0"/>
      <dgm:spPr/>
    </dgm:pt>
    <dgm:pt modelId="{69E27BA4-178C-8140-8488-83C2974AB332}" type="pres">
      <dgm:prSet presAssocID="{ACDDD24C-1150-3049-8E61-717BAC0D943C}" presName="conn2-1" presStyleLbl="parChTrans1D3" presStyleIdx="2" presStyleCnt="5"/>
      <dgm:spPr/>
      <dgm:t>
        <a:bodyPr/>
        <a:lstStyle/>
        <a:p>
          <a:endParaRPr lang="en-US"/>
        </a:p>
      </dgm:t>
    </dgm:pt>
    <dgm:pt modelId="{E4AA5705-8D4D-7340-9044-D5EA63257B7F}" type="pres">
      <dgm:prSet presAssocID="{ACDDD24C-1150-3049-8E61-717BAC0D943C}" presName="connTx" presStyleLbl="parChTrans1D3" presStyleIdx="2" presStyleCnt="5"/>
      <dgm:spPr/>
      <dgm:t>
        <a:bodyPr/>
        <a:lstStyle/>
        <a:p>
          <a:endParaRPr lang="en-US"/>
        </a:p>
      </dgm:t>
    </dgm:pt>
    <dgm:pt modelId="{A71F6888-3434-0F45-ACEF-3880788ED6A0}" type="pres">
      <dgm:prSet presAssocID="{A4A665B0-5516-3A43-A2D8-D45B9D3BAE17}" presName="root2" presStyleCnt="0"/>
      <dgm:spPr/>
      <dgm:t>
        <a:bodyPr/>
        <a:lstStyle/>
        <a:p>
          <a:endParaRPr lang="en-US"/>
        </a:p>
      </dgm:t>
    </dgm:pt>
    <dgm:pt modelId="{96513567-C580-5C4C-922E-D75D91C15616}" type="pres">
      <dgm:prSet presAssocID="{A4A665B0-5516-3A43-A2D8-D45B9D3BAE17}" presName="LevelTwoTextNode" presStyleLbl="node3" presStyleIdx="2" presStyleCnt="5" custLinFactNeighborX="-1608">
        <dgm:presLayoutVars>
          <dgm:chPref val="3"/>
        </dgm:presLayoutVars>
      </dgm:prSet>
      <dgm:spPr/>
      <dgm:t>
        <a:bodyPr/>
        <a:lstStyle/>
        <a:p>
          <a:endParaRPr lang="en-US"/>
        </a:p>
      </dgm:t>
    </dgm:pt>
    <dgm:pt modelId="{87BD0861-A06A-7844-85E3-95465A67D3B6}" type="pres">
      <dgm:prSet presAssocID="{A4A665B0-5516-3A43-A2D8-D45B9D3BAE17}" presName="level3hierChild" presStyleCnt="0"/>
      <dgm:spPr/>
      <dgm:t>
        <a:bodyPr/>
        <a:lstStyle/>
        <a:p>
          <a:endParaRPr lang="en-US"/>
        </a:p>
      </dgm:t>
    </dgm:pt>
    <dgm:pt modelId="{810E2AD3-A7ED-4681-B741-93B7D2793E61}" type="pres">
      <dgm:prSet presAssocID="{10B5058F-6A0B-4966-9302-C3EDB89277EB}" presName="conn2-1" presStyleLbl="parChTrans1D2" presStyleIdx="1" presStyleCnt="2"/>
      <dgm:spPr/>
      <dgm:t>
        <a:bodyPr/>
        <a:lstStyle/>
        <a:p>
          <a:endParaRPr lang="id-ID"/>
        </a:p>
      </dgm:t>
    </dgm:pt>
    <dgm:pt modelId="{C03A5756-7CC7-4DD2-B078-F914EF17591E}" type="pres">
      <dgm:prSet presAssocID="{10B5058F-6A0B-4966-9302-C3EDB89277EB}" presName="connTx" presStyleLbl="parChTrans1D2" presStyleIdx="1" presStyleCnt="2"/>
      <dgm:spPr/>
      <dgm:t>
        <a:bodyPr/>
        <a:lstStyle/>
        <a:p>
          <a:endParaRPr lang="id-ID"/>
        </a:p>
      </dgm:t>
    </dgm:pt>
    <dgm:pt modelId="{0263785A-63FB-40EE-92C8-0FE8D13385CD}" type="pres">
      <dgm:prSet presAssocID="{DE922A40-AAB9-40FC-87F6-502E5E505353}" presName="root2" presStyleCnt="0"/>
      <dgm:spPr/>
      <dgm:t>
        <a:bodyPr/>
        <a:lstStyle/>
        <a:p>
          <a:endParaRPr lang="en-US"/>
        </a:p>
      </dgm:t>
    </dgm:pt>
    <dgm:pt modelId="{834F09DA-0CF1-4552-BDC3-44093E927B19}" type="pres">
      <dgm:prSet presAssocID="{DE922A40-AAB9-40FC-87F6-502E5E505353}" presName="LevelTwoTextNode" presStyleLbl="node2" presStyleIdx="1" presStyleCnt="2" custScaleX="82199" custLinFactNeighborY="83997">
        <dgm:presLayoutVars>
          <dgm:chPref val="3"/>
        </dgm:presLayoutVars>
      </dgm:prSet>
      <dgm:spPr/>
      <dgm:t>
        <a:bodyPr/>
        <a:lstStyle/>
        <a:p>
          <a:endParaRPr lang="en-US"/>
        </a:p>
      </dgm:t>
    </dgm:pt>
    <dgm:pt modelId="{6B2B065B-47C2-42BA-8004-F09EB8809967}" type="pres">
      <dgm:prSet presAssocID="{DE922A40-AAB9-40FC-87F6-502E5E505353}" presName="level3hierChild" presStyleCnt="0"/>
      <dgm:spPr/>
      <dgm:t>
        <a:bodyPr/>
        <a:lstStyle/>
        <a:p>
          <a:endParaRPr lang="en-US"/>
        </a:p>
      </dgm:t>
    </dgm:pt>
    <dgm:pt modelId="{901E8EB5-465C-5E46-8327-96BA83ED347D}" type="pres">
      <dgm:prSet presAssocID="{311BD503-624B-3148-934C-4ECDB409050B}" presName="conn2-1" presStyleLbl="parChTrans1D3" presStyleIdx="3" presStyleCnt="5"/>
      <dgm:spPr/>
      <dgm:t>
        <a:bodyPr/>
        <a:lstStyle/>
        <a:p>
          <a:endParaRPr lang="en-US"/>
        </a:p>
      </dgm:t>
    </dgm:pt>
    <dgm:pt modelId="{5002B235-7756-234F-979E-5E4D1C6E544B}" type="pres">
      <dgm:prSet presAssocID="{311BD503-624B-3148-934C-4ECDB409050B}" presName="connTx" presStyleLbl="parChTrans1D3" presStyleIdx="3" presStyleCnt="5"/>
      <dgm:spPr/>
      <dgm:t>
        <a:bodyPr/>
        <a:lstStyle/>
        <a:p>
          <a:endParaRPr lang="en-US"/>
        </a:p>
      </dgm:t>
    </dgm:pt>
    <dgm:pt modelId="{7B758451-5BD9-D64D-B82D-534D4356B4A8}" type="pres">
      <dgm:prSet presAssocID="{D29F7E1F-13B5-BC41-83CD-839A62C22410}" presName="root2" presStyleCnt="0"/>
      <dgm:spPr/>
      <dgm:t>
        <a:bodyPr/>
        <a:lstStyle/>
        <a:p>
          <a:endParaRPr lang="en-US"/>
        </a:p>
      </dgm:t>
    </dgm:pt>
    <dgm:pt modelId="{3870DEE8-953A-B549-AC11-89FB0242DC93}" type="pres">
      <dgm:prSet presAssocID="{D29F7E1F-13B5-BC41-83CD-839A62C22410}" presName="LevelTwoTextNode" presStyleLbl="node3" presStyleIdx="3" presStyleCnt="5" custLinFactNeighborX="-1608">
        <dgm:presLayoutVars>
          <dgm:chPref val="3"/>
        </dgm:presLayoutVars>
      </dgm:prSet>
      <dgm:spPr/>
      <dgm:t>
        <a:bodyPr/>
        <a:lstStyle/>
        <a:p>
          <a:endParaRPr lang="en-US"/>
        </a:p>
      </dgm:t>
    </dgm:pt>
    <dgm:pt modelId="{10411C50-1F80-A14E-AF73-66AD211C62C8}" type="pres">
      <dgm:prSet presAssocID="{D29F7E1F-13B5-BC41-83CD-839A62C22410}" presName="level3hierChild" presStyleCnt="0"/>
      <dgm:spPr/>
      <dgm:t>
        <a:bodyPr/>
        <a:lstStyle/>
        <a:p>
          <a:endParaRPr lang="en-US"/>
        </a:p>
      </dgm:t>
    </dgm:pt>
    <dgm:pt modelId="{E9F68950-B7CD-D143-A0E1-B75071CCA6ED}" type="pres">
      <dgm:prSet presAssocID="{AE7DB820-9CEA-6F47-BB5B-EC139C291B7B}" presName="conn2-1" presStyleLbl="parChTrans1D3" presStyleIdx="4" presStyleCnt="5"/>
      <dgm:spPr/>
      <dgm:t>
        <a:bodyPr/>
        <a:lstStyle/>
        <a:p>
          <a:endParaRPr lang="en-US"/>
        </a:p>
      </dgm:t>
    </dgm:pt>
    <dgm:pt modelId="{B24C645D-31A1-8D43-B75C-E8A65F126252}" type="pres">
      <dgm:prSet presAssocID="{AE7DB820-9CEA-6F47-BB5B-EC139C291B7B}" presName="connTx" presStyleLbl="parChTrans1D3" presStyleIdx="4" presStyleCnt="5"/>
      <dgm:spPr/>
      <dgm:t>
        <a:bodyPr/>
        <a:lstStyle/>
        <a:p>
          <a:endParaRPr lang="en-US"/>
        </a:p>
      </dgm:t>
    </dgm:pt>
    <dgm:pt modelId="{C86CAA1D-B095-FB41-B61C-98245F8F9907}" type="pres">
      <dgm:prSet presAssocID="{A71567F5-EFF1-7B4E-B11B-AE2DFA13DCE2}" presName="root2" presStyleCnt="0"/>
      <dgm:spPr/>
      <dgm:t>
        <a:bodyPr/>
        <a:lstStyle/>
        <a:p>
          <a:endParaRPr lang="en-US"/>
        </a:p>
      </dgm:t>
    </dgm:pt>
    <dgm:pt modelId="{32119D9B-DFBE-8F4F-A5F6-A462C1F2E25B}" type="pres">
      <dgm:prSet presAssocID="{A71567F5-EFF1-7B4E-B11B-AE2DFA13DCE2}" presName="LevelTwoTextNode" presStyleLbl="node3" presStyleIdx="4" presStyleCnt="5" custLinFactNeighborX="-1608">
        <dgm:presLayoutVars>
          <dgm:chPref val="3"/>
        </dgm:presLayoutVars>
      </dgm:prSet>
      <dgm:spPr/>
      <dgm:t>
        <a:bodyPr/>
        <a:lstStyle/>
        <a:p>
          <a:endParaRPr lang="en-US"/>
        </a:p>
      </dgm:t>
    </dgm:pt>
    <dgm:pt modelId="{26687D49-70FC-A244-80BF-464A0FFDC9EB}" type="pres">
      <dgm:prSet presAssocID="{A71567F5-EFF1-7B4E-B11B-AE2DFA13DCE2}" presName="level3hierChild" presStyleCnt="0"/>
      <dgm:spPr/>
      <dgm:t>
        <a:bodyPr/>
        <a:lstStyle/>
        <a:p>
          <a:endParaRPr lang="en-US"/>
        </a:p>
      </dgm:t>
    </dgm:pt>
  </dgm:ptLst>
  <dgm:cxnLst>
    <dgm:cxn modelId="{D972811C-F13A-4DA2-ABAF-AB7B6F685EEC}" type="presOf" srcId="{A71567F5-EFF1-7B4E-B11B-AE2DFA13DCE2}" destId="{32119D9B-DFBE-8F4F-A5F6-A462C1F2E25B}" srcOrd="0" destOrd="0" presId="urn:microsoft.com/office/officeart/2008/layout/HorizontalMultiLevelHierarchy"/>
    <dgm:cxn modelId="{D19C231A-BB73-4CEF-BE6C-ACB4290414AA}" srcId="{2985FE0D-3A2E-429C-9D9B-EC1F7EEA8812}" destId="{DE922A40-AAB9-40FC-87F6-502E5E505353}" srcOrd="1" destOrd="0" parTransId="{10B5058F-6A0B-4966-9302-C3EDB89277EB}" sibTransId="{E062A122-4475-46DA-A8C3-E5167469091B}"/>
    <dgm:cxn modelId="{C862A1F7-012E-438C-AF92-7CAF1C714176}" type="presOf" srcId="{DE858190-2D83-7542-84AB-3C45C63B060B}" destId="{750568E4-2923-D341-8192-F3C4607FDDBA}" srcOrd="0" destOrd="0" presId="urn:microsoft.com/office/officeart/2008/layout/HorizontalMultiLevelHierarchy"/>
    <dgm:cxn modelId="{AF8F3EAD-E5DE-4522-A669-38711D228DBD}" type="presOf" srcId="{95E081AB-CE31-5440-B3B4-DA1476D704C6}" destId="{2AD2F95D-8B4E-E842-AE77-ADCE8257125E}" srcOrd="1" destOrd="0" presId="urn:microsoft.com/office/officeart/2008/layout/HorizontalMultiLevelHierarchy"/>
    <dgm:cxn modelId="{909BB7DC-138C-574D-AF4C-BC5E177C969F}" srcId="{DE922A40-AAB9-40FC-87F6-502E5E505353}" destId="{A71567F5-EFF1-7B4E-B11B-AE2DFA13DCE2}" srcOrd="1" destOrd="0" parTransId="{AE7DB820-9CEA-6F47-BB5B-EC139C291B7B}" sibTransId="{02B85354-88DB-CC40-86B4-2BA9813E2FBA}"/>
    <dgm:cxn modelId="{AB57C0D2-268B-4468-AFCA-8E29572CCB94}" type="presOf" srcId="{D29F7E1F-13B5-BC41-83CD-839A62C22410}" destId="{3870DEE8-953A-B549-AC11-89FB0242DC93}" srcOrd="0" destOrd="0" presId="urn:microsoft.com/office/officeart/2008/layout/HorizontalMultiLevelHierarchy"/>
    <dgm:cxn modelId="{A5E93BEB-B592-4D7F-B70F-DD7A8DFB4B6A}" type="presOf" srcId="{DE922A40-AAB9-40FC-87F6-502E5E505353}" destId="{834F09DA-0CF1-4552-BDC3-44093E927B19}" srcOrd="0" destOrd="0" presId="urn:microsoft.com/office/officeart/2008/layout/HorizontalMultiLevelHierarchy"/>
    <dgm:cxn modelId="{CBD2B51D-A907-4F34-A62F-7DB3E9333E97}" type="presOf" srcId="{AE7DB820-9CEA-6F47-BB5B-EC139C291B7B}" destId="{B24C645D-31A1-8D43-B75C-E8A65F126252}" srcOrd="1" destOrd="0" presId="urn:microsoft.com/office/officeart/2008/layout/HorizontalMultiLevelHierarchy"/>
    <dgm:cxn modelId="{F84DB3D4-C8D9-4EB2-BF08-366A90B67C02}" type="presOf" srcId="{2985FE0D-3A2E-429C-9D9B-EC1F7EEA8812}" destId="{4BD0AADA-B4BC-4C86-B8E4-DA3276BC5782}" srcOrd="0" destOrd="0" presId="urn:microsoft.com/office/officeart/2008/layout/HorizontalMultiLevelHierarchy"/>
    <dgm:cxn modelId="{8D96F6E8-1611-4E83-86ED-E88EFFBEF176}" srcId="{2985FE0D-3A2E-429C-9D9B-EC1F7EEA8812}" destId="{45183057-0EFF-442D-B62F-3B76504C6D87}" srcOrd="0" destOrd="0" parTransId="{B30FDCF5-36F4-441B-AC40-BD4CE8956645}" sibTransId="{CC91D18C-3E84-4E7E-9AE2-612A3B8350D0}"/>
    <dgm:cxn modelId="{E543C697-3B3E-4668-9F21-81F94E8D337B}" type="presOf" srcId="{B30FDCF5-36F4-441B-AC40-BD4CE8956645}" destId="{8B8A69ED-733C-4FB7-A51F-B7D3228DB115}" srcOrd="0" destOrd="0" presId="urn:microsoft.com/office/officeart/2008/layout/HorizontalMultiLevelHierarchy"/>
    <dgm:cxn modelId="{015DCF57-5591-4A47-9C4C-D50FEFAF9527}" srcId="{45183057-0EFF-442D-B62F-3B76504C6D87}" destId="{DE858190-2D83-7542-84AB-3C45C63B060B}" srcOrd="0" destOrd="0" parTransId="{F438F394-CFD6-8142-B677-A43640BDC80C}" sibTransId="{F8C64C95-EA8E-5E4A-AAC6-6DD63A054E95}"/>
    <dgm:cxn modelId="{3EDC78FC-030A-4525-A84C-8FC91C58D8E7}" type="presOf" srcId="{F438F394-CFD6-8142-B677-A43640BDC80C}" destId="{70DC0175-5A44-144D-B4D0-19A55EA34064}" srcOrd="0" destOrd="0" presId="urn:microsoft.com/office/officeart/2008/layout/HorizontalMultiLevelHierarchy"/>
    <dgm:cxn modelId="{4B548D4B-551C-45F2-BAD2-79F0943FF771}" type="presOf" srcId="{A4A665B0-5516-3A43-A2D8-D45B9D3BAE17}" destId="{96513567-C580-5C4C-922E-D75D91C15616}" srcOrd="0" destOrd="0" presId="urn:microsoft.com/office/officeart/2008/layout/HorizontalMultiLevelHierarchy"/>
    <dgm:cxn modelId="{D5B0D6ED-DB1F-4D69-9BCA-F97FD6164F36}" type="presOf" srcId="{311BD503-624B-3148-934C-4ECDB409050B}" destId="{901E8EB5-465C-5E46-8327-96BA83ED347D}" srcOrd="0" destOrd="0" presId="urn:microsoft.com/office/officeart/2008/layout/HorizontalMultiLevelHierarchy"/>
    <dgm:cxn modelId="{27973980-D7FC-45C5-A318-BAFD5346FFB8}" type="presOf" srcId="{ACDDD24C-1150-3049-8E61-717BAC0D943C}" destId="{E4AA5705-8D4D-7340-9044-D5EA63257B7F}" srcOrd="1" destOrd="0" presId="urn:microsoft.com/office/officeart/2008/layout/HorizontalMultiLevelHierarchy"/>
    <dgm:cxn modelId="{573ED622-160B-4486-942B-D8C4EA8B057B}" type="presOf" srcId="{B30FDCF5-36F4-441B-AC40-BD4CE8956645}" destId="{CE68441B-8873-4B87-8C2F-EDA38B5DAFF4}" srcOrd="1" destOrd="0" presId="urn:microsoft.com/office/officeart/2008/layout/HorizontalMultiLevelHierarchy"/>
    <dgm:cxn modelId="{84868748-1E74-4EC5-839C-1C84C47ED8CE}" type="presOf" srcId="{311BD503-624B-3148-934C-4ECDB409050B}" destId="{5002B235-7756-234F-979E-5E4D1C6E544B}" srcOrd="1" destOrd="0" presId="urn:microsoft.com/office/officeart/2008/layout/HorizontalMultiLevelHierarchy"/>
    <dgm:cxn modelId="{FC1744DD-A8F9-2743-8382-F0F07C188D9E}" srcId="{45183057-0EFF-442D-B62F-3B76504C6D87}" destId="{A4A665B0-5516-3A43-A2D8-D45B9D3BAE17}" srcOrd="2" destOrd="0" parTransId="{ACDDD24C-1150-3049-8E61-717BAC0D943C}" sibTransId="{90FD6E33-D5C3-1142-8ED8-55365AFCE4B3}"/>
    <dgm:cxn modelId="{27C23CEA-B7C0-4C6E-B55D-B802A95D63EE}" type="presOf" srcId="{59380BA5-1659-4B8B-B8BF-1D18212856E4}" destId="{539B0A69-9280-4B99-AFE6-03307D4D8106}" srcOrd="0" destOrd="0" presId="urn:microsoft.com/office/officeart/2008/layout/HorizontalMultiLevelHierarchy"/>
    <dgm:cxn modelId="{01B8EE0E-D097-41A6-B92C-4FC6EF5CE44E}" type="presOf" srcId="{F438F394-CFD6-8142-B677-A43640BDC80C}" destId="{DBFFEAE6-A087-2E40-AEFE-C0EA8321EBE3}" srcOrd="1" destOrd="0" presId="urn:microsoft.com/office/officeart/2008/layout/HorizontalMultiLevelHierarchy"/>
    <dgm:cxn modelId="{2AF26CFF-B3DA-4FD4-8CD6-17C343EEB39C}" type="presOf" srcId="{10B5058F-6A0B-4966-9302-C3EDB89277EB}" destId="{810E2AD3-A7ED-4681-B741-93B7D2793E61}" srcOrd="0" destOrd="0" presId="urn:microsoft.com/office/officeart/2008/layout/HorizontalMultiLevelHierarchy"/>
    <dgm:cxn modelId="{5799B771-67E1-4BD5-9F00-16A0727E6AA3}" srcId="{59380BA5-1659-4B8B-B8BF-1D18212856E4}" destId="{2985FE0D-3A2E-429C-9D9B-EC1F7EEA8812}" srcOrd="0" destOrd="0" parTransId="{A335775F-554F-468B-A18A-C8171B35697A}" sibTransId="{D1784905-E176-4E89-B01F-73C532594F8A}"/>
    <dgm:cxn modelId="{847DBA72-9FD2-4298-9669-95E6EEAB3D3D}" type="presOf" srcId="{AE7DB820-9CEA-6F47-BB5B-EC139C291B7B}" destId="{E9F68950-B7CD-D143-A0E1-B75071CCA6ED}" srcOrd="0" destOrd="0" presId="urn:microsoft.com/office/officeart/2008/layout/HorizontalMultiLevelHierarchy"/>
    <dgm:cxn modelId="{5DC99349-C970-894B-87BC-7A73EE8B31A2}" srcId="{45183057-0EFF-442D-B62F-3B76504C6D87}" destId="{C304D008-52C5-AA4A-A718-61F61270D0B2}" srcOrd="1" destOrd="0" parTransId="{95E081AB-CE31-5440-B3B4-DA1476D704C6}" sibTransId="{89583126-7443-EA46-8671-095CD59AC258}"/>
    <dgm:cxn modelId="{9F61DEF8-C610-B545-9243-73D83CBF92FB}" srcId="{DE922A40-AAB9-40FC-87F6-502E5E505353}" destId="{D29F7E1F-13B5-BC41-83CD-839A62C22410}" srcOrd="0" destOrd="0" parTransId="{311BD503-624B-3148-934C-4ECDB409050B}" sibTransId="{52C5896F-8A00-8549-B19C-E8D9EDD0EB4C}"/>
    <dgm:cxn modelId="{509633B2-9F3A-417E-94E8-93DF63CDB781}" type="presOf" srcId="{C304D008-52C5-AA4A-A718-61F61270D0B2}" destId="{0C17AC3B-A7C3-2649-892E-A7820254025C}" srcOrd="0" destOrd="0" presId="urn:microsoft.com/office/officeart/2008/layout/HorizontalMultiLevelHierarchy"/>
    <dgm:cxn modelId="{F6986784-7DC9-47F8-A54B-E9EE77420AA3}" type="presOf" srcId="{10B5058F-6A0B-4966-9302-C3EDB89277EB}" destId="{C03A5756-7CC7-4DD2-B078-F914EF17591E}" srcOrd="1" destOrd="0" presId="urn:microsoft.com/office/officeart/2008/layout/HorizontalMultiLevelHierarchy"/>
    <dgm:cxn modelId="{90D972FD-4E87-4BD3-A534-EB2CB55B0AD9}" type="presOf" srcId="{95E081AB-CE31-5440-B3B4-DA1476D704C6}" destId="{E202CBB7-77AB-C149-B770-A8D3A25DA234}" srcOrd="0" destOrd="0" presId="urn:microsoft.com/office/officeart/2008/layout/HorizontalMultiLevelHierarchy"/>
    <dgm:cxn modelId="{A9573E75-2D6F-4B14-B687-7C5E390BE8E7}" type="presOf" srcId="{45183057-0EFF-442D-B62F-3B76504C6D87}" destId="{5C3D0F54-EDEC-47ED-8E3F-459CB6631822}" srcOrd="0" destOrd="0" presId="urn:microsoft.com/office/officeart/2008/layout/HorizontalMultiLevelHierarchy"/>
    <dgm:cxn modelId="{29386780-AA4D-47A7-8A14-C46BEB19CCF1}" type="presOf" srcId="{ACDDD24C-1150-3049-8E61-717BAC0D943C}" destId="{69E27BA4-178C-8140-8488-83C2974AB332}" srcOrd="0" destOrd="0" presId="urn:microsoft.com/office/officeart/2008/layout/HorizontalMultiLevelHierarchy"/>
    <dgm:cxn modelId="{37395DEE-F421-4743-A5F3-9C7E09E1A05C}" type="presParOf" srcId="{539B0A69-9280-4B99-AFE6-03307D4D8106}" destId="{06741A82-F948-446F-A1B9-7C1E0CCF1F5F}" srcOrd="0" destOrd="0" presId="urn:microsoft.com/office/officeart/2008/layout/HorizontalMultiLevelHierarchy"/>
    <dgm:cxn modelId="{AD837133-7D79-4103-9C16-C087D2221333}" type="presParOf" srcId="{06741A82-F948-446F-A1B9-7C1E0CCF1F5F}" destId="{4BD0AADA-B4BC-4C86-B8E4-DA3276BC5782}" srcOrd="0" destOrd="0" presId="urn:microsoft.com/office/officeart/2008/layout/HorizontalMultiLevelHierarchy"/>
    <dgm:cxn modelId="{43C0EEB5-A9E3-4CEC-8BB7-A7A25B8D0876}" type="presParOf" srcId="{06741A82-F948-446F-A1B9-7C1E0CCF1F5F}" destId="{81D9916F-D24D-475F-9672-3B053DFA1CA7}" srcOrd="1" destOrd="0" presId="urn:microsoft.com/office/officeart/2008/layout/HorizontalMultiLevelHierarchy"/>
    <dgm:cxn modelId="{567598D2-8046-4189-A0A7-C363635E70B0}" type="presParOf" srcId="{81D9916F-D24D-475F-9672-3B053DFA1CA7}" destId="{8B8A69ED-733C-4FB7-A51F-B7D3228DB115}" srcOrd="0" destOrd="0" presId="urn:microsoft.com/office/officeart/2008/layout/HorizontalMultiLevelHierarchy"/>
    <dgm:cxn modelId="{ADD9AA28-5CC3-4AE8-8317-126BB2E12CCD}" type="presParOf" srcId="{8B8A69ED-733C-4FB7-A51F-B7D3228DB115}" destId="{CE68441B-8873-4B87-8C2F-EDA38B5DAFF4}" srcOrd="0" destOrd="0" presId="urn:microsoft.com/office/officeart/2008/layout/HorizontalMultiLevelHierarchy"/>
    <dgm:cxn modelId="{47C6093F-F73C-41E0-88E8-981374D09E8C}" type="presParOf" srcId="{81D9916F-D24D-475F-9672-3B053DFA1CA7}" destId="{E56AD112-01D5-46CB-8B4A-31C8F9DF27A0}" srcOrd="1" destOrd="0" presId="urn:microsoft.com/office/officeart/2008/layout/HorizontalMultiLevelHierarchy"/>
    <dgm:cxn modelId="{22EC36D3-194D-4B2C-B996-98724827CB60}" type="presParOf" srcId="{E56AD112-01D5-46CB-8B4A-31C8F9DF27A0}" destId="{5C3D0F54-EDEC-47ED-8E3F-459CB6631822}" srcOrd="0" destOrd="0" presId="urn:microsoft.com/office/officeart/2008/layout/HorizontalMultiLevelHierarchy"/>
    <dgm:cxn modelId="{E7D21E3F-8400-4657-9120-86BFC5B27526}" type="presParOf" srcId="{E56AD112-01D5-46CB-8B4A-31C8F9DF27A0}" destId="{9151F838-A1FD-4883-817D-230F7A26F285}" srcOrd="1" destOrd="0" presId="urn:microsoft.com/office/officeart/2008/layout/HorizontalMultiLevelHierarchy"/>
    <dgm:cxn modelId="{78340A7A-8585-4920-ACF3-4264E7C5432F}" type="presParOf" srcId="{9151F838-A1FD-4883-817D-230F7A26F285}" destId="{70DC0175-5A44-144D-B4D0-19A55EA34064}" srcOrd="0" destOrd="0" presId="urn:microsoft.com/office/officeart/2008/layout/HorizontalMultiLevelHierarchy"/>
    <dgm:cxn modelId="{709796BD-CDD7-4736-8EDE-0753D7DB673F}" type="presParOf" srcId="{70DC0175-5A44-144D-B4D0-19A55EA34064}" destId="{DBFFEAE6-A087-2E40-AEFE-C0EA8321EBE3}" srcOrd="0" destOrd="0" presId="urn:microsoft.com/office/officeart/2008/layout/HorizontalMultiLevelHierarchy"/>
    <dgm:cxn modelId="{B891C93C-3243-4812-86AD-F69CDFA99D2C}" type="presParOf" srcId="{9151F838-A1FD-4883-817D-230F7A26F285}" destId="{B787AAC3-3B3C-BE4D-9D2E-01EB5B471846}" srcOrd="1" destOrd="0" presId="urn:microsoft.com/office/officeart/2008/layout/HorizontalMultiLevelHierarchy"/>
    <dgm:cxn modelId="{5DCD3AB3-7C50-48CC-953E-C1B5F585EA96}" type="presParOf" srcId="{B787AAC3-3B3C-BE4D-9D2E-01EB5B471846}" destId="{750568E4-2923-D341-8192-F3C4607FDDBA}" srcOrd="0" destOrd="0" presId="urn:microsoft.com/office/officeart/2008/layout/HorizontalMultiLevelHierarchy"/>
    <dgm:cxn modelId="{2E1AAD78-A666-4512-BED7-C772E830AFE2}" type="presParOf" srcId="{B787AAC3-3B3C-BE4D-9D2E-01EB5B471846}" destId="{9A0B530B-29DA-E945-9AC6-B4C17685E2FD}" srcOrd="1" destOrd="0" presId="urn:microsoft.com/office/officeart/2008/layout/HorizontalMultiLevelHierarchy"/>
    <dgm:cxn modelId="{CFBCA724-115F-4328-BECE-91F2C7E29F4B}" type="presParOf" srcId="{9151F838-A1FD-4883-817D-230F7A26F285}" destId="{E202CBB7-77AB-C149-B770-A8D3A25DA234}" srcOrd="2" destOrd="0" presId="urn:microsoft.com/office/officeart/2008/layout/HorizontalMultiLevelHierarchy"/>
    <dgm:cxn modelId="{E12625D2-B4E0-4ED8-9BF4-E5E3F9BAE792}" type="presParOf" srcId="{E202CBB7-77AB-C149-B770-A8D3A25DA234}" destId="{2AD2F95D-8B4E-E842-AE77-ADCE8257125E}" srcOrd="0" destOrd="0" presId="urn:microsoft.com/office/officeart/2008/layout/HorizontalMultiLevelHierarchy"/>
    <dgm:cxn modelId="{759F5CFC-B268-4BE5-A4E7-0EB8E6C7C418}" type="presParOf" srcId="{9151F838-A1FD-4883-817D-230F7A26F285}" destId="{1977F2B5-81D9-6D4C-8B15-A4355E9C36EA}" srcOrd="3" destOrd="0" presId="urn:microsoft.com/office/officeart/2008/layout/HorizontalMultiLevelHierarchy"/>
    <dgm:cxn modelId="{B597C4B8-AD06-489A-B2C3-ABFF996A1100}" type="presParOf" srcId="{1977F2B5-81D9-6D4C-8B15-A4355E9C36EA}" destId="{0C17AC3B-A7C3-2649-892E-A7820254025C}" srcOrd="0" destOrd="0" presId="urn:microsoft.com/office/officeart/2008/layout/HorizontalMultiLevelHierarchy"/>
    <dgm:cxn modelId="{3E38DFBA-210C-48FC-BF93-E8D6054A685A}" type="presParOf" srcId="{1977F2B5-81D9-6D4C-8B15-A4355E9C36EA}" destId="{6986500F-D9B7-5F49-B636-6F6DF12FFC09}" srcOrd="1" destOrd="0" presId="urn:microsoft.com/office/officeart/2008/layout/HorizontalMultiLevelHierarchy"/>
    <dgm:cxn modelId="{DA82A6F0-47A9-4183-BDA6-547C2383F3A2}" type="presParOf" srcId="{9151F838-A1FD-4883-817D-230F7A26F285}" destId="{69E27BA4-178C-8140-8488-83C2974AB332}" srcOrd="4" destOrd="0" presId="urn:microsoft.com/office/officeart/2008/layout/HorizontalMultiLevelHierarchy"/>
    <dgm:cxn modelId="{54F60693-37E2-478F-A60B-0577C1B4CE0C}" type="presParOf" srcId="{69E27BA4-178C-8140-8488-83C2974AB332}" destId="{E4AA5705-8D4D-7340-9044-D5EA63257B7F}" srcOrd="0" destOrd="0" presId="urn:microsoft.com/office/officeart/2008/layout/HorizontalMultiLevelHierarchy"/>
    <dgm:cxn modelId="{4E33BE52-01B8-43A5-8FE7-709D43E69317}" type="presParOf" srcId="{9151F838-A1FD-4883-817D-230F7A26F285}" destId="{A71F6888-3434-0F45-ACEF-3880788ED6A0}" srcOrd="5" destOrd="0" presId="urn:microsoft.com/office/officeart/2008/layout/HorizontalMultiLevelHierarchy"/>
    <dgm:cxn modelId="{6131879A-2D32-412C-AC04-08B8D8F958A8}" type="presParOf" srcId="{A71F6888-3434-0F45-ACEF-3880788ED6A0}" destId="{96513567-C580-5C4C-922E-D75D91C15616}" srcOrd="0" destOrd="0" presId="urn:microsoft.com/office/officeart/2008/layout/HorizontalMultiLevelHierarchy"/>
    <dgm:cxn modelId="{A03E1A4A-D6CE-4206-B533-58FF395DA876}" type="presParOf" srcId="{A71F6888-3434-0F45-ACEF-3880788ED6A0}" destId="{87BD0861-A06A-7844-85E3-95465A67D3B6}" srcOrd="1" destOrd="0" presId="urn:microsoft.com/office/officeart/2008/layout/HorizontalMultiLevelHierarchy"/>
    <dgm:cxn modelId="{FB0702FC-6D57-47B0-85D6-BAF77A3B7521}" type="presParOf" srcId="{81D9916F-D24D-475F-9672-3B053DFA1CA7}" destId="{810E2AD3-A7ED-4681-B741-93B7D2793E61}" srcOrd="2" destOrd="0" presId="urn:microsoft.com/office/officeart/2008/layout/HorizontalMultiLevelHierarchy"/>
    <dgm:cxn modelId="{DE22AD59-0382-414F-BD8A-B96F23548970}" type="presParOf" srcId="{810E2AD3-A7ED-4681-B741-93B7D2793E61}" destId="{C03A5756-7CC7-4DD2-B078-F914EF17591E}" srcOrd="0" destOrd="0" presId="urn:microsoft.com/office/officeart/2008/layout/HorizontalMultiLevelHierarchy"/>
    <dgm:cxn modelId="{84767D78-2051-4B3E-99B3-92803D4FF88A}" type="presParOf" srcId="{81D9916F-D24D-475F-9672-3B053DFA1CA7}" destId="{0263785A-63FB-40EE-92C8-0FE8D13385CD}" srcOrd="3" destOrd="0" presId="urn:microsoft.com/office/officeart/2008/layout/HorizontalMultiLevelHierarchy"/>
    <dgm:cxn modelId="{589E85BD-55E5-4D47-BD10-2D96F56A3E00}" type="presParOf" srcId="{0263785A-63FB-40EE-92C8-0FE8D13385CD}" destId="{834F09DA-0CF1-4552-BDC3-44093E927B19}" srcOrd="0" destOrd="0" presId="urn:microsoft.com/office/officeart/2008/layout/HorizontalMultiLevelHierarchy"/>
    <dgm:cxn modelId="{DEAB31AE-2AE4-4A33-B8A3-BB755E1E8F73}" type="presParOf" srcId="{0263785A-63FB-40EE-92C8-0FE8D13385CD}" destId="{6B2B065B-47C2-42BA-8004-F09EB8809967}" srcOrd="1" destOrd="0" presId="urn:microsoft.com/office/officeart/2008/layout/HorizontalMultiLevelHierarchy"/>
    <dgm:cxn modelId="{D8C9A7F3-2762-4A13-9386-F8E37D8CD739}" type="presParOf" srcId="{6B2B065B-47C2-42BA-8004-F09EB8809967}" destId="{901E8EB5-465C-5E46-8327-96BA83ED347D}" srcOrd="0" destOrd="0" presId="urn:microsoft.com/office/officeart/2008/layout/HorizontalMultiLevelHierarchy"/>
    <dgm:cxn modelId="{6F782C2A-19A9-486C-91D5-FF32AE097804}" type="presParOf" srcId="{901E8EB5-465C-5E46-8327-96BA83ED347D}" destId="{5002B235-7756-234F-979E-5E4D1C6E544B}" srcOrd="0" destOrd="0" presId="urn:microsoft.com/office/officeart/2008/layout/HorizontalMultiLevelHierarchy"/>
    <dgm:cxn modelId="{608246FC-8B53-4C81-A183-96BDED088B08}" type="presParOf" srcId="{6B2B065B-47C2-42BA-8004-F09EB8809967}" destId="{7B758451-5BD9-D64D-B82D-534D4356B4A8}" srcOrd="1" destOrd="0" presId="urn:microsoft.com/office/officeart/2008/layout/HorizontalMultiLevelHierarchy"/>
    <dgm:cxn modelId="{F046BE09-951C-433A-8A9E-1A62CC2F018F}" type="presParOf" srcId="{7B758451-5BD9-D64D-B82D-534D4356B4A8}" destId="{3870DEE8-953A-B549-AC11-89FB0242DC93}" srcOrd="0" destOrd="0" presId="urn:microsoft.com/office/officeart/2008/layout/HorizontalMultiLevelHierarchy"/>
    <dgm:cxn modelId="{CD3C9D22-E4B8-4124-BF69-48F17E61B200}" type="presParOf" srcId="{7B758451-5BD9-D64D-B82D-534D4356B4A8}" destId="{10411C50-1F80-A14E-AF73-66AD211C62C8}" srcOrd="1" destOrd="0" presId="urn:microsoft.com/office/officeart/2008/layout/HorizontalMultiLevelHierarchy"/>
    <dgm:cxn modelId="{A18FB1C0-4737-4C4A-B0B3-82883AFCDCB5}" type="presParOf" srcId="{6B2B065B-47C2-42BA-8004-F09EB8809967}" destId="{E9F68950-B7CD-D143-A0E1-B75071CCA6ED}" srcOrd="2" destOrd="0" presId="urn:microsoft.com/office/officeart/2008/layout/HorizontalMultiLevelHierarchy"/>
    <dgm:cxn modelId="{AF02B336-41B7-48ED-8E2E-A9B73B1E3AA6}" type="presParOf" srcId="{E9F68950-B7CD-D143-A0E1-B75071CCA6ED}" destId="{B24C645D-31A1-8D43-B75C-E8A65F126252}" srcOrd="0" destOrd="0" presId="urn:microsoft.com/office/officeart/2008/layout/HorizontalMultiLevelHierarchy"/>
    <dgm:cxn modelId="{D3693227-44E4-4DBB-A783-1A8718475BD0}" type="presParOf" srcId="{6B2B065B-47C2-42BA-8004-F09EB8809967}" destId="{C86CAA1D-B095-FB41-B61C-98245F8F9907}" srcOrd="3" destOrd="0" presId="urn:microsoft.com/office/officeart/2008/layout/HorizontalMultiLevelHierarchy"/>
    <dgm:cxn modelId="{87D11DF0-064B-4A31-803E-28077974B15B}" type="presParOf" srcId="{C86CAA1D-B095-FB41-B61C-98245F8F9907}" destId="{32119D9B-DFBE-8F4F-A5F6-A462C1F2E25B}" srcOrd="0" destOrd="0" presId="urn:microsoft.com/office/officeart/2008/layout/HorizontalMultiLevelHierarchy"/>
    <dgm:cxn modelId="{92429117-E48E-4091-9D64-209D8E0A5F96}" type="presParOf" srcId="{C86CAA1D-B095-FB41-B61C-98245F8F9907}" destId="{26687D49-70FC-A244-80BF-464A0FFDC9E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3"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92C4C6B6-B1DE-4F5C-9DA9-35291344379C}" type="presOf" srcId="{C0107D92-D295-4E2D-8667-2A9851568A29}" destId="{CC91EFFC-1D79-46C6-BB55-6C8D488EB7AA}" srcOrd="0"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EAE06729-600E-4F7D-8C7F-D63529A7291A}" type="presOf" srcId="{156F02A8-E2F9-4842-BA5D-CF69E4AC07AA}" destId="{AA5C6C46-B5F6-411E-BF2D-F9771FDFC4D2}" srcOrd="1" destOrd="0" presId="urn:microsoft.com/office/officeart/2005/8/layout/cycle8"/>
    <dgm:cxn modelId="{1264B076-5B88-46D8-AE53-BAA38B714978}" type="presOf" srcId="{C0107D92-D295-4E2D-8667-2A9851568A29}" destId="{8E767C68-59CC-45D7-9A66-A3B420777E79}" srcOrd="1"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F73A168B-2827-4849-B16D-22CBCE9EA7D5}" type="presOf" srcId="{97D038B9-08FF-4C3C-82BD-475C655ACA37}" destId="{0377C12A-BBB1-44C1-9B72-AF9AFF082DEA}" srcOrd="1" destOrd="0" presId="urn:microsoft.com/office/officeart/2005/8/layout/cycle8"/>
    <dgm:cxn modelId="{52A53253-F746-4A1E-893F-3F1E1A8EEF25}" type="presOf" srcId="{97D038B9-08FF-4C3C-82BD-475C655ACA37}" destId="{5E11AD6A-C338-4C0A-9498-00A98F90A690}" srcOrd="0" destOrd="0" presId="urn:microsoft.com/office/officeart/2005/8/layout/cycle8"/>
    <dgm:cxn modelId="{FC013E17-AA38-4CBD-BFF0-2C27C216B19E}" type="presOf" srcId="{156F02A8-E2F9-4842-BA5D-CF69E4AC07AA}" destId="{5E4566EA-1AB9-498D-AFC9-413106937D7A}" srcOrd="0" destOrd="0" presId="urn:microsoft.com/office/officeart/2005/8/layout/cycle8"/>
    <dgm:cxn modelId="{BA9B0EA0-39D5-4CB1-9675-11B66D1B7C90}" type="presOf" srcId="{298DE743-5E56-4752-A148-0769AD1144BB}" destId="{CE3531AF-4823-4584-9339-37CFFC9C3264}" srcOrd="0" destOrd="0" presId="urn:microsoft.com/office/officeart/2005/8/layout/cycle8"/>
    <dgm:cxn modelId="{74E82CE0-EF2A-4C1C-9143-CC3184044514}" type="presParOf" srcId="{CE3531AF-4823-4584-9339-37CFFC9C3264}" destId="{CC91EFFC-1D79-46C6-BB55-6C8D488EB7AA}" srcOrd="0" destOrd="0" presId="urn:microsoft.com/office/officeart/2005/8/layout/cycle8"/>
    <dgm:cxn modelId="{4D6BC448-4EA2-4358-9EDC-762DEDEB71A9}" type="presParOf" srcId="{CE3531AF-4823-4584-9339-37CFFC9C3264}" destId="{B45AF5A9-B979-4827-9152-51BF1D041B4D}" srcOrd="1" destOrd="0" presId="urn:microsoft.com/office/officeart/2005/8/layout/cycle8"/>
    <dgm:cxn modelId="{18A2837C-189A-4FD0-BB81-070AB1C91C38}" type="presParOf" srcId="{CE3531AF-4823-4584-9339-37CFFC9C3264}" destId="{AB4AE5F8-00E6-4EFA-80E9-A5976F7FBDB3}" srcOrd="2" destOrd="0" presId="urn:microsoft.com/office/officeart/2005/8/layout/cycle8"/>
    <dgm:cxn modelId="{F8A44968-A53E-4E2B-901A-1C3FB944A357}" type="presParOf" srcId="{CE3531AF-4823-4584-9339-37CFFC9C3264}" destId="{8E767C68-59CC-45D7-9A66-A3B420777E79}" srcOrd="3" destOrd="0" presId="urn:microsoft.com/office/officeart/2005/8/layout/cycle8"/>
    <dgm:cxn modelId="{8E7F7952-FAB8-4C5D-833E-87C8D732DCD7}" type="presParOf" srcId="{CE3531AF-4823-4584-9339-37CFFC9C3264}" destId="{5E11AD6A-C338-4C0A-9498-00A98F90A690}" srcOrd="4" destOrd="0" presId="urn:microsoft.com/office/officeart/2005/8/layout/cycle8"/>
    <dgm:cxn modelId="{E944A6B7-74EB-4FD2-A312-7B0920E92F7F}" type="presParOf" srcId="{CE3531AF-4823-4584-9339-37CFFC9C3264}" destId="{4DB1EB5C-5EB3-41E0-A43D-CA99C35C1809}" srcOrd="5" destOrd="0" presId="urn:microsoft.com/office/officeart/2005/8/layout/cycle8"/>
    <dgm:cxn modelId="{46415826-6664-405C-BE3A-83F7470D9294}" type="presParOf" srcId="{CE3531AF-4823-4584-9339-37CFFC9C3264}" destId="{A2ED735D-36AD-48F2-8400-0D04467FF520}" srcOrd="6" destOrd="0" presId="urn:microsoft.com/office/officeart/2005/8/layout/cycle8"/>
    <dgm:cxn modelId="{90434805-6089-4253-8414-5B5E640B30D3}" type="presParOf" srcId="{CE3531AF-4823-4584-9339-37CFFC9C3264}" destId="{0377C12A-BBB1-44C1-9B72-AF9AFF082DEA}" srcOrd="7" destOrd="0" presId="urn:microsoft.com/office/officeart/2005/8/layout/cycle8"/>
    <dgm:cxn modelId="{AE1651BF-1ECF-4C74-A6A7-59938F29489B}" type="presParOf" srcId="{CE3531AF-4823-4584-9339-37CFFC9C3264}" destId="{5E4566EA-1AB9-498D-AFC9-413106937D7A}" srcOrd="8" destOrd="0" presId="urn:microsoft.com/office/officeart/2005/8/layout/cycle8"/>
    <dgm:cxn modelId="{F3FAC9F9-BBC4-4E84-8003-BCBA18C7CE22}" type="presParOf" srcId="{CE3531AF-4823-4584-9339-37CFFC9C3264}" destId="{19F4C10C-DE97-4579-881E-03CCB859ED84}" srcOrd="9" destOrd="0" presId="urn:microsoft.com/office/officeart/2005/8/layout/cycle8"/>
    <dgm:cxn modelId="{0E39669F-B735-4FE2-AC66-2C34888E77C0}" type="presParOf" srcId="{CE3531AF-4823-4584-9339-37CFFC9C3264}" destId="{77493C00-F672-4BA1-9245-EBCEDD7C0447}" srcOrd="10" destOrd="0" presId="urn:microsoft.com/office/officeart/2005/8/layout/cycle8"/>
    <dgm:cxn modelId="{96408EEF-56A2-476F-8145-1B795CA701CE}" type="presParOf" srcId="{CE3531AF-4823-4584-9339-37CFFC9C3264}" destId="{AA5C6C46-B5F6-411E-BF2D-F9771FDFC4D2}" srcOrd="11" destOrd="0" presId="urn:microsoft.com/office/officeart/2005/8/layout/cycle8"/>
    <dgm:cxn modelId="{7DDCA17B-C149-40FF-BE72-5ADAC83971C0}" type="presParOf" srcId="{CE3531AF-4823-4584-9339-37CFFC9C3264}" destId="{04C9729A-9AD3-45F5-9EE2-AA1FCE953943}" srcOrd="12" destOrd="0" presId="urn:microsoft.com/office/officeart/2005/8/layout/cycle8"/>
    <dgm:cxn modelId="{9C8FCB0A-28AB-4D4D-9152-BF057C16E544}" type="presParOf" srcId="{CE3531AF-4823-4584-9339-37CFFC9C3264}" destId="{302E5230-2524-4C5E-BCDB-49C92A10D6D2}" srcOrd="13" destOrd="0" presId="urn:microsoft.com/office/officeart/2005/8/layout/cycle8"/>
    <dgm:cxn modelId="{E419A8A8-2690-4769-B354-E7EA9D26FB5A}"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4"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5657A3C5-EB65-4A5A-9BD5-6664585B0800}" type="presOf" srcId="{97D038B9-08FF-4C3C-82BD-475C655ACA37}" destId="{0377C12A-BBB1-44C1-9B72-AF9AFF082DEA}" srcOrd="1" destOrd="0" presId="urn:microsoft.com/office/officeart/2005/8/layout/cycle8"/>
    <dgm:cxn modelId="{4A5D1FC8-E4FF-4205-ACD1-76B822146758}" type="presOf" srcId="{C0107D92-D295-4E2D-8667-2A9851568A29}" destId="{CC91EFFC-1D79-46C6-BB55-6C8D488EB7AA}" srcOrd="0"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A97101E1-981C-4327-9786-D4F31561C9BA}" type="presOf" srcId="{C0107D92-D295-4E2D-8667-2A9851568A29}" destId="{8E767C68-59CC-45D7-9A66-A3B420777E79}" srcOrd="1" destOrd="0" presId="urn:microsoft.com/office/officeart/2005/8/layout/cycle8"/>
    <dgm:cxn modelId="{BD86EFB8-667A-4CEB-B461-35F274F8D672}" type="presOf" srcId="{298DE743-5E56-4752-A148-0769AD1144BB}" destId="{CE3531AF-4823-4584-9339-37CFFC9C3264}"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EAD2A665-44BD-49CF-8889-033F347ED163}" type="presOf" srcId="{97D038B9-08FF-4C3C-82BD-475C655ACA37}" destId="{5E11AD6A-C338-4C0A-9498-00A98F90A690}" srcOrd="0" destOrd="0" presId="urn:microsoft.com/office/officeart/2005/8/layout/cycle8"/>
    <dgm:cxn modelId="{03C3B9F9-68DF-424E-ACDE-84861895F3CB}" type="presOf" srcId="{156F02A8-E2F9-4842-BA5D-CF69E4AC07AA}" destId="{AA5C6C46-B5F6-411E-BF2D-F9771FDFC4D2}" srcOrd="1" destOrd="0" presId="urn:microsoft.com/office/officeart/2005/8/layout/cycle8"/>
    <dgm:cxn modelId="{6782EF85-B52D-4B88-8A57-0F3C797AADA9}" type="presOf" srcId="{156F02A8-E2F9-4842-BA5D-CF69E4AC07AA}" destId="{5E4566EA-1AB9-498D-AFC9-413106937D7A}" srcOrd="0" destOrd="0" presId="urn:microsoft.com/office/officeart/2005/8/layout/cycle8"/>
    <dgm:cxn modelId="{5CB16252-D2DB-4883-BEFB-B2D8D428BFDC}" type="presParOf" srcId="{CE3531AF-4823-4584-9339-37CFFC9C3264}" destId="{CC91EFFC-1D79-46C6-BB55-6C8D488EB7AA}" srcOrd="0" destOrd="0" presId="urn:microsoft.com/office/officeart/2005/8/layout/cycle8"/>
    <dgm:cxn modelId="{B5378DB1-AE51-4AF6-8AAC-CF38CDAB63F0}" type="presParOf" srcId="{CE3531AF-4823-4584-9339-37CFFC9C3264}" destId="{B45AF5A9-B979-4827-9152-51BF1D041B4D}" srcOrd="1" destOrd="0" presId="urn:microsoft.com/office/officeart/2005/8/layout/cycle8"/>
    <dgm:cxn modelId="{9B73A7CC-4849-46C9-A5CE-3979FA3DD0DB}" type="presParOf" srcId="{CE3531AF-4823-4584-9339-37CFFC9C3264}" destId="{AB4AE5F8-00E6-4EFA-80E9-A5976F7FBDB3}" srcOrd="2" destOrd="0" presId="urn:microsoft.com/office/officeart/2005/8/layout/cycle8"/>
    <dgm:cxn modelId="{55ABC548-72D0-423B-95D6-BD029AA6EA1B}" type="presParOf" srcId="{CE3531AF-4823-4584-9339-37CFFC9C3264}" destId="{8E767C68-59CC-45D7-9A66-A3B420777E79}" srcOrd="3" destOrd="0" presId="urn:microsoft.com/office/officeart/2005/8/layout/cycle8"/>
    <dgm:cxn modelId="{4868A79C-68C6-47B3-A2B7-175B6660CE25}" type="presParOf" srcId="{CE3531AF-4823-4584-9339-37CFFC9C3264}" destId="{5E11AD6A-C338-4C0A-9498-00A98F90A690}" srcOrd="4" destOrd="0" presId="urn:microsoft.com/office/officeart/2005/8/layout/cycle8"/>
    <dgm:cxn modelId="{742B88F9-5A8B-4B28-9CA6-737517B9A19A}" type="presParOf" srcId="{CE3531AF-4823-4584-9339-37CFFC9C3264}" destId="{4DB1EB5C-5EB3-41E0-A43D-CA99C35C1809}" srcOrd="5" destOrd="0" presId="urn:microsoft.com/office/officeart/2005/8/layout/cycle8"/>
    <dgm:cxn modelId="{9F4C30ED-8325-4B97-BEA8-5BCB80C546DA}" type="presParOf" srcId="{CE3531AF-4823-4584-9339-37CFFC9C3264}" destId="{A2ED735D-36AD-48F2-8400-0D04467FF520}" srcOrd="6" destOrd="0" presId="urn:microsoft.com/office/officeart/2005/8/layout/cycle8"/>
    <dgm:cxn modelId="{171D1587-3AF6-434C-BC9C-14BEF67DE2AA}" type="presParOf" srcId="{CE3531AF-4823-4584-9339-37CFFC9C3264}" destId="{0377C12A-BBB1-44C1-9B72-AF9AFF082DEA}" srcOrd="7" destOrd="0" presId="urn:microsoft.com/office/officeart/2005/8/layout/cycle8"/>
    <dgm:cxn modelId="{960284E0-758C-4C6E-98C1-772FF21A22E4}" type="presParOf" srcId="{CE3531AF-4823-4584-9339-37CFFC9C3264}" destId="{5E4566EA-1AB9-498D-AFC9-413106937D7A}" srcOrd="8" destOrd="0" presId="urn:microsoft.com/office/officeart/2005/8/layout/cycle8"/>
    <dgm:cxn modelId="{01FCE348-7FA9-4A24-93D0-C911933E8187}" type="presParOf" srcId="{CE3531AF-4823-4584-9339-37CFFC9C3264}" destId="{19F4C10C-DE97-4579-881E-03CCB859ED84}" srcOrd="9" destOrd="0" presId="urn:microsoft.com/office/officeart/2005/8/layout/cycle8"/>
    <dgm:cxn modelId="{C8B60685-3B81-4FE0-9C0D-629C89D5E037}" type="presParOf" srcId="{CE3531AF-4823-4584-9339-37CFFC9C3264}" destId="{77493C00-F672-4BA1-9245-EBCEDD7C0447}" srcOrd="10" destOrd="0" presId="urn:microsoft.com/office/officeart/2005/8/layout/cycle8"/>
    <dgm:cxn modelId="{32E9F8AC-0D8B-43BA-B5D6-32BA4DA54581}" type="presParOf" srcId="{CE3531AF-4823-4584-9339-37CFFC9C3264}" destId="{AA5C6C46-B5F6-411E-BF2D-F9771FDFC4D2}" srcOrd="11" destOrd="0" presId="urn:microsoft.com/office/officeart/2005/8/layout/cycle8"/>
    <dgm:cxn modelId="{CF0CC561-D573-4325-A092-C4637C2B1A2B}" type="presParOf" srcId="{CE3531AF-4823-4584-9339-37CFFC9C3264}" destId="{04C9729A-9AD3-45F5-9EE2-AA1FCE953943}" srcOrd="12" destOrd="0" presId="urn:microsoft.com/office/officeart/2005/8/layout/cycle8"/>
    <dgm:cxn modelId="{781EEB01-A947-4C82-9D9F-46250AA84592}" type="presParOf" srcId="{CE3531AF-4823-4584-9339-37CFFC9C3264}" destId="{302E5230-2524-4C5E-BCDB-49C92A10D6D2}" srcOrd="13" destOrd="0" presId="urn:microsoft.com/office/officeart/2005/8/layout/cycle8"/>
    <dgm:cxn modelId="{0836C879-F31E-4B6B-9502-3FD27D31D4BE}"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5"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800" b="1" cap="all" baseline="0" dirty="0" err="1" smtClean="0">
              <a:latin typeface="Agency FB" pitchFamily="34" charset="0"/>
            </a:rPr>
            <a:t>Pengeta</a:t>
          </a:r>
          <a:endParaRPr lang="en-US" sz="1800" b="1" cap="all" baseline="0" dirty="0" smtClean="0">
            <a:latin typeface="Agency FB" pitchFamily="34" charset="0"/>
          </a:endParaRPr>
        </a:p>
        <a:p>
          <a:pPr>
            <a:spcAft>
              <a:spcPts val="0"/>
            </a:spcAft>
          </a:pPr>
          <a:r>
            <a:rPr lang="en-US" sz="1800" b="1" cap="all" baseline="0" dirty="0" err="1" smtClean="0">
              <a:latin typeface="Agency FB" pitchFamily="34" charset="0"/>
            </a:rPr>
            <a:t>huan</a:t>
          </a:r>
          <a:endParaRPr lang="en-US" sz="18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800" b="1" cap="all" baseline="0" dirty="0" err="1" smtClean="0">
              <a:latin typeface="Agency FB" pitchFamily="34" charset="0"/>
            </a:rPr>
            <a:t>Keteram</a:t>
          </a:r>
          <a:r>
            <a:rPr lang="id-ID" sz="1800" b="1" cap="all" baseline="0" dirty="0" smtClean="0">
              <a:latin typeface="Agency FB" pitchFamily="34" charset="0"/>
            </a:rPr>
            <a:t>  </a:t>
          </a:r>
          <a:r>
            <a:rPr lang="en-US" sz="1800" b="1" cap="all" baseline="0" dirty="0" err="1" smtClean="0">
              <a:latin typeface="Agency FB" pitchFamily="34" charset="0"/>
            </a:rPr>
            <a:t>pilan</a:t>
          </a:r>
          <a:endParaRPr lang="en-US" sz="18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800" b="1" cap="all" baseline="0" dirty="0" err="1" smtClean="0">
              <a:latin typeface="Agency FB" pitchFamily="34" charset="0"/>
              <a:cs typeface="Arial" pitchFamily="34" charset="0"/>
            </a:rPr>
            <a:t>Sikap</a:t>
          </a:r>
          <a:endParaRPr lang="en-US" sz="18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886B6F6D-7050-4F1D-8C7E-D8B82289612F}" type="presOf" srcId="{C0107D92-D295-4E2D-8667-2A9851568A29}" destId="{CC91EFFC-1D79-46C6-BB55-6C8D488EB7AA}" srcOrd="0"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0ACBC9D3-5308-4655-B36C-33F6B17577EB}" type="presOf" srcId="{97D038B9-08FF-4C3C-82BD-475C655ACA37}" destId="{5E11AD6A-C338-4C0A-9498-00A98F90A690}"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43EFE540-D75F-4044-918B-DC6B059755EA}" type="presOf" srcId="{C0107D92-D295-4E2D-8667-2A9851568A29}" destId="{8E767C68-59CC-45D7-9A66-A3B420777E79}" srcOrd="1" destOrd="0" presId="urn:microsoft.com/office/officeart/2005/8/layout/cycle8"/>
    <dgm:cxn modelId="{37E29F0D-502E-4365-ADF6-7662ED9C6517}" type="presOf" srcId="{97D038B9-08FF-4C3C-82BD-475C655ACA37}" destId="{0377C12A-BBB1-44C1-9B72-AF9AFF082DEA}" srcOrd="1" destOrd="0" presId="urn:microsoft.com/office/officeart/2005/8/layout/cycle8"/>
    <dgm:cxn modelId="{0772E8B6-93C1-4E4C-8D21-BA4476CDA122}" type="presOf" srcId="{156F02A8-E2F9-4842-BA5D-CF69E4AC07AA}" destId="{5E4566EA-1AB9-498D-AFC9-413106937D7A}" srcOrd="0" destOrd="0" presId="urn:microsoft.com/office/officeart/2005/8/layout/cycle8"/>
    <dgm:cxn modelId="{1E9E9446-8C2F-4D00-AC8C-2B7E1C06EC22}" type="presOf" srcId="{298DE743-5E56-4752-A148-0769AD1144BB}" destId="{CE3531AF-4823-4584-9339-37CFFC9C3264}" srcOrd="0" destOrd="0" presId="urn:microsoft.com/office/officeart/2005/8/layout/cycle8"/>
    <dgm:cxn modelId="{80CF50B5-2DB7-4E64-A82C-707B376A71EE}" type="presOf" srcId="{156F02A8-E2F9-4842-BA5D-CF69E4AC07AA}" destId="{AA5C6C46-B5F6-411E-BF2D-F9771FDFC4D2}" srcOrd="1" destOrd="0" presId="urn:microsoft.com/office/officeart/2005/8/layout/cycle8"/>
    <dgm:cxn modelId="{556CACC2-5FAA-43C5-AFE4-FBC70E7AC2E5}" type="presParOf" srcId="{CE3531AF-4823-4584-9339-37CFFC9C3264}" destId="{CC91EFFC-1D79-46C6-BB55-6C8D488EB7AA}" srcOrd="0" destOrd="0" presId="urn:microsoft.com/office/officeart/2005/8/layout/cycle8"/>
    <dgm:cxn modelId="{059C0A27-321B-4E74-A2A8-9BBDF2ADC76C}" type="presParOf" srcId="{CE3531AF-4823-4584-9339-37CFFC9C3264}" destId="{B45AF5A9-B979-4827-9152-51BF1D041B4D}" srcOrd="1" destOrd="0" presId="urn:microsoft.com/office/officeart/2005/8/layout/cycle8"/>
    <dgm:cxn modelId="{22846808-5DB5-48C4-8A98-FB65C6F59432}" type="presParOf" srcId="{CE3531AF-4823-4584-9339-37CFFC9C3264}" destId="{AB4AE5F8-00E6-4EFA-80E9-A5976F7FBDB3}" srcOrd="2" destOrd="0" presId="urn:microsoft.com/office/officeart/2005/8/layout/cycle8"/>
    <dgm:cxn modelId="{A11C59E3-F689-4D24-8270-F9B6A870DD7B}" type="presParOf" srcId="{CE3531AF-4823-4584-9339-37CFFC9C3264}" destId="{8E767C68-59CC-45D7-9A66-A3B420777E79}" srcOrd="3" destOrd="0" presId="urn:microsoft.com/office/officeart/2005/8/layout/cycle8"/>
    <dgm:cxn modelId="{8CF46B25-02A1-4A6A-88A8-1DD28121B078}" type="presParOf" srcId="{CE3531AF-4823-4584-9339-37CFFC9C3264}" destId="{5E11AD6A-C338-4C0A-9498-00A98F90A690}" srcOrd="4" destOrd="0" presId="urn:microsoft.com/office/officeart/2005/8/layout/cycle8"/>
    <dgm:cxn modelId="{FAF3F6CD-9D6F-4D59-88E3-9F8003F99AA2}" type="presParOf" srcId="{CE3531AF-4823-4584-9339-37CFFC9C3264}" destId="{4DB1EB5C-5EB3-41E0-A43D-CA99C35C1809}" srcOrd="5" destOrd="0" presId="urn:microsoft.com/office/officeart/2005/8/layout/cycle8"/>
    <dgm:cxn modelId="{98A8C5B7-DA0E-41B7-BBD8-3F07BDF1870F}" type="presParOf" srcId="{CE3531AF-4823-4584-9339-37CFFC9C3264}" destId="{A2ED735D-36AD-48F2-8400-0D04467FF520}" srcOrd="6" destOrd="0" presId="urn:microsoft.com/office/officeart/2005/8/layout/cycle8"/>
    <dgm:cxn modelId="{26D67364-37A1-4B87-8121-3F0AAB5AB737}" type="presParOf" srcId="{CE3531AF-4823-4584-9339-37CFFC9C3264}" destId="{0377C12A-BBB1-44C1-9B72-AF9AFF082DEA}" srcOrd="7" destOrd="0" presId="urn:microsoft.com/office/officeart/2005/8/layout/cycle8"/>
    <dgm:cxn modelId="{D9635FC2-C248-4C68-9AAD-4232E51D4986}" type="presParOf" srcId="{CE3531AF-4823-4584-9339-37CFFC9C3264}" destId="{5E4566EA-1AB9-498D-AFC9-413106937D7A}" srcOrd="8" destOrd="0" presId="urn:microsoft.com/office/officeart/2005/8/layout/cycle8"/>
    <dgm:cxn modelId="{78633996-547C-4D09-AA3E-A0C6ADE2AEDE}" type="presParOf" srcId="{CE3531AF-4823-4584-9339-37CFFC9C3264}" destId="{19F4C10C-DE97-4579-881E-03CCB859ED84}" srcOrd="9" destOrd="0" presId="urn:microsoft.com/office/officeart/2005/8/layout/cycle8"/>
    <dgm:cxn modelId="{3B51EBB0-3160-41C9-ABA7-62F0FC2B992E}" type="presParOf" srcId="{CE3531AF-4823-4584-9339-37CFFC9C3264}" destId="{77493C00-F672-4BA1-9245-EBCEDD7C0447}" srcOrd="10" destOrd="0" presId="urn:microsoft.com/office/officeart/2005/8/layout/cycle8"/>
    <dgm:cxn modelId="{5F707A73-7F18-4B32-8AD4-6561CDD58C25}" type="presParOf" srcId="{CE3531AF-4823-4584-9339-37CFFC9C3264}" destId="{AA5C6C46-B5F6-411E-BF2D-F9771FDFC4D2}" srcOrd="11" destOrd="0" presId="urn:microsoft.com/office/officeart/2005/8/layout/cycle8"/>
    <dgm:cxn modelId="{B046152C-1730-475C-8283-7FC2226E8784}" type="presParOf" srcId="{CE3531AF-4823-4584-9339-37CFFC9C3264}" destId="{04C9729A-9AD3-45F5-9EE2-AA1FCE953943}" srcOrd="12" destOrd="0" presId="urn:microsoft.com/office/officeart/2005/8/layout/cycle8"/>
    <dgm:cxn modelId="{00F41F0B-78BA-4E29-B3D0-C6B63FCC2B4E}" type="presParOf" srcId="{CE3531AF-4823-4584-9339-37CFFC9C3264}" destId="{302E5230-2524-4C5E-BCDB-49C92A10D6D2}" srcOrd="13" destOrd="0" presId="urn:microsoft.com/office/officeart/2005/8/layout/cycle8"/>
    <dgm:cxn modelId="{B971BCF1-241A-4523-A6C7-34E585B85FDF}"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EFFC-1D79-46C6-BB55-6C8D488EB7AA}">
      <dsp:nvSpPr>
        <dsp:cNvPr id="0" name=""/>
        <dsp:cNvSpPr/>
      </dsp:nvSpPr>
      <dsp:spPr>
        <a:xfrm>
          <a:off x="1922356" y="385438"/>
          <a:ext cx="4573261" cy="4573261"/>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ts val="0"/>
            </a:spcAft>
          </a:pPr>
          <a:r>
            <a:rPr lang="en-US" sz="2400" b="1" kern="1200" cap="all" baseline="0" dirty="0" err="1" smtClean="0"/>
            <a:t>Pengeta</a:t>
          </a:r>
          <a:endParaRPr lang="en-US" sz="2400" b="1" kern="1200" cap="all" baseline="0" dirty="0" smtClean="0"/>
        </a:p>
        <a:p>
          <a:pPr lvl="0" algn="ctr" defTabSz="1066800">
            <a:lnSpc>
              <a:spcPct val="90000"/>
            </a:lnSpc>
            <a:spcBef>
              <a:spcPct val="0"/>
            </a:spcBef>
            <a:spcAft>
              <a:spcPts val="0"/>
            </a:spcAft>
          </a:pPr>
          <a:r>
            <a:rPr lang="en-US" sz="2400" b="1" kern="1200" cap="all" baseline="0" dirty="0" err="1" smtClean="0"/>
            <a:t>huan</a:t>
          </a:r>
          <a:endParaRPr lang="en-US" sz="2400" b="1" kern="1200" cap="all" baseline="0" dirty="0"/>
        </a:p>
      </dsp:txBody>
      <dsp:txXfrm>
        <a:off x="4332574" y="1354534"/>
        <a:ext cx="1633307" cy="1361089"/>
      </dsp:txXfrm>
    </dsp:sp>
    <dsp:sp modelId="{5E11AD6A-C338-4C0A-9498-00A98F90A690}">
      <dsp:nvSpPr>
        <dsp:cNvPr id="0" name=""/>
        <dsp:cNvSpPr/>
      </dsp:nvSpPr>
      <dsp:spPr>
        <a:xfrm>
          <a:off x="1828169" y="485658"/>
          <a:ext cx="4573261" cy="4573261"/>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t" anchorCtr="0">
          <a:noAutofit/>
        </a:bodyPr>
        <a:lstStyle/>
        <a:p>
          <a:pPr lvl="0" algn="ctr" defTabSz="1066800">
            <a:lnSpc>
              <a:spcPct val="90000"/>
            </a:lnSpc>
            <a:spcBef>
              <a:spcPct val="0"/>
            </a:spcBef>
            <a:spcAft>
              <a:spcPct val="35000"/>
            </a:spcAft>
          </a:pPr>
          <a:r>
            <a:rPr lang="en-US" sz="2400" b="1" kern="1200" cap="all" baseline="0" dirty="0" err="1" smtClean="0"/>
            <a:t>Keterampilan</a:t>
          </a:r>
          <a:endParaRPr lang="en-US" sz="2400" b="1" kern="1200" cap="all" baseline="0" dirty="0"/>
        </a:p>
      </dsp:txBody>
      <dsp:txXfrm>
        <a:off x="2917041" y="3452834"/>
        <a:ext cx="2449961" cy="1197758"/>
      </dsp:txXfrm>
    </dsp:sp>
    <dsp:sp modelId="{5E4566EA-1AB9-498D-AFC9-413106937D7A}">
      <dsp:nvSpPr>
        <dsp:cNvPr id="0" name=""/>
        <dsp:cNvSpPr/>
      </dsp:nvSpPr>
      <dsp:spPr>
        <a:xfrm>
          <a:off x="1781269" y="353883"/>
          <a:ext cx="4573261" cy="4573261"/>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cap="all" baseline="0" dirty="0" err="1" smtClean="0">
              <a:latin typeface="Arial" pitchFamily="34" charset="0"/>
              <a:cs typeface="Arial" pitchFamily="34" charset="0"/>
            </a:rPr>
            <a:t>Sikap</a:t>
          </a:r>
          <a:endParaRPr lang="en-US" sz="2400" b="1" kern="1200" cap="all" baseline="0" dirty="0">
            <a:latin typeface="Arial" pitchFamily="34" charset="0"/>
            <a:cs typeface="Arial" pitchFamily="34" charset="0"/>
          </a:endParaRPr>
        </a:p>
      </dsp:txBody>
      <dsp:txXfrm>
        <a:off x="2311005" y="1322979"/>
        <a:ext cx="1633307" cy="1361089"/>
      </dsp:txXfrm>
    </dsp:sp>
    <dsp:sp modelId="{04C9729A-9AD3-45F5-9EE2-AA1FCE953943}">
      <dsp:nvSpPr>
        <dsp:cNvPr id="0" name=""/>
        <dsp:cNvSpPr/>
      </dsp:nvSpPr>
      <dsp:spPr>
        <a:xfrm>
          <a:off x="1639627" y="102332"/>
          <a:ext cx="5139474" cy="5139474"/>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1545062" y="202262"/>
          <a:ext cx="5139474" cy="5139474"/>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1497785" y="70776"/>
          <a:ext cx="5139474" cy="5139474"/>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7B6C3-1A61-489D-9E3E-52DF41568D05}">
      <dsp:nvSpPr>
        <dsp:cNvPr id="0" name=""/>
        <dsp:cNvSpPr/>
      </dsp:nvSpPr>
      <dsp:spPr>
        <a:xfrm>
          <a:off x="819643" y="0"/>
          <a:ext cx="5180232" cy="5180232"/>
        </a:xfrm>
        <a:prstGeom prst="triangle">
          <a:avLst/>
        </a:prstGeom>
        <a:solidFill>
          <a:srgbClr val="0033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920E4F-69FF-4018-A584-C4387A757C11}">
      <dsp:nvSpPr>
        <dsp:cNvPr id="0" name=""/>
        <dsp:cNvSpPr/>
      </dsp:nvSpPr>
      <dsp:spPr>
        <a:xfrm>
          <a:off x="3409759" y="520805"/>
          <a:ext cx="3367150" cy="122625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id-ID" sz="5000" b="1" kern="1200" dirty="0" smtClean="0">
              <a:solidFill>
                <a:schemeClr val="tx1"/>
              </a:solidFill>
              <a:latin typeface="Berlin Sans FB" pitchFamily="34" charset="0"/>
            </a:rPr>
            <a:t>SKL</a:t>
          </a:r>
          <a:endParaRPr lang="id-ID" sz="5000" b="1" kern="1200" dirty="0">
            <a:solidFill>
              <a:schemeClr val="tx1"/>
            </a:solidFill>
            <a:latin typeface="Berlin Sans FB" pitchFamily="34" charset="0"/>
          </a:endParaRPr>
        </a:p>
      </dsp:txBody>
      <dsp:txXfrm>
        <a:off x="3469620" y="580666"/>
        <a:ext cx="3247428" cy="1106536"/>
      </dsp:txXfrm>
    </dsp:sp>
    <dsp:sp modelId="{862FD416-126B-46B4-B187-EDDDA2620F18}">
      <dsp:nvSpPr>
        <dsp:cNvPr id="0" name=""/>
        <dsp:cNvSpPr/>
      </dsp:nvSpPr>
      <dsp:spPr>
        <a:xfrm>
          <a:off x="3409759" y="1900345"/>
          <a:ext cx="3367150" cy="122625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id-ID" sz="5000" b="1" kern="1200" dirty="0" smtClean="0">
              <a:solidFill>
                <a:schemeClr val="tx1"/>
              </a:solidFill>
              <a:latin typeface="Berlin Sans FB" pitchFamily="34" charset="0"/>
            </a:rPr>
            <a:t>KI</a:t>
          </a:r>
          <a:endParaRPr lang="id-ID" sz="5000" b="1" kern="1200" dirty="0">
            <a:solidFill>
              <a:schemeClr val="tx1"/>
            </a:solidFill>
            <a:latin typeface="Berlin Sans FB" pitchFamily="34" charset="0"/>
          </a:endParaRPr>
        </a:p>
      </dsp:txBody>
      <dsp:txXfrm>
        <a:off x="3469620" y="1960206"/>
        <a:ext cx="3247428" cy="1106536"/>
      </dsp:txXfrm>
    </dsp:sp>
    <dsp:sp modelId="{34BE220B-3006-41A9-8431-41CD0AADD985}">
      <dsp:nvSpPr>
        <dsp:cNvPr id="0" name=""/>
        <dsp:cNvSpPr/>
      </dsp:nvSpPr>
      <dsp:spPr>
        <a:xfrm>
          <a:off x="3409759" y="3279886"/>
          <a:ext cx="3367150" cy="122625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lvl="0" algn="ctr" defTabSz="2222500">
            <a:lnSpc>
              <a:spcPct val="90000"/>
            </a:lnSpc>
            <a:spcBef>
              <a:spcPct val="0"/>
            </a:spcBef>
            <a:spcAft>
              <a:spcPct val="35000"/>
            </a:spcAft>
          </a:pPr>
          <a:r>
            <a:rPr lang="id-ID" sz="5000" b="1" kern="1200" dirty="0" smtClean="0">
              <a:solidFill>
                <a:schemeClr val="tx1"/>
              </a:solidFill>
              <a:latin typeface="Berlin Sans FB" pitchFamily="34" charset="0"/>
            </a:rPr>
            <a:t>KD</a:t>
          </a:r>
          <a:endParaRPr lang="id-ID" sz="5000" b="1" kern="1200" dirty="0">
            <a:solidFill>
              <a:schemeClr val="tx1"/>
            </a:solidFill>
            <a:latin typeface="Berlin Sans FB" pitchFamily="34" charset="0"/>
          </a:endParaRPr>
        </a:p>
      </dsp:txBody>
      <dsp:txXfrm>
        <a:off x="3469620" y="3339747"/>
        <a:ext cx="3247428" cy="11065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EF59CD-8109-4B2A-93C9-B37877FAB84F}">
      <dsp:nvSpPr>
        <dsp:cNvPr id="0" name=""/>
        <dsp:cNvSpPr/>
      </dsp:nvSpPr>
      <dsp:spPr>
        <a:xfrm>
          <a:off x="0" y="472965"/>
          <a:ext cx="1986454" cy="1986454"/>
        </a:xfrm>
        <a:prstGeom prst="pie">
          <a:avLst>
            <a:gd name="adj1" fmla="val 5400000"/>
            <a:gd name="adj2" fmla="val 16200000"/>
          </a:avLst>
        </a:prstGeom>
        <a:solidFill>
          <a:srgbClr val="0000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79F22D-4E50-43C7-BAF8-524F85ED85DF}">
      <dsp:nvSpPr>
        <dsp:cNvPr id="0" name=""/>
        <dsp:cNvSpPr/>
      </dsp:nvSpPr>
      <dsp:spPr>
        <a:xfrm>
          <a:off x="993227" y="472965"/>
          <a:ext cx="2317530" cy="1986454"/>
        </a:xfrm>
        <a:prstGeom prst="rect">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id-ID" sz="3200" kern="1200" dirty="0" smtClean="0">
              <a:latin typeface="Berlin Sans FB" pitchFamily="34" charset="0"/>
            </a:rPr>
            <a:t>SPIRITUAL</a:t>
          </a:r>
          <a:endParaRPr lang="id-ID" sz="3200" kern="1200" dirty="0">
            <a:latin typeface="Berlin Sans FB" pitchFamily="34" charset="0"/>
          </a:endParaRPr>
        </a:p>
      </dsp:txBody>
      <dsp:txXfrm>
        <a:off x="993227" y="472965"/>
        <a:ext cx="2317530" cy="943566"/>
      </dsp:txXfrm>
    </dsp:sp>
    <dsp:sp modelId="{487F733D-AF7A-4887-BFCF-6858B345C62B}">
      <dsp:nvSpPr>
        <dsp:cNvPr id="0" name=""/>
        <dsp:cNvSpPr/>
      </dsp:nvSpPr>
      <dsp:spPr>
        <a:xfrm>
          <a:off x="521444" y="1416531"/>
          <a:ext cx="943566" cy="943566"/>
        </a:xfrm>
        <a:prstGeom prst="pie">
          <a:avLst>
            <a:gd name="adj1" fmla="val 5400000"/>
            <a:gd name="adj2" fmla="val 16200000"/>
          </a:avLst>
        </a:prstGeom>
        <a:solidFill>
          <a:srgbClr val="0000CC"/>
        </a:solidFill>
        <a:ln w="2540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sp>
    <dsp:sp modelId="{DADA62DD-FB6E-4023-8598-138073CB92A3}">
      <dsp:nvSpPr>
        <dsp:cNvPr id="0" name=""/>
        <dsp:cNvSpPr/>
      </dsp:nvSpPr>
      <dsp:spPr>
        <a:xfrm>
          <a:off x="993227" y="1416531"/>
          <a:ext cx="2317530" cy="943566"/>
        </a:xfrm>
        <a:prstGeom prst="rect">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id-ID" sz="3200" kern="1200" dirty="0" smtClean="0">
              <a:latin typeface="Berlin Sans FB" pitchFamily="34" charset="0"/>
            </a:rPr>
            <a:t>SOSIAL</a:t>
          </a:r>
          <a:endParaRPr lang="id-ID" sz="3200" kern="1200" dirty="0">
            <a:latin typeface="Berlin Sans FB" pitchFamily="34" charset="0"/>
          </a:endParaRPr>
        </a:p>
      </dsp:txBody>
      <dsp:txXfrm>
        <a:off x="993227" y="1416531"/>
        <a:ext cx="2317530" cy="9435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B8E5F5-65F9-45B9-B91B-A64E0459FA7D}">
      <dsp:nvSpPr>
        <dsp:cNvPr id="0" name=""/>
        <dsp:cNvSpPr/>
      </dsp:nvSpPr>
      <dsp:spPr>
        <a:xfrm>
          <a:off x="0" y="144829"/>
          <a:ext cx="7440553" cy="4650345"/>
        </a:xfrm>
        <a:prstGeom prst="swooshArrow">
          <a:avLst>
            <a:gd name="adj1" fmla="val 25000"/>
            <a:gd name="adj2" fmla="val 25000"/>
          </a:avLst>
        </a:prstGeom>
        <a:solidFill>
          <a:srgbClr val="FF66CC"/>
        </a:soli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64B4E414-39A8-47DB-9BD7-86A95D5E8A47}">
      <dsp:nvSpPr>
        <dsp:cNvPr id="0" name=""/>
        <dsp:cNvSpPr/>
      </dsp:nvSpPr>
      <dsp:spPr>
        <a:xfrm>
          <a:off x="732894" y="3602826"/>
          <a:ext cx="171132" cy="171132"/>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6B61413-51D5-4FE6-A478-9C4DD4A8426D}">
      <dsp:nvSpPr>
        <dsp:cNvPr id="0" name=""/>
        <dsp:cNvSpPr/>
      </dsp:nvSpPr>
      <dsp:spPr>
        <a:xfrm>
          <a:off x="818460" y="3688393"/>
          <a:ext cx="974712" cy="1106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80"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Observasi</a:t>
          </a:r>
          <a:r>
            <a:rPr lang="en-US" sz="1700" kern="1200" dirty="0" smtClean="0">
              <a:latin typeface="Berlin Sans FB" pitchFamily="34" charset="0"/>
            </a:rPr>
            <a:t> </a:t>
          </a:r>
          <a:r>
            <a:rPr lang="en-US" sz="1700" kern="1200" dirty="0" err="1" smtClean="0">
              <a:latin typeface="Berlin Sans FB" pitchFamily="34" charset="0"/>
            </a:rPr>
            <a:t>Harian</a:t>
          </a:r>
          <a:r>
            <a:rPr lang="en-US" sz="1700" kern="1200" dirty="0" smtClean="0">
              <a:latin typeface="Berlin Sans FB" pitchFamily="34" charset="0"/>
            </a:rPr>
            <a:t> </a:t>
          </a:r>
          <a:endParaRPr lang="en-US" sz="1700" kern="1200" dirty="0">
            <a:latin typeface="Berlin Sans FB" pitchFamily="34" charset="0"/>
          </a:endParaRPr>
        </a:p>
      </dsp:txBody>
      <dsp:txXfrm>
        <a:off x="818460" y="3688393"/>
        <a:ext cx="974712" cy="1106782"/>
      </dsp:txXfrm>
    </dsp:sp>
    <dsp:sp modelId="{91AA814E-1154-491C-AB0A-1CA8F95C48A1}">
      <dsp:nvSpPr>
        <dsp:cNvPr id="0" name=""/>
        <dsp:cNvSpPr/>
      </dsp:nvSpPr>
      <dsp:spPr>
        <a:xfrm>
          <a:off x="1659243" y="2712750"/>
          <a:ext cx="267859" cy="267859"/>
        </a:xfrm>
        <a:prstGeom prst="ellipse">
          <a:avLst/>
        </a:prstGeom>
        <a:gradFill rotWithShape="0">
          <a:gsLst>
            <a:gs pos="0">
              <a:schemeClr val="accent4">
                <a:hueOff val="-1116192"/>
                <a:satOff val="6725"/>
                <a:lumOff val="539"/>
                <a:alphaOff val="0"/>
                <a:shade val="51000"/>
                <a:satMod val="130000"/>
              </a:schemeClr>
            </a:gs>
            <a:gs pos="80000">
              <a:schemeClr val="accent4">
                <a:hueOff val="-1116192"/>
                <a:satOff val="6725"/>
                <a:lumOff val="539"/>
                <a:alphaOff val="0"/>
                <a:shade val="93000"/>
                <a:satMod val="130000"/>
              </a:schemeClr>
            </a:gs>
            <a:gs pos="100000">
              <a:schemeClr val="accent4">
                <a:hueOff val="-1116192"/>
                <a:satOff val="6725"/>
                <a:lumOff val="53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FD8FF5B-61BB-40DA-A3CE-4CC714688460}">
      <dsp:nvSpPr>
        <dsp:cNvPr id="0" name=""/>
        <dsp:cNvSpPr/>
      </dsp:nvSpPr>
      <dsp:spPr>
        <a:xfrm>
          <a:off x="1793173" y="2846680"/>
          <a:ext cx="1235131" cy="1948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933"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Jurnal</a:t>
          </a:r>
          <a:r>
            <a:rPr lang="en-US" sz="1700" kern="1200" dirty="0" smtClean="0">
              <a:latin typeface="Berlin Sans FB" pitchFamily="34" charset="0"/>
            </a:rPr>
            <a:t> </a:t>
          </a:r>
          <a:r>
            <a:rPr lang="en-US" sz="1700" kern="1200" dirty="0" err="1" smtClean="0">
              <a:latin typeface="Berlin Sans FB" pitchFamily="34" charset="0"/>
            </a:rPr>
            <a:t>Harian</a:t>
          </a:r>
          <a:endParaRPr lang="en-US" sz="1700" kern="1200" dirty="0">
            <a:latin typeface="Berlin Sans FB" pitchFamily="34" charset="0"/>
          </a:endParaRPr>
        </a:p>
      </dsp:txBody>
      <dsp:txXfrm>
        <a:off x="1793173" y="2846680"/>
        <a:ext cx="1235131" cy="1948494"/>
      </dsp:txXfrm>
    </dsp:sp>
    <dsp:sp modelId="{48F5F43B-C535-4AFB-BC99-F366CE64C204}">
      <dsp:nvSpPr>
        <dsp:cNvPr id="0" name=""/>
        <dsp:cNvSpPr/>
      </dsp:nvSpPr>
      <dsp:spPr>
        <a:xfrm>
          <a:off x="2849731" y="2003107"/>
          <a:ext cx="357146" cy="357146"/>
        </a:xfrm>
        <a:prstGeom prst="ellipse">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9B4F48B-5F0C-4638-BCC9-1E3C971C803F}">
      <dsp:nvSpPr>
        <dsp:cNvPr id="0" name=""/>
        <dsp:cNvSpPr/>
      </dsp:nvSpPr>
      <dsp:spPr>
        <a:xfrm>
          <a:off x="3028305" y="2181681"/>
          <a:ext cx="1436026" cy="2613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45"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Rekap</a:t>
          </a:r>
          <a:r>
            <a:rPr lang="en-US" sz="1700" kern="1200" dirty="0" smtClean="0">
              <a:latin typeface="Berlin Sans FB" pitchFamily="34" charset="0"/>
            </a:rPr>
            <a:t> </a:t>
          </a:r>
          <a:r>
            <a:rPr lang="en-US" sz="1700" kern="1200" dirty="0" err="1" smtClean="0">
              <a:latin typeface="Berlin Sans FB" pitchFamily="34" charset="0"/>
            </a:rPr>
            <a:t>Jurnal</a:t>
          </a:r>
          <a:r>
            <a:rPr lang="en-US" sz="1700" kern="1200" dirty="0" smtClean="0">
              <a:latin typeface="Berlin Sans FB" pitchFamily="34" charset="0"/>
            </a:rPr>
            <a:t> Semester</a:t>
          </a:r>
          <a:endParaRPr lang="en-US" sz="1700" kern="1200" dirty="0">
            <a:latin typeface="Berlin Sans FB" pitchFamily="34" charset="0"/>
          </a:endParaRPr>
        </a:p>
      </dsp:txBody>
      <dsp:txXfrm>
        <a:off x="3028305" y="2181681"/>
        <a:ext cx="1436026" cy="2613494"/>
      </dsp:txXfrm>
    </dsp:sp>
    <dsp:sp modelId="{3277DB89-EB45-4B43-8F2E-C45598E24BF1}">
      <dsp:nvSpPr>
        <dsp:cNvPr id="0" name=""/>
        <dsp:cNvSpPr/>
      </dsp:nvSpPr>
      <dsp:spPr>
        <a:xfrm>
          <a:off x="4233674" y="1448786"/>
          <a:ext cx="461314" cy="461314"/>
        </a:xfrm>
        <a:prstGeom prst="ellipse">
          <a:avLst/>
        </a:prstGeom>
        <a:gradFill rotWithShape="0">
          <a:gsLst>
            <a:gs pos="0">
              <a:schemeClr val="accent4">
                <a:hueOff val="-3348577"/>
                <a:satOff val="20174"/>
                <a:lumOff val="1617"/>
                <a:alphaOff val="0"/>
                <a:shade val="51000"/>
                <a:satMod val="130000"/>
              </a:schemeClr>
            </a:gs>
            <a:gs pos="80000">
              <a:schemeClr val="accent4">
                <a:hueOff val="-3348577"/>
                <a:satOff val="20174"/>
                <a:lumOff val="1617"/>
                <a:alphaOff val="0"/>
                <a:shade val="93000"/>
                <a:satMod val="130000"/>
              </a:schemeClr>
            </a:gs>
            <a:gs pos="100000">
              <a:schemeClr val="accent4">
                <a:hueOff val="-3348577"/>
                <a:satOff val="20174"/>
                <a:lumOff val="161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7A30C9F-D7AF-4297-9E2B-65A9EAD2FB29}">
      <dsp:nvSpPr>
        <dsp:cNvPr id="0" name=""/>
        <dsp:cNvSpPr/>
      </dsp:nvSpPr>
      <dsp:spPr>
        <a:xfrm>
          <a:off x="4464331" y="1679443"/>
          <a:ext cx="1488110" cy="31157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441"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Rapat</a:t>
          </a:r>
          <a:r>
            <a:rPr lang="en-US" sz="1700" kern="1200" dirty="0" smtClean="0">
              <a:latin typeface="Berlin Sans FB" pitchFamily="34" charset="0"/>
            </a:rPr>
            <a:t> </a:t>
          </a:r>
          <a:r>
            <a:rPr lang="en-US" sz="1700" kern="1200" dirty="0" err="1" smtClean="0">
              <a:latin typeface="Berlin Sans FB" pitchFamily="34" charset="0"/>
            </a:rPr>
            <a:t>Dewan</a:t>
          </a:r>
          <a:r>
            <a:rPr lang="en-US" sz="1700" kern="1200" dirty="0" smtClean="0">
              <a:latin typeface="Berlin Sans FB" pitchFamily="34" charset="0"/>
            </a:rPr>
            <a:t> Guru</a:t>
          </a:r>
          <a:endParaRPr lang="en-US" sz="1700" kern="1200" dirty="0">
            <a:latin typeface="Berlin Sans FB" pitchFamily="34" charset="0"/>
          </a:endParaRPr>
        </a:p>
      </dsp:txBody>
      <dsp:txXfrm>
        <a:off x="4464331" y="1679443"/>
        <a:ext cx="1488110" cy="3115731"/>
      </dsp:txXfrm>
    </dsp:sp>
    <dsp:sp modelId="{7EFD7A84-5D51-418F-91DB-B922C4490090}">
      <dsp:nvSpPr>
        <dsp:cNvPr id="0" name=""/>
        <dsp:cNvSpPr/>
      </dsp:nvSpPr>
      <dsp:spPr>
        <a:xfrm>
          <a:off x="5658540" y="1078619"/>
          <a:ext cx="587803" cy="587803"/>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D00B39-3622-4566-8561-613E40AD932A}">
      <dsp:nvSpPr>
        <dsp:cNvPr id="0" name=""/>
        <dsp:cNvSpPr/>
      </dsp:nvSpPr>
      <dsp:spPr>
        <a:xfrm>
          <a:off x="5952442" y="804839"/>
          <a:ext cx="1488110" cy="2105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1465"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Rapor</a:t>
          </a:r>
          <a:r>
            <a:rPr lang="en-US" sz="1700" kern="1200" dirty="0" smtClean="0">
              <a:latin typeface="Berlin Sans FB" pitchFamily="34" charset="0"/>
            </a:rPr>
            <a:t> </a:t>
          </a:r>
          <a:r>
            <a:rPr lang="en-US" sz="1700" kern="1200" dirty="0" err="1" smtClean="0">
              <a:latin typeface="Berlin Sans FB" pitchFamily="34" charset="0"/>
            </a:rPr>
            <a:t>Deskripsi</a:t>
          </a:r>
          <a:r>
            <a:rPr lang="en-US" sz="1700" kern="1200" dirty="0" smtClean="0">
              <a:latin typeface="Berlin Sans FB" pitchFamily="34" charset="0"/>
            </a:rPr>
            <a:t> </a:t>
          </a:r>
          <a:r>
            <a:rPr lang="en-US" sz="1700" kern="1200" dirty="0" err="1" smtClean="0">
              <a:latin typeface="Berlin Sans FB" pitchFamily="34" charset="0"/>
            </a:rPr>
            <a:t>Sikap</a:t>
          </a:r>
          <a:r>
            <a:rPr lang="en-US" sz="1700" kern="1200" dirty="0" smtClean="0">
              <a:latin typeface="Berlin Sans FB" pitchFamily="34" charset="0"/>
            </a:rPr>
            <a:t> KI-1 </a:t>
          </a:r>
          <a:r>
            <a:rPr lang="en-US" sz="1700" kern="1200" dirty="0" err="1" smtClean="0">
              <a:latin typeface="Berlin Sans FB" pitchFamily="34" charset="0"/>
            </a:rPr>
            <a:t>dan</a:t>
          </a:r>
          <a:r>
            <a:rPr lang="en-US" sz="1700" kern="1200" dirty="0" smtClean="0">
              <a:latin typeface="Berlin Sans FB" pitchFamily="34" charset="0"/>
            </a:rPr>
            <a:t> KI-2</a:t>
          </a:r>
          <a:endParaRPr lang="en-US" sz="1700" kern="1200" dirty="0">
            <a:latin typeface="Berlin Sans FB" pitchFamily="34" charset="0"/>
          </a:endParaRPr>
        </a:p>
      </dsp:txBody>
      <dsp:txXfrm>
        <a:off x="5952442" y="804839"/>
        <a:ext cx="1488110" cy="21056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68950-B7CD-D143-A0E1-B75071CCA6ED}">
      <dsp:nvSpPr>
        <dsp:cNvPr id="0" name=""/>
        <dsp:cNvSpPr/>
      </dsp:nvSpPr>
      <dsp:spPr>
        <a:xfrm>
          <a:off x="2863297" y="4203430"/>
          <a:ext cx="360530" cy="128474"/>
        </a:xfrm>
        <a:custGeom>
          <a:avLst/>
          <a:gdLst/>
          <a:ahLst/>
          <a:cxnLst/>
          <a:rect l="0" t="0" r="0" b="0"/>
          <a:pathLst>
            <a:path>
              <a:moveTo>
                <a:pt x="0" y="128474"/>
              </a:moveTo>
              <a:lnTo>
                <a:pt x="180265" y="128474"/>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3993" y="4258099"/>
        <a:ext cx="19136" cy="19136"/>
      </dsp:txXfrm>
    </dsp:sp>
    <dsp:sp modelId="{901E8EB5-465C-5E46-8327-96BA83ED347D}">
      <dsp:nvSpPr>
        <dsp:cNvPr id="0" name=""/>
        <dsp:cNvSpPr/>
      </dsp:nvSpPr>
      <dsp:spPr>
        <a:xfrm>
          <a:off x="2863297" y="3456381"/>
          <a:ext cx="360530" cy="875522"/>
        </a:xfrm>
        <a:custGeom>
          <a:avLst/>
          <a:gdLst/>
          <a:ahLst/>
          <a:cxnLst/>
          <a:rect l="0" t="0" r="0" b="0"/>
          <a:pathLst>
            <a:path>
              <a:moveTo>
                <a:pt x="0" y="875522"/>
              </a:moveTo>
              <a:lnTo>
                <a:pt x="180265" y="875522"/>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9890" y="3870472"/>
        <a:ext cx="47342" cy="47342"/>
      </dsp:txXfrm>
    </dsp:sp>
    <dsp:sp modelId="{810E2AD3-A7ED-4681-B741-93B7D2793E61}">
      <dsp:nvSpPr>
        <dsp:cNvPr id="0" name=""/>
        <dsp:cNvSpPr/>
      </dsp:nvSpPr>
      <dsp:spPr>
        <a:xfrm>
          <a:off x="859936" y="2959130"/>
          <a:ext cx="392051" cy="1372774"/>
        </a:xfrm>
        <a:custGeom>
          <a:avLst/>
          <a:gdLst/>
          <a:ahLst/>
          <a:cxnLst/>
          <a:rect l="0" t="0" r="0" b="0"/>
          <a:pathLst>
            <a:path>
              <a:moveTo>
                <a:pt x="0" y="0"/>
              </a:moveTo>
              <a:lnTo>
                <a:pt x="196025" y="0"/>
              </a:lnTo>
              <a:lnTo>
                <a:pt x="196025" y="1372774"/>
              </a:lnTo>
              <a:lnTo>
                <a:pt x="392051" y="1372774"/>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20270" y="3609826"/>
        <a:ext cx="71382" cy="71382"/>
      </dsp:txXfrm>
    </dsp:sp>
    <dsp:sp modelId="{69E27BA4-178C-8140-8488-83C2974AB332}">
      <dsp:nvSpPr>
        <dsp:cNvPr id="0" name=""/>
        <dsp:cNvSpPr/>
      </dsp:nvSpPr>
      <dsp:spPr>
        <a:xfrm>
          <a:off x="2863297" y="1624876"/>
          <a:ext cx="360530" cy="1084457"/>
        </a:xfrm>
        <a:custGeom>
          <a:avLst/>
          <a:gdLst/>
          <a:ahLst/>
          <a:cxnLst/>
          <a:rect l="0" t="0" r="0" b="0"/>
          <a:pathLst>
            <a:path>
              <a:moveTo>
                <a:pt x="0" y="0"/>
              </a:moveTo>
              <a:lnTo>
                <a:pt x="180265" y="0"/>
              </a:lnTo>
              <a:lnTo>
                <a:pt x="180265" y="1084457"/>
              </a:lnTo>
              <a:lnTo>
                <a:pt x="360530" y="1084457"/>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4991" y="2138534"/>
        <a:ext cx="57140" cy="57140"/>
      </dsp:txXfrm>
    </dsp:sp>
    <dsp:sp modelId="{E202CBB7-77AB-C149-B770-A8D3A25DA234}">
      <dsp:nvSpPr>
        <dsp:cNvPr id="0" name=""/>
        <dsp:cNvSpPr/>
      </dsp:nvSpPr>
      <dsp:spPr>
        <a:xfrm>
          <a:off x="2863297" y="1624876"/>
          <a:ext cx="360530" cy="337408"/>
        </a:xfrm>
        <a:custGeom>
          <a:avLst/>
          <a:gdLst/>
          <a:ahLst/>
          <a:cxnLst/>
          <a:rect l="0" t="0" r="0" b="0"/>
          <a:pathLst>
            <a:path>
              <a:moveTo>
                <a:pt x="0" y="0"/>
              </a:moveTo>
              <a:lnTo>
                <a:pt x="180265" y="0"/>
              </a:lnTo>
              <a:lnTo>
                <a:pt x="180265" y="337408"/>
              </a:lnTo>
              <a:lnTo>
                <a:pt x="360530" y="337408"/>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1217" y="1781235"/>
        <a:ext cx="24689" cy="24689"/>
      </dsp:txXfrm>
    </dsp:sp>
    <dsp:sp modelId="{70DC0175-5A44-144D-B4D0-19A55EA34064}">
      <dsp:nvSpPr>
        <dsp:cNvPr id="0" name=""/>
        <dsp:cNvSpPr/>
      </dsp:nvSpPr>
      <dsp:spPr>
        <a:xfrm>
          <a:off x="2863297" y="1215236"/>
          <a:ext cx="360530" cy="409639"/>
        </a:xfrm>
        <a:custGeom>
          <a:avLst/>
          <a:gdLst/>
          <a:ahLst/>
          <a:cxnLst/>
          <a:rect l="0" t="0" r="0" b="0"/>
          <a:pathLst>
            <a:path>
              <a:moveTo>
                <a:pt x="0" y="409639"/>
              </a:moveTo>
              <a:lnTo>
                <a:pt x="180265" y="409639"/>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29919" y="1406413"/>
        <a:ext cx="27284" cy="27284"/>
      </dsp:txXfrm>
    </dsp:sp>
    <dsp:sp modelId="{8B8A69ED-733C-4FB7-A51F-B7D3228DB115}">
      <dsp:nvSpPr>
        <dsp:cNvPr id="0" name=""/>
        <dsp:cNvSpPr/>
      </dsp:nvSpPr>
      <dsp:spPr>
        <a:xfrm>
          <a:off x="859936" y="1624876"/>
          <a:ext cx="392051" cy="1334254"/>
        </a:xfrm>
        <a:custGeom>
          <a:avLst/>
          <a:gdLst/>
          <a:ahLst/>
          <a:cxnLst/>
          <a:rect l="0" t="0" r="0" b="0"/>
          <a:pathLst>
            <a:path>
              <a:moveTo>
                <a:pt x="0" y="1334254"/>
              </a:moveTo>
              <a:lnTo>
                <a:pt x="196025" y="1334254"/>
              </a:lnTo>
              <a:lnTo>
                <a:pt x="196025" y="0"/>
              </a:lnTo>
              <a:lnTo>
                <a:pt x="392051" y="0"/>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21194" y="2257236"/>
        <a:ext cx="69533" cy="69533"/>
      </dsp:txXfrm>
    </dsp:sp>
    <dsp:sp modelId="{4BD0AADA-B4BC-4C86-B8E4-DA3276BC5782}">
      <dsp:nvSpPr>
        <dsp:cNvPr id="0" name=""/>
        <dsp:cNvSpPr/>
      </dsp:nvSpPr>
      <dsp:spPr>
        <a:xfrm rot="16200000">
          <a:off x="-1141394" y="2530534"/>
          <a:ext cx="3145467" cy="857193"/>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ts val="2900"/>
            </a:lnSpc>
            <a:spcBef>
              <a:spcPct val="0"/>
            </a:spcBef>
            <a:spcAft>
              <a:spcPts val="0"/>
            </a:spcAft>
          </a:pPr>
          <a:r>
            <a:rPr lang="id-ID" sz="2800" kern="1200" noProof="0" dirty="0" smtClean="0"/>
            <a:t>Penilaian</a:t>
          </a:r>
          <a:endParaRPr lang="id-ID" sz="2000" kern="1200" noProof="0" dirty="0" smtClean="0"/>
        </a:p>
        <a:p>
          <a:pPr lvl="0" algn="ctr" defTabSz="1244600">
            <a:lnSpc>
              <a:spcPts val="2900"/>
            </a:lnSpc>
            <a:spcBef>
              <a:spcPct val="0"/>
            </a:spcBef>
            <a:spcAft>
              <a:spcPts val="0"/>
            </a:spcAft>
          </a:pPr>
          <a:r>
            <a:rPr lang="id-ID" sz="2000" kern="1200" noProof="0" dirty="0" smtClean="0"/>
            <a:t>Sikap spiritual dan sosial</a:t>
          </a:r>
          <a:endParaRPr lang="id-ID" sz="2000" kern="1200" noProof="0" dirty="0"/>
        </a:p>
      </dsp:txBody>
      <dsp:txXfrm>
        <a:off x="-1099549" y="2572379"/>
        <a:ext cx="3061777" cy="773503"/>
      </dsp:txXfrm>
    </dsp:sp>
    <dsp:sp modelId="{5C3D0F54-EDEC-47ED-8E3F-459CB6631822}">
      <dsp:nvSpPr>
        <dsp:cNvPr id="0" name=""/>
        <dsp:cNvSpPr/>
      </dsp:nvSpPr>
      <dsp:spPr>
        <a:xfrm>
          <a:off x="1251987" y="1326056"/>
          <a:ext cx="1611310" cy="597638"/>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rPr>
            <a:t>Utama</a:t>
          </a:r>
          <a:endParaRPr lang="en-US" sz="2400" kern="1200" dirty="0">
            <a:latin typeface="Berlin Sans FB" pitchFamily="34" charset="0"/>
          </a:endParaRPr>
        </a:p>
      </dsp:txBody>
      <dsp:txXfrm>
        <a:off x="1251987" y="1326056"/>
        <a:ext cx="1611310" cy="597638"/>
      </dsp:txXfrm>
    </dsp:sp>
    <dsp:sp modelId="{750568E4-2923-D341-8192-F3C4607FDDBA}">
      <dsp:nvSpPr>
        <dsp:cNvPr id="0" name=""/>
        <dsp:cNvSpPr/>
      </dsp:nvSpPr>
      <dsp:spPr>
        <a:xfrm>
          <a:off x="3223827" y="916417"/>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Observasi guru MP</a:t>
          </a:r>
          <a:endParaRPr lang="en-US" sz="2000" b="1" kern="1200" dirty="0">
            <a:latin typeface="Agency FB" pitchFamily="34" charset="0"/>
          </a:endParaRPr>
        </a:p>
      </dsp:txBody>
      <dsp:txXfrm>
        <a:off x="3223827" y="916417"/>
        <a:ext cx="1960255" cy="597638"/>
      </dsp:txXfrm>
    </dsp:sp>
    <dsp:sp modelId="{0C17AC3B-A7C3-2649-892E-A7820254025C}">
      <dsp:nvSpPr>
        <dsp:cNvPr id="0" name=""/>
        <dsp:cNvSpPr/>
      </dsp:nvSpPr>
      <dsp:spPr>
        <a:xfrm>
          <a:off x="3223827" y="1663465"/>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a:t>
          </a:r>
          <a:r>
            <a:rPr lang="en-US" sz="2000" b="1" kern="1200" dirty="0" err="1" smtClean="0">
              <a:latin typeface="Agency FB" pitchFamily="34" charset="0"/>
            </a:rPr>
            <a:t>Observasi</a:t>
          </a:r>
          <a:r>
            <a:rPr lang="en-US" sz="2000" b="1" kern="1200" dirty="0" smtClean="0">
              <a:latin typeface="Agency FB" pitchFamily="34" charset="0"/>
            </a:rPr>
            <a:t> guru </a:t>
          </a:r>
          <a:r>
            <a:rPr lang="id-ID" sz="2000" b="1" kern="1200" dirty="0" smtClean="0">
              <a:latin typeface="Agency FB" pitchFamily="34" charset="0"/>
            </a:rPr>
            <a:t>BK</a:t>
          </a:r>
          <a:endParaRPr lang="en-US" sz="2000" b="1" kern="1200" dirty="0">
            <a:latin typeface="Agency FB" pitchFamily="34" charset="0"/>
          </a:endParaRPr>
        </a:p>
      </dsp:txBody>
      <dsp:txXfrm>
        <a:off x="3223827" y="1663465"/>
        <a:ext cx="1960255" cy="597638"/>
      </dsp:txXfrm>
    </dsp:sp>
    <dsp:sp modelId="{96513567-C580-5C4C-922E-D75D91C15616}">
      <dsp:nvSpPr>
        <dsp:cNvPr id="0" name=""/>
        <dsp:cNvSpPr/>
      </dsp:nvSpPr>
      <dsp:spPr>
        <a:xfrm>
          <a:off x="3223827" y="2410514"/>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a:t>
          </a:r>
          <a:r>
            <a:rPr lang="en-US" sz="2000" b="1" kern="1200" dirty="0" err="1" smtClean="0">
              <a:latin typeface="Agency FB" pitchFamily="34" charset="0"/>
            </a:rPr>
            <a:t>Observasi</a:t>
          </a:r>
          <a:r>
            <a:rPr lang="en-US" sz="2000" b="1" kern="1200" dirty="0" smtClean="0">
              <a:latin typeface="Agency FB" pitchFamily="34" charset="0"/>
            </a:rPr>
            <a:t> W</a:t>
          </a:r>
          <a:r>
            <a:rPr lang="id-ID" sz="2000" b="1" kern="1200" dirty="0" smtClean="0">
              <a:latin typeface="Agency FB" pitchFamily="34" charset="0"/>
            </a:rPr>
            <a:t>K</a:t>
          </a:r>
          <a:endParaRPr lang="en-US" sz="2000" b="1" kern="1200" dirty="0">
            <a:latin typeface="Agency FB" pitchFamily="34" charset="0"/>
          </a:endParaRPr>
        </a:p>
      </dsp:txBody>
      <dsp:txXfrm>
        <a:off x="3223827" y="2410514"/>
        <a:ext cx="1960255" cy="597638"/>
      </dsp:txXfrm>
    </dsp:sp>
    <dsp:sp modelId="{834F09DA-0CF1-4552-BDC3-44093E927B19}">
      <dsp:nvSpPr>
        <dsp:cNvPr id="0" name=""/>
        <dsp:cNvSpPr/>
      </dsp:nvSpPr>
      <dsp:spPr>
        <a:xfrm>
          <a:off x="1251987" y="4033085"/>
          <a:ext cx="1611310"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rPr>
            <a:t>Penunjang</a:t>
          </a:r>
          <a:endParaRPr lang="en-US" sz="2400" kern="1200" dirty="0">
            <a:latin typeface="Berlin Sans FB" pitchFamily="34" charset="0"/>
          </a:endParaRPr>
        </a:p>
      </dsp:txBody>
      <dsp:txXfrm>
        <a:off x="1251987" y="4033085"/>
        <a:ext cx="1611310" cy="597638"/>
      </dsp:txXfrm>
    </dsp:sp>
    <dsp:sp modelId="{3870DEE8-953A-B549-AC11-89FB0242DC93}">
      <dsp:nvSpPr>
        <dsp:cNvPr id="0" name=""/>
        <dsp:cNvSpPr/>
      </dsp:nvSpPr>
      <dsp:spPr>
        <a:xfrm>
          <a:off x="3223827" y="3157562"/>
          <a:ext cx="1960255"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en-US" sz="2000" kern="1200" dirty="0" err="1" smtClean="0"/>
            <a:t>Penilaian</a:t>
          </a:r>
          <a:r>
            <a:rPr lang="en-US" sz="2000" kern="1200" dirty="0" smtClean="0"/>
            <a:t> </a:t>
          </a:r>
          <a:r>
            <a:rPr lang="en-US" sz="2000" kern="1200" dirty="0" err="1" smtClean="0"/>
            <a:t>diri</a:t>
          </a:r>
          <a:endParaRPr lang="en-US" sz="2000" kern="1200" dirty="0"/>
        </a:p>
      </dsp:txBody>
      <dsp:txXfrm>
        <a:off x="3223827" y="3157562"/>
        <a:ext cx="1960255" cy="597638"/>
      </dsp:txXfrm>
    </dsp:sp>
    <dsp:sp modelId="{32119D9B-DFBE-8F4F-A5F6-A462C1F2E25B}">
      <dsp:nvSpPr>
        <dsp:cNvPr id="0" name=""/>
        <dsp:cNvSpPr/>
      </dsp:nvSpPr>
      <dsp:spPr>
        <a:xfrm>
          <a:off x="3223827" y="3904611"/>
          <a:ext cx="1960255"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en-US" sz="2000" kern="1200" dirty="0" err="1" smtClean="0"/>
            <a:t>Penilaian</a:t>
          </a:r>
          <a:r>
            <a:rPr lang="en-US" sz="2000" kern="1200" dirty="0" smtClean="0"/>
            <a:t> </a:t>
          </a:r>
          <a:r>
            <a:rPr lang="en-US" sz="2000" kern="1200" dirty="0" err="1" smtClean="0"/>
            <a:t>antar</a:t>
          </a:r>
          <a:r>
            <a:rPr lang="en-US" sz="2000" kern="1200" dirty="0" smtClean="0"/>
            <a:t> </a:t>
          </a:r>
          <a:r>
            <a:rPr lang="en-US" sz="2000" kern="1200" dirty="0" err="1" smtClean="0"/>
            <a:t>teman</a:t>
          </a:r>
          <a:endParaRPr lang="en-US" sz="2000" kern="1200" dirty="0"/>
        </a:p>
      </dsp:txBody>
      <dsp:txXfrm>
        <a:off x="3223827" y="3904611"/>
        <a:ext cx="1960255" cy="5976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EFFC-1D79-46C6-BB55-6C8D488EB7AA}">
      <dsp:nvSpPr>
        <dsp:cNvPr id="0" name=""/>
        <dsp:cNvSpPr/>
      </dsp:nvSpPr>
      <dsp:spPr>
        <a:xfrm>
          <a:off x="248508" y="330572"/>
          <a:ext cx="2145397" cy="2145397"/>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ts val="0"/>
            </a:spcAft>
          </a:pPr>
          <a:r>
            <a:rPr lang="en-US" sz="1800" b="1" kern="1200" cap="all" baseline="0" dirty="0" err="1" smtClean="0">
              <a:latin typeface="Agency FB" pitchFamily="34" charset="0"/>
            </a:rPr>
            <a:t>Pengeta</a:t>
          </a:r>
          <a:endParaRPr lang="en-US" sz="1800" b="1" kern="1200" cap="all" baseline="0" dirty="0" smtClean="0">
            <a:latin typeface="Agency FB" pitchFamily="34" charset="0"/>
          </a:endParaRPr>
        </a:p>
        <a:p>
          <a:pPr lvl="0" algn="ctr" defTabSz="800100">
            <a:lnSpc>
              <a:spcPct val="90000"/>
            </a:lnSpc>
            <a:spcBef>
              <a:spcPct val="0"/>
            </a:spcBef>
            <a:spcAft>
              <a:spcPts val="0"/>
            </a:spcAft>
          </a:pPr>
          <a:r>
            <a:rPr lang="en-US" sz="1800" b="1" kern="1200" cap="all" baseline="0" dirty="0" err="1" smtClean="0">
              <a:latin typeface="Agency FB" pitchFamily="34" charset="0"/>
            </a:rPr>
            <a:t>huan</a:t>
          </a:r>
          <a:endParaRPr lang="en-US" sz="1800" b="1" kern="1200" cap="all" baseline="0" dirty="0">
            <a:latin typeface="Agency FB" pitchFamily="34" charset="0"/>
          </a:endParaRPr>
        </a:p>
      </dsp:txBody>
      <dsp:txXfrm>
        <a:off x="1379184" y="785192"/>
        <a:ext cx="766213" cy="638511"/>
      </dsp:txXfrm>
    </dsp:sp>
    <dsp:sp modelId="{5E11AD6A-C338-4C0A-9498-00A98F90A690}">
      <dsp:nvSpPr>
        <dsp:cNvPr id="0" name=""/>
        <dsp:cNvSpPr/>
      </dsp:nvSpPr>
      <dsp:spPr>
        <a:xfrm>
          <a:off x="204323" y="377587"/>
          <a:ext cx="2145397" cy="2145397"/>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t"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rPr>
            <a:t>Keteram</a:t>
          </a:r>
          <a:r>
            <a:rPr lang="id-ID" sz="1800" b="1" kern="1200" cap="all" baseline="0" dirty="0" smtClean="0">
              <a:latin typeface="Agency FB" pitchFamily="34" charset="0"/>
            </a:rPr>
            <a:t>  </a:t>
          </a:r>
          <a:r>
            <a:rPr lang="en-US" sz="1800" b="1" kern="1200" cap="all" baseline="0" dirty="0" err="1" smtClean="0">
              <a:latin typeface="Agency FB" pitchFamily="34" charset="0"/>
            </a:rPr>
            <a:t>pilan</a:t>
          </a:r>
          <a:endParaRPr lang="en-US" sz="1800" b="1" kern="1200" cap="all" baseline="0" dirty="0">
            <a:latin typeface="Agency FB" pitchFamily="34" charset="0"/>
          </a:endParaRPr>
        </a:p>
      </dsp:txBody>
      <dsp:txXfrm>
        <a:off x="715132" y="1769542"/>
        <a:ext cx="1149320" cy="561889"/>
      </dsp:txXfrm>
    </dsp:sp>
    <dsp:sp modelId="{5E4566EA-1AB9-498D-AFC9-413106937D7A}">
      <dsp:nvSpPr>
        <dsp:cNvPr id="0" name=""/>
        <dsp:cNvSpPr/>
      </dsp:nvSpPr>
      <dsp:spPr>
        <a:xfrm>
          <a:off x="182322" y="315769"/>
          <a:ext cx="2145397" cy="2145397"/>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cs typeface="Arial" pitchFamily="34" charset="0"/>
            </a:rPr>
            <a:t>Sikap</a:t>
          </a:r>
          <a:endParaRPr lang="en-US" sz="1800" b="1" kern="1200" cap="all" baseline="0" dirty="0">
            <a:latin typeface="Agency FB" pitchFamily="34" charset="0"/>
            <a:cs typeface="Arial" pitchFamily="34" charset="0"/>
          </a:endParaRPr>
        </a:p>
      </dsp:txBody>
      <dsp:txXfrm>
        <a:off x="430830" y="770389"/>
        <a:ext cx="766213" cy="638511"/>
      </dsp:txXfrm>
    </dsp:sp>
    <dsp:sp modelId="{04C9729A-9AD3-45F5-9EE2-AA1FCE953943}">
      <dsp:nvSpPr>
        <dsp:cNvPr id="0" name=""/>
        <dsp:cNvSpPr/>
      </dsp:nvSpPr>
      <dsp:spPr>
        <a:xfrm>
          <a:off x="115875" y="197762"/>
          <a:ext cx="2411018" cy="241101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71513" y="244641"/>
          <a:ext cx="2411018" cy="241101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49334" y="182959"/>
          <a:ext cx="2411018" cy="241101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68DB44-E705-4CFA-93BE-6D1047F37493}" type="datetimeFigureOut">
              <a:rPr lang="en-US" smtClean="0"/>
              <a:pPr/>
              <a:t>9/6/2017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EC84A0-976F-4714-ADBB-CF5ACF89159A}" type="slidenum">
              <a:rPr lang="en-US" smtClean="0"/>
              <a:pPr/>
              <a:t>‹#›</a:t>
            </a:fld>
            <a:endParaRPr lang="en-US"/>
          </a:p>
        </p:txBody>
      </p:sp>
    </p:spTree>
    <p:extLst>
      <p:ext uri="{BB962C8B-B14F-4D97-AF65-F5344CB8AC3E}">
        <p14:creationId xmlns:p14="http://schemas.microsoft.com/office/powerpoint/2010/main" val="2642012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19</a:t>
            </a:fld>
            <a:endParaRPr lang="id-ID"/>
          </a:p>
        </p:txBody>
      </p:sp>
    </p:spTree>
    <p:extLst>
      <p:ext uri="{BB962C8B-B14F-4D97-AF65-F5344CB8AC3E}">
        <p14:creationId xmlns:p14="http://schemas.microsoft.com/office/powerpoint/2010/main" val="34640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23</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27</a:t>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28</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29</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30</a:t>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47</a:t>
            </a:fld>
            <a:endParaRPr lang="id-ID"/>
          </a:p>
        </p:txBody>
      </p:sp>
    </p:spTree>
    <p:extLst>
      <p:ext uri="{BB962C8B-B14F-4D97-AF65-F5344CB8AC3E}">
        <p14:creationId xmlns:p14="http://schemas.microsoft.com/office/powerpoint/2010/main" val="1368316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6EA50D-F12D-40F3-97F0-6D0F1F159DAB}"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EA50D-F12D-40F3-97F0-6D0F1F159DAB}"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6EA50D-F12D-40F3-97F0-6D0F1F159DAB}"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6EA50D-F12D-40F3-97F0-6D0F1F159DAB}" type="datetimeFigureOut">
              <a:rPr lang="en-US" smtClean="0"/>
              <a:pPr/>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6EA50D-F12D-40F3-97F0-6D0F1F159DAB}" type="datetimeFigureOut">
              <a:rPr lang="en-US" smtClean="0"/>
              <a:pPr/>
              <a:t>9/6/2017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6EA50D-F12D-40F3-97F0-6D0F1F159DAB}" type="datetimeFigureOut">
              <a:rPr lang="en-US" smtClean="0"/>
              <a:pPr/>
              <a:t>9/6/2017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EA50D-F12D-40F3-97F0-6D0F1F159DAB}" type="datetimeFigureOut">
              <a:rPr lang="en-US" smtClean="0"/>
              <a:pPr/>
              <a:t>9/6/2017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6EA50D-F12D-40F3-97F0-6D0F1F159DAB}" type="datetimeFigureOut">
              <a:rPr lang="en-US" smtClean="0"/>
              <a:pPr/>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6EA50D-F12D-40F3-97F0-6D0F1F159DAB}" type="datetimeFigureOut">
              <a:rPr lang="en-US" smtClean="0"/>
              <a:pPr/>
              <a:t>9/6/2017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EA50D-F12D-40F3-97F0-6D0F1F159DAB}"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EA50D-F12D-40F3-97F0-6D0F1F159DAB}" type="datetimeFigureOut">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BDF8CF-35E9-41F0-A7D6-9C8692068EF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6EA50D-F12D-40F3-97F0-6D0F1F159DAB}" type="datetimeFigureOut">
              <a:rPr lang="en-US" smtClean="0"/>
              <a:pPr/>
              <a:t>9/6/2017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DF8CF-35E9-41F0-A7D6-9C8692068EF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9.wmf"/><Relationship Id="rId5" Type="http://schemas.openxmlformats.org/officeDocument/2006/relationships/oleObject" Target="../embeddings/oleObject5.bin"/><Relationship Id="rId4" Type="http://schemas.openxmlformats.org/officeDocument/2006/relationships/image" Target="../media/image8.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43200"/>
            <a:ext cx="9144000" cy="1015663"/>
          </a:xfrm>
          <a:prstGeom prst="rect">
            <a:avLst/>
          </a:prstGeom>
          <a:solidFill>
            <a:schemeClr val="accent1">
              <a:lumMod val="75000"/>
            </a:schemeClr>
          </a:solidFill>
        </p:spPr>
        <p:txBody>
          <a:bodyPr wrap="square" rtlCol="0">
            <a:spAutoFit/>
          </a:bodyPr>
          <a:lstStyle/>
          <a:p>
            <a:pPr algn="ctr"/>
            <a:r>
              <a:rPr lang="en-US" sz="6000" dirty="0" err="1" smtClean="0">
                <a:solidFill>
                  <a:schemeClr val="bg1"/>
                </a:solidFill>
              </a:rPr>
              <a:t>Penilaian</a:t>
            </a:r>
            <a:r>
              <a:rPr lang="en-US" sz="6000" dirty="0" smtClean="0">
                <a:solidFill>
                  <a:schemeClr val="bg1"/>
                </a:solidFill>
              </a:rPr>
              <a:t> </a:t>
            </a:r>
            <a:endParaRPr lang="en-US" sz="6000" dirty="0">
              <a:solidFill>
                <a:schemeClr val="bg1"/>
              </a:solidFill>
            </a:endParaRPr>
          </a:p>
        </p:txBody>
      </p:sp>
      <p:sp>
        <p:nvSpPr>
          <p:cNvPr id="3" name="Slide Number Placeholder 2"/>
          <p:cNvSpPr>
            <a:spLocks noGrp="1"/>
          </p:cNvSpPr>
          <p:nvPr>
            <p:ph type="sldNum" sz="quarter" idx="12"/>
          </p:nvPr>
        </p:nvSpPr>
        <p:spPr/>
        <p:txBody>
          <a:bodyPr/>
          <a:lstStyle/>
          <a:p>
            <a:fld id="{99A17DDC-BAA8-4270-A048-1FC5E77155B8}" type="slidenum">
              <a:rPr lang="en-US" smtClean="0"/>
              <a:pPr/>
              <a:t>1</a:t>
            </a:fld>
            <a:endParaRPr lang="en-US"/>
          </a:p>
        </p:txBody>
      </p:sp>
      <p:sp>
        <p:nvSpPr>
          <p:cNvPr id="4" name="Subtitle 2"/>
          <p:cNvSpPr txBox="1">
            <a:spLocks/>
          </p:cNvSpPr>
          <p:nvPr/>
        </p:nvSpPr>
        <p:spPr>
          <a:xfrm>
            <a:off x="1371600" y="3886200"/>
            <a:ext cx="6400800" cy="2057400"/>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SMA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Neger</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1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Ngamparah</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smtClean="0">
                <a:ln>
                  <a:noFill/>
                </a:ln>
                <a:solidFill>
                  <a:schemeClr val="tx1"/>
                </a:solidFill>
                <a:effectLst/>
                <a:uLnTx/>
                <a:uFillTx/>
                <a:latin typeface="+mn-lt"/>
                <a:ea typeface="+mn-ea"/>
                <a:cs typeface="+mn-cs"/>
              </a:rPr>
              <a:t>7 September </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2017</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Bersama</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Agus</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Hermawan</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5406863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187" y="926551"/>
            <a:ext cx="8676214" cy="5663436"/>
          </a:xfrm>
        </p:spPr>
        <p:txBody>
          <a:bodyPr>
            <a:noAutofit/>
          </a:bodyPr>
          <a:lstStyle/>
          <a:p>
            <a:pPr marL="268288" indent="-268288">
              <a:spcBef>
                <a:spcPts val="600"/>
              </a:spcBef>
            </a:pPr>
            <a:r>
              <a:rPr lang="en-US" sz="1950" dirty="0" smtClean="0">
                <a:solidFill>
                  <a:schemeClr val="tx1"/>
                </a:solidFill>
                <a:latin typeface="Berlin Sans FB" pitchFamily="34" charset="0"/>
              </a:rPr>
              <a:t>P</a:t>
            </a:r>
            <a:r>
              <a:rPr lang="id-ID" sz="1950" dirty="0" smtClean="0">
                <a:solidFill>
                  <a:schemeClr val="tx1"/>
                </a:solidFill>
                <a:latin typeface="Berlin Sans FB" pitchFamily="34" charset="0"/>
              </a:rPr>
              <a:t>enilaian dilakukan kalau pembelajaran selesai satu bab, dua bab, dst. </a:t>
            </a:r>
            <a:r>
              <a:rPr lang="en-US" sz="1950" dirty="0" smtClean="0">
                <a:solidFill>
                  <a:schemeClr val="tx1"/>
                </a:solidFill>
                <a:latin typeface="Berlin Sans FB" pitchFamily="34" charset="0"/>
              </a:rPr>
              <a:t>s</a:t>
            </a:r>
            <a:r>
              <a:rPr lang="id-ID" sz="1950" dirty="0" smtClean="0">
                <a:solidFill>
                  <a:schemeClr val="tx1"/>
                </a:solidFill>
                <a:latin typeface="Berlin Sans FB" pitchFamily="34" charset="0"/>
              </a:rPr>
              <a:t>ehingga mengabaikan penilain proses</a:t>
            </a:r>
            <a:r>
              <a:rPr lang="en-US" sz="1950" dirty="0" smtClean="0">
                <a:solidFill>
                  <a:schemeClr val="tx1"/>
                </a:solidFill>
                <a:latin typeface="Berlin Sans FB" pitchFamily="34" charset="0"/>
              </a:rPr>
              <a:t>,</a:t>
            </a:r>
            <a:endParaRPr lang="en-US" sz="1950" dirty="0" smtClean="0">
              <a:solidFill>
                <a:schemeClr val="tx1"/>
              </a:solidFill>
              <a:latin typeface="Berlin Sans FB" pitchFamily="34" charset="0"/>
              <a:sym typeface="Wingdings" pitchFamily="2" charset="2"/>
            </a:endParaRPr>
          </a:p>
          <a:p>
            <a:pPr marL="268288" lvl="1" indent="-268288">
              <a:spcBef>
                <a:spcPts val="600"/>
              </a:spcBef>
              <a:buFont typeface="Arial" pitchFamily="34" charset="0"/>
              <a:buChar char="•"/>
            </a:pPr>
            <a:r>
              <a:rPr lang="en-US" sz="2000" dirty="0" err="1" smtClean="0">
                <a:latin typeface="Berlin Sans FB" pitchFamily="34" charset="0"/>
              </a:rPr>
              <a:t>Penilaian</a:t>
            </a:r>
            <a:r>
              <a:rPr lang="en-US" sz="2000" dirty="0" smtClean="0">
                <a:latin typeface="Berlin Sans FB" pitchFamily="34" charset="0"/>
              </a:rPr>
              <a:t> yang </a:t>
            </a:r>
            <a:r>
              <a:rPr lang="en-US" sz="2000" dirty="0" err="1" smtClean="0">
                <a:latin typeface="Berlin Sans FB" pitchFamily="34" charset="0"/>
              </a:rPr>
              <a:t>dilakukan</a:t>
            </a:r>
            <a:r>
              <a:rPr lang="en-US" sz="2000" dirty="0" smtClean="0">
                <a:latin typeface="Berlin Sans FB" pitchFamily="34" charset="0"/>
              </a:rPr>
              <a:t> </a:t>
            </a:r>
            <a:r>
              <a:rPr lang="id-ID" sz="2000" dirty="0" err="1" smtClean="0">
                <a:latin typeface="Berlin Sans FB" pitchFamily="34" charset="0"/>
              </a:rPr>
              <a:t>t</a:t>
            </a:r>
            <a:r>
              <a:rPr lang="en-US" sz="2000" dirty="0" err="1" smtClean="0">
                <a:latin typeface="Berlin Sans FB" pitchFamily="34" charset="0"/>
              </a:rPr>
              <a:t>erbatas</a:t>
            </a:r>
            <a:r>
              <a:rPr lang="id-ID" sz="2000" dirty="0" smtClean="0">
                <a:latin typeface="Berlin Sans FB" pitchFamily="34" charset="0"/>
              </a:rPr>
              <a:t> pada</a:t>
            </a:r>
            <a:r>
              <a:rPr lang="en-US" sz="2000" dirty="0" smtClean="0">
                <a:latin typeface="Berlin Sans FB" pitchFamily="34" charset="0"/>
              </a:rPr>
              <a:t> </a:t>
            </a:r>
            <a:r>
              <a:rPr lang="id-ID" sz="2000" dirty="0" smtClean="0">
                <a:latin typeface="Berlin Sans FB" pitchFamily="34" charset="0"/>
              </a:rPr>
              <a:t>penilaian hasil pembelajaran (</a:t>
            </a:r>
            <a:r>
              <a:rPr lang="en-US" sz="2000" i="1" dirty="0" smtClean="0">
                <a:latin typeface="Berlin Sans FB" pitchFamily="34" charset="0"/>
              </a:rPr>
              <a:t>assessment </a:t>
            </a:r>
            <a:r>
              <a:rPr lang="en-US" sz="2000" b="1" i="1" u="sng" dirty="0" smtClean="0">
                <a:latin typeface="Berlin Sans FB" pitchFamily="34" charset="0"/>
              </a:rPr>
              <a:t>of </a:t>
            </a:r>
            <a:r>
              <a:rPr lang="en-US" sz="2000" i="1" dirty="0" smtClean="0">
                <a:latin typeface="Berlin Sans FB" pitchFamily="34" charset="0"/>
              </a:rPr>
              <a:t>learning</a:t>
            </a:r>
            <a:r>
              <a:rPr lang="id-ID" sz="2000" i="1" dirty="0" smtClean="0">
                <a:latin typeface="Berlin Sans FB" pitchFamily="34" charset="0"/>
              </a:rPr>
              <a:t>),</a:t>
            </a:r>
            <a:r>
              <a:rPr lang="en-US" sz="2000" dirty="0" smtClean="0">
                <a:latin typeface="Berlin Sans FB" pitchFamily="34" charset="0"/>
              </a:rPr>
              <a:t> </a:t>
            </a:r>
            <a:endParaRPr lang="id-ID" sz="2000" dirty="0" smtClean="0">
              <a:latin typeface="Berlin Sans FB" pitchFamily="34" charset="0"/>
            </a:endParaRPr>
          </a:p>
          <a:p>
            <a:pPr marL="268288" lvl="1" indent="-268288">
              <a:spcBef>
                <a:spcPts val="600"/>
              </a:spcBef>
              <a:buFont typeface="Arial" pitchFamily="34" charset="0"/>
              <a:buChar char="•"/>
            </a:pPr>
            <a:r>
              <a:rPr lang="id-ID" sz="2000" dirty="0" smtClean="0">
                <a:solidFill>
                  <a:schemeClr val="tx1"/>
                </a:solidFill>
                <a:latin typeface="Berlin Sans FB" pitchFamily="34" charset="0"/>
              </a:rPr>
              <a:t>p</a:t>
            </a:r>
            <a:r>
              <a:rPr lang="id-ID" sz="1950" dirty="0" smtClean="0">
                <a:solidFill>
                  <a:schemeClr val="tx1"/>
                </a:solidFill>
                <a:latin typeface="Berlin Sans FB" pitchFamily="34" charset="0"/>
              </a:rPr>
              <a:t>enilaian </a:t>
            </a:r>
            <a:r>
              <a:rPr lang="id-ID" sz="1950" dirty="0" smtClean="0">
                <a:latin typeface="Berlin Sans FB" pitchFamily="34" charset="0"/>
              </a:rPr>
              <a:t>SIKAP di</a:t>
            </a:r>
            <a:r>
              <a:rPr lang="id-ID" sz="1950" dirty="0" smtClean="0">
                <a:solidFill>
                  <a:schemeClr val="tx1"/>
                </a:solidFill>
                <a:latin typeface="Berlin Sans FB" pitchFamily="34" charset="0"/>
              </a:rPr>
              <a:t>asumsikan setiap KD dilakukan dengan 4 cara: observasi, penilaian diri, penilaian antarteman, dan jurnal. Termasuk penilaian pengetahuan: tulis, lisan, dan penugasan dan </a:t>
            </a:r>
            <a:r>
              <a:rPr lang="en-US" sz="1950" dirty="0" err="1" smtClean="0">
                <a:solidFill>
                  <a:schemeClr val="tx1"/>
                </a:solidFill>
                <a:latin typeface="Berlin Sans FB" pitchFamily="34" charset="0"/>
              </a:rPr>
              <a:t>penilaian</a:t>
            </a:r>
            <a:r>
              <a:rPr lang="en-US" sz="1950" dirty="0" smtClean="0">
                <a:solidFill>
                  <a:schemeClr val="tx1"/>
                </a:solidFill>
                <a:latin typeface="Berlin Sans FB" pitchFamily="34" charset="0"/>
              </a:rPr>
              <a:t> </a:t>
            </a:r>
            <a:r>
              <a:rPr lang="id-ID" sz="1950" dirty="0" smtClean="0">
                <a:solidFill>
                  <a:schemeClr val="tx1"/>
                </a:solidFill>
                <a:latin typeface="Berlin Sans FB" pitchFamily="34" charset="0"/>
              </a:rPr>
              <a:t>keterampilan: praktik, portofolio, dan proyek</a:t>
            </a:r>
            <a:r>
              <a:rPr lang="en-US" sz="1950" dirty="0" smtClean="0">
                <a:solidFill>
                  <a:schemeClr val="tx1"/>
                </a:solidFill>
                <a:latin typeface="Berlin Sans FB" pitchFamily="34" charset="0"/>
              </a:rPr>
              <a:t>,</a:t>
            </a:r>
            <a:r>
              <a:rPr lang="id-ID" sz="1950" dirty="0" smtClean="0">
                <a:solidFill>
                  <a:schemeClr val="tx1"/>
                </a:solidFill>
                <a:latin typeface="Berlin Sans FB" pitchFamily="34" charset="0"/>
              </a:rPr>
              <a:t> </a:t>
            </a:r>
          </a:p>
          <a:p>
            <a:pPr marL="268288" indent="-268288">
              <a:spcBef>
                <a:spcPts val="600"/>
              </a:spcBef>
            </a:pPr>
            <a:r>
              <a:rPr lang="id-ID" sz="1950" dirty="0" smtClean="0">
                <a:latin typeface="Berlin Sans FB" pitchFamily="34" charset="0"/>
              </a:rPr>
              <a:t>Penilaian SIKAP tidak terbatas hanya cek list, karena cara ini mengabaikan esensi penilaian sikap yaitu dalam upaya menumbuhkembangkan sikap, perilaku dan karakter peserta didik</a:t>
            </a:r>
            <a:r>
              <a:rPr lang="en-US" sz="1950" dirty="0" smtClean="0">
                <a:latin typeface="Berlin Sans FB" pitchFamily="34" charset="0"/>
              </a:rPr>
              <a:t>,</a:t>
            </a:r>
            <a:endParaRPr lang="id-ID" sz="1950" dirty="0" smtClean="0">
              <a:solidFill>
                <a:schemeClr val="tx1"/>
              </a:solidFill>
              <a:latin typeface="Berlin Sans FB" pitchFamily="34" charset="0"/>
            </a:endParaRPr>
          </a:p>
          <a:p>
            <a:pPr marL="268288" indent="-268288">
              <a:spcBef>
                <a:spcPts val="600"/>
              </a:spcBef>
            </a:pPr>
            <a:r>
              <a:rPr lang="id-ID" sz="1950" dirty="0" smtClean="0">
                <a:latin typeface="Berlin Sans FB" pitchFamily="34" charset="0"/>
              </a:rPr>
              <a:t>Pembuatan soal pada batas kemampuan gradasi “APLIKASI”, sehingga belum </a:t>
            </a:r>
            <a:r>
              <a:rPr lang="id-ID" sz="1950" smtClean="0">
                <a:latin typeface="Berlin Sans FB" pitchFamily="34" charset="0"/>
              </a:rPr>
              <a:t>ke berpikir </a:t>
            </a:r>
            <a:r>
              <a:rPr lang="id-ID" sz="1950" dirty="0" smtClean="0">
                <a:latin typeface="Berlin Sans FB" pitchFamily="34" charset="0"/>
              </a:rPr>
              <a:t>tingkat tinggi (HOT)</a:t>
            </a:r>
            <a:r>
              <a:rPr lang="en-US" sz="1950" dirty="0" smtClean="0">
                <a:latin typeface="Berlin Sans FB" pitchFamily="34" charset="0"/>
              </a:rPr>
              <a:t>.</a:t>
            </a:r>
            <a:endParaRPr lang="id-ID" sz="1950" dirty="0" smtClean="0">
              <a:solidFill>
                <a:schemeClr val="tx1"/>
              </a:solidFill>
              <a:latin typeface="Berlin Sans FB" pitchFamily="34" charset="0"/>
            </a:endParaRPr>
          </a:p>
        </p:txBody>
      </p:sp>
      <p:sp>
        <p:nvSpPr>
          <p:cNvPr id="4" name="Rectangle 3"/>
          <p:cNvSpPr/>
          <p:nvPr/>
        </p:nvSpPr>
        <p:spPr>
          <a:xfrm>
            <a:off x="0" y="0"/>
            <a:ext cx="9144000" cy="6858000"/>
          </a:xfrm>
          <a:prstGeom prst="rect">
            <a:avLst/>
          </a:prstGeom>
          <a:noFill/>
          <a:ln w="1270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0" y="0"/>
            <a:ext cx="9144000" cy="86769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id-ID" sz="3600" b="1" dirty="0" smtClean="0">
                <a:solidFill>
                  <a:prstClr val="white"/>
                </a:solidFill>
                <a:latin typeface="Calibri" pitchFamily="34" charset="0"/>
              </a:rPr>
              <a:t>Pengalaman Empiris</a:t>
            </a:r>
            <a:endParaRPr lang="id-ID" sz="3600" b="1" dirty="0">
              <a:solidFill>
                <a:prstClr val="white"/>
              </a:solidFill>
              <a:latin typeface="Calibri" pitchFamily="34" charset="0"/>
            </a:endParaRPr>
          </a:p>
        </p:txBody>
      </p:sp>
      <p:sp>
        <p:nvSpPr>
          <p:cNvPr id="2" name="Slide Number Placeholder 1"/>
          <p:cNvSpPr>
            <a:spLocks noGrp="1"/>
          </p:cNvSpPr>
          <p:nvPr>
            <p:ph type="sldNum" sz="quarter" idx="12"/>
          </p:nvPr>
        </p:nvSpPr>
        <p:spPr/>
        <p:txBody>
          <a:bodyPr/>
          <a:lstStyle/>
          <a:p>
            <a:fld id="{99A17DDC-BAA8-4270-A048-1FC5E77155B8}" type="slidenum">
              <a:rPr lang="en-US" smtClean="0"/>
              <a:pPr/>
              <a:t>2</a:t>
            </a:fld>
            <a:endParaRPr lang="en-US"/>
          </a:p>
        </p:txBody>
      </p:sp>
    </p:spTree>
    <p:extLst>
      <p:ext uri="{BB962C8B-B14F-4D97-AF65-F5344CB8AC3E}">
        <p14:creationId xmlns:p14="http://schemas.microsoft.com/office/powerpoint/2010/main" val="150759413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1134" r="-1766"/>
          <a:stretch>
            <a:fillRect/>
          </a:stretch>
        </p:blipFill>
        <p:spPr>
          <a:xfrm>
            <a:off x="1355834" y="1811884"/>
            <a:ext cx="7551683" cy="5016375"/>
          </a:xfrm>
          <a:prstGeom prst="rect">
            <a:avLst/>
          </a:prstGeom>
        </p:spPr>
      </p:pic>
      <p:sp>
        <p:nvSpPr>
          <p:cNvPr id="7" name="TextBox 6"/>
          <p:cNvSpPr txBox="1"/>
          <p:nvPr/>
        </p:nvSpPr>
        <p:spPr>
          <a:xfrm>
            <a:off x="4183589" y="3250002"/>
            <a:ext cx="1144589" cy="446276"/>
          </a:xfrm>
          <a:prstGeom prst="rect">
            <a:avLst/>
          </a:prstGeom>
          <a:solidFill>
            <a:schemeClr val="bg1"/>
          </a:solidFill>
        </p:spPr>
        <p:txBody>
          <a:bodyPr wrap="none" rtlCol="0">
            <a:spAutoFit/>
          </a:bodyPr>
          <a:lstStyle/>
          <a:p>
            <a:pPr algn="ctr"/>
            <a:r>
              <a:rPr lang="en-US" sz="1100" b="1" dirty="0" smtClean="0"/>
              <a:t>Standards &amp;</a:t>
            </a:r>
            <a:br>
              <a:rPr lang="en-US" sz="1100" b="1" dirty="0" smtClean="0"/>
            </a:br>
            <a:r>
              <a:rPr lang="en-US" sz="1200" b="1" dirty="0" smtClean="0"/>
              <a:t>assessments</a:t>
            </a:r>
            <a:endParaRPr lang="en-US" sz="1100" b="1" dirty="0"/>
          </a:p>
        </p:txBody>
      </p:sp>
      <p:sp>
        <p:nvSpPr>
          <p:cNvPr id="8" name="Title 1"/>
          <p:cNvSpPr txBox="1">
            <a:spLocks/>
          </p:cNvSpPr>
          <p:nvPr/>
        </p:nvSpPr>
        <p:spPr>
          <a:xfrm>
            <a:off x="394138" y="339811"/>
            <a:ext cx="8440908" cy="1337431"/>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2400" dirty="0" err="1" smtClean="0">
                <a:latin typeface="Berlin Sans FB" pitchFamily="34" charset="0"/>
              </a:rPr>
              <a:t>Penilaian</a:t>
            </a:r>
            <a:r>
              <a:rPr lang="en-US" sz="2400" dirty="0" smtClean="0">
                <a:latin typeface="Berlin Sans FB" pitchFamily="34" charset="0"/>
              </a:rPr>
              <a:t> </a:t>
            </a:r>
            <a:r>
              <a:rPr lang="en-US" sz="2400" dirty="0" err="1" smtClean="0">
                <a:latin typeface="Berlin Sans FB" pitchFamily="34" charset="0"/>
              </a:rPr>
              <a:t>untuk</a:t>
            </a:r>
            <a:r>
              <a:rPr lang="en-US" sz="2400" dirty="0" smtClean="0">
                <a:latin typeface="Berlin Sans FB" pitchFamily="34" charset="0"/>
              </a:rPr>
              <a:t> – </a:t>
            </a:r>
            <a:r>
              <a:rPr lang="en-US" sz="2400" b="1" dirty="0" err="1" smtClean="0">
                <a:latin typeface="Berlin Sans FB" pitchFamily="34" charset="0"/>
              </a:rPr>
              <a:t>mengukur</a:t>
            </a:r>
            <a:r>
              <a:rPr lang="en-US" sz="2400" dirty="0" smtClean="0">
                <a:latin typeface="Berlin Sans FB" pitchFamily="34" charset="0"/>
              </a:rPr>
              <a:t> (</a:t>
            </a:r>
            <a:r>
              <a:rPr lang="en-US" sz="2400" i="1" dirty="0" smtClean="0">
                <a:latin typeface="Berlin Sans FB" pitchFamily="34" charset="0"/>
              </a:rPr>
              <a:t>of</a:t>
            </a:r>
            <a:r>
              <a:rPr lang="en-US" sz="2400" dirty="0" smtClean="0">
                <a:latin typeface="Berlin Sans FB" pitchFamily="34" charset="0"/>
              </a:rPr>
              <a:t>), </a:t>
            </a:r>
            <a:r>
              <a:rPr lang="en-US" sz="2400" b="1" dirty="0" err="1" smtClean="0">
                <a:latin typeface="Berlin Sans FB" pitchFamily="34" charset="0"/>
              </a:rPr>
              <a:t>mendorong</a:t>
            </a:r>
            <a:r>
              <a:rPr lang="en-US" sz="2400" dirty="0" smtClean="0">
                <a:latin typeface="Berlin Sans FB" pitchFamily="34" charset="0"/>
              </a:rPr>
              <a:t> (</a:t>
            </a:r>
            <a:r>
              <a:rPr lang="en-US" sz="2400" i="1" dirty="0" smtClean="0">
                <a:latin typeface="Berlin Sans FB" pitchFamily="34" charset="0"/>
              </a:rPr>
              <a:t>for</a:t>
            </a:r>
            <a:r>
              <a:rPr lang="en-US" sz="2400" dirty="0" smtClean="0">
                <a:latin typeface="Berlin Sans FB" pitchFamily="34" charset="0"/>
              </a:rPr>
              <a:t>), </a:t>
            </a:r>
            <a:r>
              <a:rPr lang="en-US" sz="2400" dirty="0" err="1" smtClean="0">
                <a:latin typeface="Berlin Sans FB" pitchFamily="34" charset="0"/>
              </a:rPr>
              <a:t>dan</a:t>
            </a:r>
            <a:r>
              <a:rPr lang="en-US" sz="2400" dirty="0" smtClean="0">
                <a:latin typeface="Berlin Sans FB" pitchFamily="34" charset="0"/>
              </a:rPr>
              <a:t> </a:t>
            </a:r>
            <a:r>
              <a:rPr lang="en-US" sz="2400" b="1" dirty="0" err="1" smtClean="0">
                <a:latin typeface="Berlin Sans FB" pitchFamily="34" charset="0"/>
              </a:rPr>
              <a:t>menstimuli</a:t>
            </a:r>
            <a:r>
              <a:rPr lang="en-US" sz="2400" dirty="0" smtClean="0">
                <a:latin typeface="Berlin Sans FB" pitchFamily="34" charset="0"/>
              </a:rPr>
              <a:t> (</a:t>
            </a:r>
            <a:r>
              <a:rPr lang="en-US" sz="2400" i="1" dirty="0" smtClean="0">
                <a:latin typeface="Berlin Sans FB" pitchFamily="34" charset="0"/>
              </a:rPr>
              <a:t>as</a:t>
            </a:r>
            <a:r>
              <a:rPr lang="en-US" sz="2400" dirty="0" smtClean="0">
                <a:latin typeface="Berlin Sans FB" pitchFamily="34" charset="0"/>
              </a:rPr>
              <a:t>) </a:t>
            </a:r>
            <a:r>
              <a:rPr lang="en-US" sz="2400" dirty="0" err="1" smtClean="0">
                <a:latin typeface="Berlin Sans FB" pitchFamily="34" charset="0"/>
              </a:rPr>
              <a:t>ketercapaian</a:t>
            </a:r>
            <a:r>
              <a:rPr lang="en-US" sz="2400" dirty="0" smtClean="0">
                <a:latin typeface="Berlin Sans FB" pitchFamily="34" charset="0"/>
              </a:rPr>
              <a:t> </a:t>
            </a:r>
            <a:r>
              <a:rPr lang="en-US" sz="2400" dirty="0" err="1" smtClean="0">
                <a:latin typeface="Berlin Sans FB" pitchFamily="34" charset="0"/>
              </a:rPr>
              <a:t>kecakapan</a:t>
            </a:r>
            <a:r>
              <a:rPr lang="en-US" sz="2400" dirty="0" smtClean="0">
                <a:latin typeface="Berlin Sans FB" pitchFamily="34" charset="0"/>
              </a:rPr>
              <a:t> </a:t>
            </a:r>
            <a:r>
              <a:rPr lang="en-US" sz="2400" dirty="0" err="1" smtClean="0">
                <a:latin typeface="Berlin Sans FB" pitchFamily="34" charset="0"/>
              </a:rPr>
              <a:t>abad</a:t>
            </a:r>
            <a:r>
              <a:rPr lang="en-US" sz="2400" dirty="0" smtClean="0">
                <a:latin typeface="Berlin Sans FB" pitchFamily="34" charset="0"/>
              </a:rPr>
              <a:t> 21</a:t>
            </a:r>
            <a:endParaRPr lang="en-US" sz="2400" dirty="0">
              <a:latin typeface="Berlin Sans FB" pitchFamily="34" charset="0"/>
            </a:endParaRPr>
          </a:p>
        </p:txBody>
      </p:sp>
      <p:sp>
        <p:nvSpPr>
          <p:cNvPr id="9" name="Title 1"/>
          <p:cNvSpPr txBox="1">
            <a:spLocks/>
          </p:cNvSpPr>
          <p:nvPr/>
        </p:nvSpPr>
        <p:spPr>
          <a:xfrm>
            <a:off x="0" y="0"/>
            <a:ext cx="9144000" cy="614855"/>
          </a:xfrm>
          <a:prstGeom prst="rect">
            <a:avLst/>
          </a:prstGeom>
          <a:solidFill>
            <a:srgbClr val="42568D"/>
          </a:solidFill>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defRPr/>
            </a:pPr>
            <a:r>
              <a:rPr lang="en-US" sz="2800" dirty="0" err="1" smtClean="0">
                <a:solidFill>
                  <a:schemeClr val="bg1"/>
                </a:solidFill>
                <a:latin typeface="Calibri" pitchFamily="34" charset="0"/>
              </a:rPr>
              <a:t>Reformasi</a:t>
            </a:r>
            <a:r>
              <a:rPr lang="en-US" sz="2800" dirty="0" smtClean="0">
                <a:solidFill>
                  <a:schemeClr val="bg1"/>
                </a:solidFill>
                <a:latin typeface="Calibri" pitchFamily="34" charset="0"/>
              </a:rPr>
              <a:t> </a:t>
            </a:r>
            <a:r>
              <a:rPr lang="en-US" sz="2800" dirty="0" err="1" smtClean="0">
                <a:solidFill>
                  <a:schemeClr val="bg1"/>
                </a:solidFill>
                <a:latin typeface="Calibri" pitchFamily="34" charset="0"/>
              </a:rPr>
              <a:t>Penilaian</a:t>
            </a:r>
            <a:r>
              <a:rPr lang="en-US" sz="2800" dirty="0" smtClean="0">
                <a:solidFill>
                  <a:schemeClr val="bg1"/>
                </a:solidFill>
                <a:latin typeface="Calibri" pitchFamily="34" charset="0"/>
              </a:rPr>
              <a:t> K-13</a:t>
            </a:r>
            <a:endParaRPr lang="id-ID" sz="2800" dirty="0">
              <a:solidFill>
                <a:schemeClr val="bg1"/>
              </a:solidFill>
              <a:latin typeface="Calibri" pitchFamily="34" charset="0"/>
            </a:endParaRPr>
          </a:p>
        </p:txBody>
      </p:sp>
      <p:sp>
        <p:nvSpPr>
          <p:cNvPr id="10" name="TextBox 9"/>
          <p:cNvSpPr txBox="1"/>
          <p:nvPr/>
        </p:nvSpPr>
        <p:spPr>
          <a:xfrm>
            <a:off x="145249" y="1582648"/>
            <a:ext cx="3342983" cy="1938992"/>
          </a:xfrm>
          <a:prstGeom prst="rect">
            <a:avLst/>
          </a:prstGeom>
          <a:noFill/>
        </p:spPr>
        <p:txBody>
          <a:bodyPr wrap="none" rtlCol="0">
            <a:spAutoFit/>
          </a:bodyPr>
          <a:lstStyle/>
          <a:p>
            <a:r>
              <a:rPr lang="en-US" sz="2400" b="1" dirty="0" smtClean="0">
                <a:latin typeface="Berlin Sans FB" pitchFamily="34" charset="0"/>
              </a:rPr>
              <a:t>21</a:t>
            </a:r>
            <a:r>
              <a:rPr lang="en-US" sz="2400" b="1" baseline="30000" dirty="0" smtClean="0">
                <a:latin typeface="Berlin Sans FB" pitchFamily="34" charset="0"/>
              </a:rPr>
              <a:t>st</a:t>
            </a:r>
            <a:r>
              <a:rPr lang="en-US" sz="2400" b="1" dirty="0" smtClean="0">
                <a:latin typeface="Berlin Sans FB" pitchFamily="34" charset="0"/>
              </a:rPr>
              <a:t> Century learning:</a:t>
            </a:r>
          </a:p>
          <a:p>
            <a:pPr marL="342900" indent="-342900">
              <a:buFont typeface="Arial"/>
              <a:buChar char="•"/>
            </a:pPr>
            <a:r>
              <a:rPr lang="en-US" sz="2400" b="1" dirty="0" smtClean="0">
                <a:latin typeface="Berlin Sans FB" pitchFamily="34" charset="0"/>
              </a:rPr>
              <a:t>To know</a:t>
            </a:r>
          </a:p>
          <a:p>
            <a:pPr marL="342900" indent="-342900">
              <a:buFont typeface="Arial"/>
              <a:buChar char="•"/>
            </a:pPr>
            <a:r>
              <a:rPr lang="en-US" sz="2400" b="1" dirty="0" smtClean="0">
                <a:latin typeface="Berlin Sans FB" pitchFamily="34" charset="0"/>
              </a:rPr>
              <a:t>To do</a:t>
            </a:r>
          </a:p>
          <a:p>
            <a:pPr marL="342900" indent="-342900">
              <a:buFont typeface="Arial"/>
              <a:buChar char="•"/>
            </a:pPr>
            <a:r>
              <a:rPr lang="en-US" sz="2400" b="1" dirty="0" smtClean="0">
                <a:latin typeface="Berlin Sans FB" pitchFamily="34" charset="0"/>
              </a:rPr>
              <a:t>To be</a:t>
            </a:r>
          </a:p>
          <a:p>
            <a:pPr marL="342900" indent="-342900">
              <a:buFont typeface="Arial"/>
              <a:buChar char="•"/>
            </a:pPr>
            <a:r>
              <a:rPr lang="en-US" sz="2400" b="1" dirty="0" smtClean="0">
                <a:latin typeface="Berlin Sans FB" pitchFamily="34" charset="0"/>
              </a:rPr>
              <a:t>To live together</a:t>
            </a:r>
            <a:endParaRPr lang="en-US" sz="2400" b="1" dirty="0">
              <a:latin typeface="Berlin Sans FB" pitchFamily="34" charset="0"/>
            </a:endParaRPr>
          </a:p>
        </p:txBody>
      </p:sp>
      <p:sp>
        <p:nvSpPr>
          <p:cNvPr id="2" name="Slide Number Placeholder 1"/>
          <p:cNvSpPr>
            <a:spLocks noGrp="1"/>
          </p:cNvSpPr>
          <p:nvPr>
            <p:ph type="sldNum" sz="quarter" idx="12"/>
          </p:nvPr>
        </p:nvSpPr>
        <p:spPr/>
        <p:txBody>
          <a:bodyPr/>
          <a:lstStyle/>
          <a:p>
            <a:fld id="{99A17DDC-BAA8-4270-A048-1FC5E77155B8}" type="slidenum">
              <a:rPr lang="en-US" smtClean="0"/>
              <a:pPr/>
              <a:t>3</a:t>
            </a:fld>
            <a:endParaRPr lang="en-US"/>
          </a:p>
        </p:txBody>
      </p:sp>
    </p:spTree>
    <p:extLst>
      <p:ext uri="{BB962C8B-B14F-4D97-AF65-F5344CB8AC3E}">
        <p14:creationId xmlns:p14="http://schemas.microsoft.com/office/powerpoint/2010/main" val="4004601394"/>
      </p:ext>
    </p:extLst>
  </p:cSld>
  <p:clrMapOvr>
    <a:masterClrMapping/>
  </p:clrMapOvr>
  <p:transition spd="med">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9" y="14246"/>
            <a:ext cx="7886700" cy="702311"/>
          </a:xfrm>
        </p:spPr>
        <p:txBody>
          <a:bodyPr>
            <a:normAutofit/>
          </a:bodyPr>
          <a:lstStyle/>
          <a:p>
            <a:pPr algn="ctr"/>
            <a:r>
              <a:rPr lang="id-ID" sz="3600" dirty="0" smtClean="0">
                <a:latin typeface="Berlin Sans FB" pitchFamily="34" charset="0"/>
              </a:rPr>
              <a:t>STRUKTUR KOMPETENSI</a:t>
            </a:r>
            <a:endParaRPr lang="id-ID" sz="3600" dirty="0">
              <a:latin typeface="Berlin Sans FB" pitchFamily="34" charset="0"/>
            </a:endParaRPr>
          </a:p>
        </p:txBody>
      </p:sp>
      <p:sp>
        <p:nvSpPr>
          <p:cNvPr id="1026"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4" name="Rectangle 23"/>
          <p:cNvSpPr/>
          <p:nvPr/>
        </p:nvSpPr>
        <p:spPr>
          <a:xfrm>
            <a:off x="7425549" y="977423"/>
            <a:ext cx="1466196" cy="1889059"/>
          </a:xfrm>
          <a:prstGeom prst="rect">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Sekolah</a:t>
            </a:r>
            <a:endParaRPr lang="id-ID" sz="2400" b="1" dirty="0">
              <a:solidFill>
                <a:srgbClr val="FFFF00"/>
              </a:solidFill>
              <a:latin typeface="Berlin Sans FB" pitchFamily="34" charset="0"/>
            </a:endParaRPr>
          </a:p>
        </p:txBody>
      </p:sp>
      <p:sp>
        <p:nvSpPr>
          <p:cNvPr id="25" name="Rectangle 24"/>
          <p:cNvSpPr/>
          <p:nvPr/>
        </p:nvSpPr>
        <p:spPr>
          <a:xfrm>
            <a:off x="7425549" y="3260630"/>
            <a:ext cx="1466196" cy="1583810"/>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Kelas</a:t>
            </a:r>
            <a:endParaRPr lang="id-ID" sz="2400" b="1" dirty="0">
              <a:solidFill>
                <a:srgbClr val="FFFF00"/>
              </a:solidFill>
              <a:latin typeface="Berlin Sans FB" pitchFamily="34" charset="0"/>
            </a:endParaRPr>
          </a:p>
        </p:txBody>
      </p:sp>
      <p:sp>
        <p:nvSpPr>
          <p:cNvPr id="27" name="Rectangle 26"/>
          <p:cNvSpPr/>
          <p:nvPr/>
        </p:nvSpPr>
        <p:spPr>
          <a:xfrm>
            <a:off x="7425549" y="5265668"/>
            <a:ext cx="1466196" cy="1119366"/>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MP</a:t>
            </a:r>
            <a:endParaRPr lang="id-ID" sz="2400" b="1" dirty="0">
              <a:solidFill>
                <a:schemeClr val="tx1"/>
              </a:solidFill>
              <a:latin typeface="Berlin Sans FB" pitchFamily="34" charset="0"/>
            </a:endParaRPr>
          </a:p>
        </p:txBody>
      </p:sp>
      <p:cxnSp>
        <p:nvCxnSpPr>
          <p:cNvPr id="28" name="Straight Connector 27"/>
          <p:cNvCxnSpPr/>
          <p:nvPr/>
        </p:nvCxnSpPr>
        <p:spPr>
          <a:xfrm rot="16200000" flipH="1">
            <a:off x="4504521" y="3560169"/>
            <a:ext cx="5397459" cy="4"/>
          </a:xfrm>
          <a:prstGeom prst="line">
            <a:avLst/>
          </a:prstGeom>
          <a:ln w="57150">
            <a:solidFill>
              <a:srgbClr val="FF3300"/>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30"/>
          <p:cNvGrpSpPr/>
          <p:nvPr/>
        </p:nvGrpSpPr>
        <p:grpSpPr>
          <a:xfrm>
            <a:off x="813451" y="940273"/>
            <a:ext cx="6185249" cy="1956563"/>
            <a:chOff x="955345" y="1433015"/>
            <a:chExt cx="6185249" cy="1956563"/>
          </a:xfrm>
        </p:grpSpPr>
        <p:sp>
          <p:nvSpPr>
            <p:cNvPr id="4" name="Oval 3"/>
            <p:cNvSpPr/>
            <p:nvPr/>
          </p:nvSpPr>
          <p:spPr>
            <a:xfrm>
              <a:off x="2853554" y="1564069"/>
              <a:ext cx="2396359" cy="1150883"/>
            </a:xfrm>
            <a:prstGeom prst="ellipse">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SKL</a:t>
              </a:r>
              <a:endParaRPr lang="id-ID" sz="2400" b="1" dirty="0">
                <a:latin typeface="Berlin Sans FB" pitchFamily="34" charset="0"/>
              </a:endParaRPr>
            </a:p>
          </p:txBody>
        </p:sp>
        <p:sp>
          <p:nvSpPr>
            <p:cNvPr id="10" name="Flowchart: Terminator 9"/>
            <p:cNvSpPr/>
            <p:nvPr/>
          </p:nvSpPr>
          <p:spPr>
            <a:xfrm>
              <a:off x="1103588"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SIKAP</a:t>
              </a:r>
              <a:endParaRPr lang="id-ID" sz="1600" b="1" dirty="0">
                <a:latin typeface="Berlin Sans FB" pitchFamily="34" charset="0"/>
              </a:endParaRPr>
            </a:p>
          </p:txBody>
        </p:sp>
        <p:sp>
          <p:nvSpPr>
            <p:cNvPr id="11" name="Flowchart: Terminator 10"/>
            <p:cNvSpPr/>
            <p:nvPr/>
          </p:nvSpPr>
          <p:spPr>
            <a:xfrm>
              <a:off x="3066389"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PENGETAHUAN</a:t>
              </a:r>
              <a:endParaRPr lang="id-ID" sz="1600" b="1" dirty="0">
                <a:latin typeface="Berlin Sans FB" pitchFamily="34" charset="0"/>
              </a:endParaRPr>
            </a:p>
          </p:txBody>
        </p:sp>
        <p:sp>
          <p:nvSpPr>
            <p:cNvPr id="12" name="Flowchart: Terminator 11"/>
            <p:cNvSpPr/>
            <p:nvPr/>
          </p:nvSpPr>
          <p:spPr>
            <a:xfrm>
              <a:off x="5060721"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KETERAMPILAN</a:t>
              </a:r>
              <a:endParaRPr lang="id-ID" sz="1600" b="1" dirty="0">
                <a:latin typeface="Berlin Sans FB" pitchFamily="34" charset="0"/>
              </a:endParaRPr>
            </a:p>
          </p:txBody>
        </p:sp>
        <p:sp>
          <p:nvSpPr>
            <p:cNvPr id="26" name="Rectangle 25"/>
            <p:cNvSpPr/>
            <p:nvPr/>
          </p:nvSpPr>
          <p:spPr>
            <a:xfrm>
              <a:off x="955345" y="1433015"/>
              <a:ext cx="6185249" cy="195656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6" name="Group 31"/>
          <p:cNvGrpSpPr/>
          <p:nvPr/>
        </p:nvGrpSpPr>
        <p:grpSpPr>
          <a:xfrm>
            <a:off x="827100" y="2898012"/>
            <a:ext cx="6185249" cy="1946428"/>
            <a:chOff x="971265" y="3213332"/>
            <a:chExt cx="6185249" cy="1946428"/>
          </a:xfrm>
        </p:grpSpPr>
        <p:grpSp>
          <p:nvGrpSpPr>
            <p:cNvPr id="7" name="Group 25"/>
            <p:cNvGrpSpPr/>
            <p:nvPr/>
          </p:nvGrpSpPr>
          <p:grpSpPr>
            <a:xfrm>
              <a:off x="2028506" y="3213332"/>
              <a:ext cx="4075374" cy="1890684"/>
              <a:chOff x="2028506" y="3390756"/>
              <a:chExt cx="4075374" cy="1890684"/>
            </a:xfrm>
          </p:grpSpPr>
          <p:sp>
            <p:nvSpPr>
              <p:cNvPr id="5" name="Rectangle 4"/>
              <p:cNvSpPr/>
              <p:nvPr/>
            </p:nvSpPr>
            <p:spPr>
              <a:xfrm>
                <a:off x="2569774" y="3878308"/>
                <a:ext cx="2963918" cy="835572"/>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KI</a:t>
                </a:r>
                <a:endParaRPr lang="id-ID" sz="2400" b="1" dirty="0">
                  <a:latin typeface="Berlin Sans FB" pitchFamily="34" charset="0"/>
                </a:endParaRPr>
              </a:p>
            </p:txBody>
          </p:sp>
          <p:sp>
            <p:nvSpPr>
              <p:cNvPr id="13" name="Flowchart: Terminator 12"/>
              <p:cNvSpPr/>
              <p:nvPr/>
            </p:nvSpPr>
            <p:spPr>
              <a:xfrm>
                <a:off x="202850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KI-1</a:t>
                </a:r>
                <a:endParaRPr lang="id-ID" sz="1600" b="1" dirty="0">
                  <a:latin typeface="Berlin Sans FB" pitchFamily="34" charset="0"/>
                </a:endParaRPr>
              </a:p>
            </p:txBody>
          </p:sp>
          <p:sp>
            <p:nvSpPr>
              <p:cNvPr id="14" name="Flowchart: Terminator 13"/>
              <p:cNvSpPr/>
              <p:nvPr/>
            </p:nvSpPr>
            <p:spPr>
              <a:xfrm>
                <a:off x="3048881"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KI-2</a:t>
                </a:r>
                <a:endParaRPr lang="id-ID" sz="1600" b="1" dirty="0">
                  <a:latin typeface="Berlin Sans FB" pitchFamily="34" charset="0"/>
                </a:endParaRPr>
              </a:p>
            </p:txBody>
          </p:sp>
          <p:sp>
            <p:nvSpPr>
              <p:cNvPr id="15" name="Flowchart: Terminator 14"/>
              <p:cNvSpPr/>
              <p:nvPr/>
            </p:nvSpPr>
            <p:spPr>
              <a:xfrm>
                <a:off x="406925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KI-3</a:t>
                </a:r>
                <a:endParaRPr lang="id-ID" sz="1600" b="1" dirty="0">
                  <a:latin typeface="Berlin Sans FB" pitchFamily="34" charset="0"/>
                </a:endParaRPr>
              </a:p>
            </p:txBody>
          </p:sp>
          <p:sp>
            <p:nvSpPr>
              <p:cNvPr id="16" name="Flowchart: Terminator 15"/>
              <p:cNvSpPr/>
              <p:nvPr/>
            </p:nvSpPr>
            <p:spPr>
              <a:xfrm>
                <a:off x="5089632"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KI-4</a:t>
                </a:r>
                <a:endParaRPr lang="id-ID" sz="1600" b="1" dirty="0">
                  <a:latin typeface="Berlin Sans FB" pitchFamily="34" charset="0"/>
                </a:endParaRPr>
              </a:p>
            </p:txBody>
          </p:sp>
          <p:sp>
            <p:nvSpPr>
              <p:cNvPr id="22" name="Down Arrow 21"/>
              <p:cNvSpPr/>
              <p:nvPr/>
            </p:nvSpPr>
            <p:spPr>
              <a:xfrm>
                <a:off x="3687373" y="3390756"/>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29" name="Rectangle 28"/>
            <p:cNvSpPr/>
            <p:nvPr/>
          </p:nvSpPr>
          <p:spPr>
            <a:xfrm>
              <a:off x="971265" y="3618967"/>
              <a:ext cx="6185249" cy="154079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8" name="Group 32"/>
          <p:cNvGrpSpPr/>
          <p:nvPr/>
        </p:nvGrpSpPr>
        <p:grpSpPr>
          <a:xfrm>
            <a:off x="827100" y="4858088"/>
            <a:ext cx="6185249" cy="1542712"/>
            <a:chOff x="968993" y="5173408"/>
            <a:chExt cx="6185249" cy="1542712"/>
          </a:xfrm>
        </p:grpSpPr>
        <p:grpSp>
          <p:nvGrpSpPr>
            <p:cNvPr id="9" name="Group 27"/>
            <p:cNvGrpSpPr/>
            <p:nvPr/>
          </p:nvGrpSpPr>
          <p:grpSpPr>
            <a:xfrm>
              <a:off x="1634346" y="5173408"/>
              <a:ext cx="4861037" cy="1479642"/>
              <a:chOff x="1634346" y="5173408"/>
              <a:chExt cx="4861037" cy="1479642"/>
            </a:xfrm>
          </p:grpSpPr>
          <p:sp>
            <p:nvSpPr>
              <p:cNvPr id="18" name="Rounded Rectangle 17"/>
              <p:cNvSpPr/>
              <p:nvPr/>
            </p:nvSpPr>
            <p:spPr>
              <a:xfrm>
                <a:off x="1634346"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1.1</a:t>
                </a:r>
                <a:endParaRPr lang="id-ID" sz="2400" b="1" dirty="0">
                  <a:solidFill>
                    <a:schemeClr val="tx1"/>
                  </a:solidFill>
                  <a:latin typeface="Berlin Sans FB" pitchFamily="34" charset="0"/>
                </a:endParaRPr>
              </a:p>
            </p:txBody>
          </p:sp>
          <p:sp>
            <p:nvSpPr>
              <p:cNvPr id="19" name="Rounded Rectangle 18"/>
              <p:cNvSpPr/>
              <p:nvPr/>
            </p:nvSpPr>
            <p:spPr>
              <a:xfrm>
                <a:off x="2865809"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2.1</a:t>
                </a:r>
                <a:endParaRPr lang="id-ID" sz="2400" b="1" dirty="0">
                  <a:solidFill>
                    <a:schemeClr val="tx1"/>
                  </a:solidFill>
                  <a:latin typeface="Berlin Sans FB" pitchFamily="34" charset="0"/>
                </a:endParaRPr>
              </a:p>
            </p:txBody>
          </p:sp>
          <p:sp>
            <p:nvSpPr>
              <p:cNvPr id="20" name="Rounded Rectangle 19"/>
              <p:cNvSpPr/>
              <p:nvPr/>
            </p:nvSpPr>
            <p:spPr>
              <a:xfrm>
                <a:off x="4097272"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3.1</a:t>
                </a:r>
                <a:endParaRPr lang="id-ID" sz="2400" b="1" dirty="0">
                  <a:solidFill>
                    <a:schemeClr val="tx1"/>
                  </a:solidFill>
                  <a:latin typeface="Berlin Sans FB" pitchFamily="34" charset="0"/>
                </a:endParaRPr>
              </a:p>
            </p:txBody>
          </p:sp>
          <p:sp>
            <p:nvSpPr>
              <p:cNvPr id="21" name="Rounded Rectangle 20"/>
              <p:cNvSpPr/>
              <p:nvPr/>
            </p:nvSpPr>
            <p:spPr>
              <a:xfrm>
                <a:off x="5328734"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4.1</a:t>
                </a:r>
                <a:endParaRPr lang="id-ID" sz="2400" b="1" dirty="0">
                  <a:solidFill>
                    <a:schemeClr val="tx1"/>
                  </a:solidFill>
                  <a:latin typeface="Berlin Sans FB" pitchFamily="34" charset="0"/>
                </a:endParaRPr>
              </a:p>
            </p:txBody>
          </p:sp>
          <p:sp>
            <p:nvSpPr>
              <p:cNvPr id="23" name="Down Arrow 22"/>
              <p:cNvSpPr/>
              <p:nvPr/>
            </p:nvSpPr>
            <p:spPr>
              <a:xfrm>
                <a:off x="3687373" y="5173408"/>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30" name="Rectangle 29"/>
            <p:cNvSpPr/>
            <p:nvPr/>
          </p:nvSpPr>
          <p:spPr>
            <a:xfrm>
              <a:off x="968993" y="5586551"/>
              <a:ext cx="6185249" cy="1129569"/>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sp>
        <p:nvSpPr>
          <p:cNvPr id="31" name="Rectangle 30"/>
          <p:cNvSpPr/>
          <p:nvPr/>
        </p:nvSpPr>
        <p:spPr>
          <a:xfrm>
            <a:off x="3301998" y="5355010"/>
            <a:ext cx="1166649" cy="457182"/>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a:t>
            </a:r>
            <a:endParaRPr lang="id-ID" sz="2400" b="1" dirty="0">
              <a:solidFill>
                <a:schemeClr val="tx1"/>
              </a:solidFill>
              <a:latin typeface="Berlin Sans FB" pitchFamily="34" charset="0"/>
            </a:endParaRPr>
          </a:p>
        </p:txBody>
      </p:sp>
      <p:sp>
        <p:nvSpPr>
          <p:cNvPr id="32" name="Curved Down Arrow 31"/>
          <p:cNvSpPr/>
          <p:nvPr/>
        </p:nvSpPr>
        <p:spPr>
          <a:xfrm rot="16200000">
            <a:off x="-536475" y="4682813"/>
            <a:ext cx="2041945"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
        <p:nvSpPr>
          <p:cNvPr id="33" name="Curved Down Arrow 32"/>
          <p:cNvSpPr/>
          <p:nvPr/>
        </p:nvSpPr>
        <p:spPr>
          <a:xfrm rot="16200000">
            <a:off x="-719446" y="2471545"/>
            <a:ext cx="2380594"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2248" y="898620"/>
            <a:ext cx="8639504" cy="5959380"/>
          </a:xfrm>
        </p:spPr>
        <p:txBody>
          <a:bodyPr>
            <a:noAutofit/>
          </a:bodyPr>
          <a:lstStyle/>
          <a:p>
            <a:pPr>
              <a:lnSpc>
                <a:spcPct val="110000"/>
              </a:lnSpc>
              <a:spcBef>
                <a:spcPts val="800"/>
              </a:spcBef>
              <a:buFont typeface="Courier New" pitchFamily="49" charset="0"/>
              <a:buChar char="o"/>
            </a:pPr>
            <a:r>
              <a:rPr lang="en-US" sz="2300" dirty="0" err="1" smtClean="0">
                <a:latin typeface="Berlin Sans FB" pitchFamily="34" charset="0"/>
                <a:cs typeface="Century Gothic"/>
              </a:rPr>
              <a:t>Penilaian</a:t>
            </a:r>
            <a:r>
              <a:rPr lang="en-US" sz="2300" dirty="0" smtClean="0">
                <a:latin typeface="Berlin Sans FB" pitchFamily="34" charset="0"/>
                <a:cs typeface="Century Gothic"/>
              </a:rPr>
              <a:t> </a:t>
            </a:r>
            <a:r>
              <a:rPr lang="en-US" sz="2300" dirty="0" err="1" smtClean="0">
                <a:latin typeface="Berlin Sans FB" pitchFamily="34" charset="0"/>
                <a:cs typeface="Century Gothic"/>
              </a:rPr>
              <a:t>kelas</a:t>
            </a:r>
            <a:r>
              <a:rPr lang="en-US" sz="2300" dirty="0" smtClean="0">
                <a:latin typeface="Berlin Sans FB" pitchFamily="34" charset="0"/>
                <a:cs typeface="Century Gothic"/>
              </a:rPr>
              <a:t> </a:t>
            </a:r>
            <a:r>
              <a:rPr lang="en-US" sz="2300" dirty="0" err="1" smtClean="0">
                <a:latin typeface="Berlin Sans FB" pitchFamily="34" charset="0"/>
                <a:cs typeface="Century Gothic"/>
              </a:rPr>
              <a:t>sangat</a:t>
            </a:r>
            <a:r>
              <a:rPr lang="en-US" sz="2300" dirty="0" smtClean="0">
                <a:latin typeface="Berlin Sans FB" pitchFamily="34" charset="0"/>
                <a:cs typeface="Century Gothic"/>
              </a:rPr>
              <a:t> </a:t>
            </a:r>
            <a:r>
              <a:rPr lang="en-US" sz="2300" dirty="0" err="1" smtClean="0">
                <a:latin typeface="Berlin Sans FB" pitchFamily="34" charset="0"/>
                <a:cs typeface="Century Gothic"/>
              </a:rPr>
              <a:t>besar</a:t>
            </a:r>
            <a:r>
              <a:rPr lang="en-US" sz="2300" dirty="0" smtClean="0">
                <a:latin typeface="Berlin Sans FB" pitchFamily="34" charset="0"/>
                <a:cs typeface="Century Gothic"/>
              </a:rPr>
              <a:t> </a:t>
            </a:r>
            <a:r>
              <a:rPr lang="en-US" sz="2300" dirty="0" err="1" smtClean="0">
                <a:latin typeface="Berlin Sans FB" pitchFamily="34" charset="0"/>
                <a:cs typeface="Century Gothic"/>
              </a:rPr>
              <a:t>pengaruhnya</a:t>
            </a:r>
            <a:r>
              <a:rPr lang="en-US" sz="2300" dirty="0" smtClean="0">
                <a:latin typeface="Berlin Sans FB" pitchFamily="34" charset="0"/>
                <a:cs typeface="Century Gothic"/>
              </a:rPr>
              <a:t> </a:t>
            </a:r>
            <a:r>
              <a:rPr lang="en-US" sz="2300" dirty="0" err="1" smtClean="0">
                <a:latin typeface="Berlin Sans FB" pitchFamily="34" charset="0"/>
                <a:cs typeface="Century Gothic"/>
              </a:rPr>
              <a:t>pada</a:t>
            </a:r>
            <a:r>
              <a:rPr lang="en-US" sz="2300" dirty="0" smtClean="0">
                <a:latin typeface="Berlin Sans FB" pitchFamily="34" charset="0"/>
                <a:cs typeface="Century Gothic"/>
              </a:rPr>
              <a:t> </a:t>
            </a:r>
            <a:r>
              <a:rPr lang="en-US" sz="2300" dirty="0" err="1" smtClean="0">
                <a:latin typeface="Berlin Sans FB" pitchFamily="34" charset="0"/>
                <a:cs typeface="Century Gothic"/>
              </a:rPr>
              <a:t>pembelajaran</a:t>
            </a:r>
            <a:r>
              <a:rPr lang="en-US" sz="2300" dirty="0">
                <a:latin typeface="Berlin Sans FB" pitchFamily="34" charset="0"/>
                <a:cs typeface="Century Gothic"/>
              </a:rPr>
              <a:t> </a:t>
            </a:r>
            <a:r>
              <a:rPr lang="en-US" sz="2300" dirty="0" err="1" smtClean="0">
                <a:latin typeface="Berlin Sans FB" pitchFamily="34" charset="0"/>
                <a:cs typeface="Century Gothic"/>
              </a:rPr>
              <a:t>siswa</a:t>
            </a:r>
            <a:r>
              <a:rPr lang="en-US" sz="2300" dirty="0" smtClean="0">
                <a:latin typeface="Berlin Sans FB" pitchFamily="34" charset="0"/>
                <a:cs typeface="Century Gothic"/>
              </a:rPr>
              <a:t>, </a:t>
            </a:r>
            <a:r>
              <a:rPr lang="en-US" sz="2300" dirty="0" err="1" smtClean="0">
                <a:latin typeface="Berlin Sans FB" pitchFamily="34" charset="0"/>
                <a:cs typeface="Century Gothic"/>
              </a:rPr>
              <a:t>bagaimana</a:t>
            </a:r>
            <a:r>
              <a:rPr lang="en-US" sz="2300" dirty="0" smtClean="0">
                <a:latin typeface="Berlin Sans FB" pitchFamily="34" charset="0"/>
                <a:cs typeface="Century Gothic"/>
              </a:rPr>
              <a:t> </a:t>
            </a:r>
            <a:r>
              <a:rPr lang="en-US" sz="2300" dirty="0" err="1" smtClean="0">
                <a:latin typeface="Berlin Sans FB" pitchFamily="34" charset="0"/>
                <a:cs typeface="Century Gothic"/>
              </a:rPr>
              <a:t>mereka</a:t>
            </a:r>
            <a:r>
              <a:rPr lang="en-US" sz="2300" dirty="0" smtClean="0">
                <a:latin typeface="Berlin Sans FB" pitchFamily="34" charset="0"/>
                <a:cs typeface="Century Gothic"/>
              </a:rPr>
              <a:t> </a:t>
            </a:r>
            <a:r>
              <a:rPr lang="en-US" sz="2300" dirty="0" err="1" smtClean="0">
                <a:latin typeface="Berlin Sans FB" pitchFamily="34" charset="0"/>
                <a:cs typeface="Century Gothic"/>
              </a:rPr>
              <a:t>belajar</a:t>
            </a:r>
            <a:r>
              <a:rPr lang="en-US" sz="2300" dirty="0" smtClean="0">
                <a:latin typeface="Berlin Sans FB" pitchFamily="34" charset="0"/>
                <a:cs typeface="Century Gothic"/>
              </a:rPr>
              <a:t>, </a:t>
            </a:r>
            <a:r>
              <a:rPr lang="en-US" sz="2300" dirty="0" err="1" smtClean="0">
                <a:latin typeface="Berlin Sans FB" pitchFamily="34" charset="0"/>
                <a:cs typeface="Century Gothic"/>
              </a:rPr>
              <a:t>motivasi</a:t>
            </a:r>
            <a:r>
              <a:rPr lang="en-US" sz="2300" dirty="0" smtClean="0">
                <a:latin typeface="Berlin Sans FB" pitchFamily="34" charset="0"/>
                <a:cs typeface="Century Gothic"/>
              </a:rPr>
              <a:t> </a:t>
            </a:r>
            <a:r>
              <a:rPr lang="en-US" sz="2300" dirty="0" err="1" smtClean="0">
                <a:latin typeface="Berlin Sans FB" pitchFamily="34" charset="0"/>
                <a:cs typeface="Century Gothic"/>
              </a:rPr>
              <a:t>belajar</a:t>
            </a:r>
            <a:r>
              <a:rPr lang="en-US" sz="2300" dirty="0" smtClean="0">
                <a:latin typeface="Berlin Sans FB" pitchFamily="34" charset="0"/>
                <a:cs typeface="Century Gothic"/>
              </a:rPr>
              <a:t>, </a:t>
            </a:r>
            <a:r>
              <a:rPr lang="en-US" sz="2300" dirty="0" err="1" smtClean="0">
                <a:latin typeface="Berlin Sans FB" pitchFamily="34" charset="0"/>
                <a:cs typeface="Century Gothic"/>
              </a:rPr>
              <a:t>dan</a:t>
            </a:r>
            <a:r>
              <a:rPr lang="en-US" sz="2300" dirty="0" smtClean="0">
                <a:latin typeface="Berlin Sans FB" pitchFamily="34" charset="0"/>
                <a:cs typeface="Century Gothic"/>
              </a:rPr>
              <a:t> </a:t>
            </a:r>
            <a:r>
              <a:rPr lang="en-US" sz="2300" dirty="0" err="1" smtClean="0">
                <a:latin typeface="Berlin Sans FB" pitchFamily="34" charset="0"/>
                <a:cs typeface="Century Gothic"/>
              </a:rPr>
              <a:t>bagaimana</a:t>
            </a:r>
            <a:r>
              <a:rPr lang="en-US" sz="2300" dirty="0" smtClean="0">
                <a:latin typeface="Berlin Sans FB" pitchFamily="34" charset="0"/>
                <a:cs typeface="Century Gothic"/>
              </a:rPr>
              <a:t> guru </a:t>
            </a:r>
            <a:r>
              <a:rPr lang="en-US" sz="2300" dirty="0" err="1" smtClean="0">
                <a:latin typeface="Berlin Sans FB" pitchFamily="34" charset="0"/>
                <a:cs typeface="Century Gothic"/>
              </a:rPr>
              <a:t>mengajar</a:t>
            </a:r>
            <a:r>
              <a:rPr lang="en-US" sz="2300" dirty="0" smtClean="0">
                <a:latin typeface="Berlin Sans FB" pitchFamily="34" charset="0"/>
                <a:cs typeface="Century Gothic"/>
              </a:rPr>
              <a:t>.</a:t>
            </a:r>
          </a:p>
          <a:p>
            <a:pPr>
              <a:lnSpc>
                <a:spcPct val="110000"/>
              </a:lnSpc>
              <a:spcBef>
                <a:spcPts val="800"/>
              </a:spcBef>
              <a:buFont typeface="Courier New" pitchFamily="49" charset="0"/>
              <a:buChar char="o"/>
            </a:pPr>
            <a:r>
              <a:rPr lang="en-US" sz="2300" dirty="0" err="1" smtClean="0">
                <a:latin typeface="Berlin Sans FB" pitchFamily="34" charset="0"/>
                <a:cs typeface="Century Gothic"/>
              </a:rPr>
              <a:t>Tujuan</a:t>
            </a:r>
            <a:r>
              <a:rPr lang="en-US" sz="2300" dirty="0" smtClean="0">
                <a:latin typeface="Berlin Sans FB" pitchFamily="34" charset="0"/>
                <a:cs typeface="Century Gothic"/>
              </a:rPr>
              <a:t>: </a:t>
            </a:r>
            <a:r>
              <a:rPr lang="en-US" sz="2300" dirty="0" err="1" smtClean="0">
                <a:latin typeface="Berlin Sans FB" pitchFamily="34" charset="0"/>
                <a:cs typeface="Century Gothic"/>
              </a:rPr>
              <a:t>terutama</a:t>
            </a:r>
            <a:r>
              <a:rPr lang="en-US" sz="2300" dirty="0" smtClean="0">
                <a:latin typeface="Berlin Sans FB" pitchFamily="34" charset="0"/>
                <a:cs typeface="Century Gothic"/>
              </a:rPr>
              <a:t> </a:t>
            </a:r>
            <a:r>
              <a:rPr lang="en-US" sz="2300" dirty="0" err="1" smtClean="0">
                <a:latin typeface="Berlin Sans FB" pitchFamily="34" charset="0"/>
                <a:cs typeface="Century Gothic"/>
              </a:rPr>
              <a:t>dilakukan</a:t>
            </a:r>
            <a:r>
              <a:rPr lang="en-US" sz="2300" dirty="0" smtClean="0">
                <a:latin typeface="Berlin Sans FB" pitchFamily="34" charset="0"/>
                <a:cs typeface="Century Gothic"/>
              </a:rPr>
              <a:t> </a:t>
            </a:r>
            <a:r>
              <a:rPr lang="en-US" sz="2300" dirty="0" err="1" smtClean="0">
                <a:latin typeface="Berlin Sans FB" pitchFamily="34" charset="0"/>
                <a:cs typeface="Century Gothic"/>
              </a:rPr>
              <a:t>untuk</a:t>
            </a:r>
            <a:r>
              <a:rPr lang="en-US" sz="2300" dirty="0" smtClean="0">
                <a:latin typeface="Berlin Sans FB" pitchFamily="34" charset="0"/>
                <a:cs typeface="Century Gothic"/>
              </a:rPr>
              <a:t> </a:t>
            </a:r>
            <a:r>
              <a:rPr lang="en-US" sz="2300" dirty="0" err="1" smtClean="0">
                <a:latin typeface="Berlin Sans FB" pitchFamily="34" charset="0"/>
                <a:cs typeface="Century Gothic"/>
              </a:rPr>
              <a:t>keperluan</a:t>
            </a:r>
            <a:r>
              <a:rPr lang="en-US" sz="2300" dirty="0" smtClean="0">
                <a:latin typeface="Berlin Sans FB" pitchFamily="34" charset="0"/>
                <a:cs typeface="Century Gothic"/>
              </a:rPr>
              <a:t> </a:t>
            </a:r>
            <a:r>
              <a:rPr lang="en-US" sz="2300" dirty="0" err="1" smtClean="0">
                <a:latin typeface="Berlin Sans FB" pitchFamily="34" charset="0"/>
                <a:cs typeface="Century Gothic"/>
              </a:rPr>
              <a:t>diagnostik</a:t>
            </a:r>
            <a:r>
              <a:rPr lang="en-US" sz="2300" dirty="0" smtClean="0">
                <a:latin typeface="Berlin Sans FB" pitchFamily="34" charset="0"/>
                <a:cs typeface="Century Gothic"/>
              </a:rPr>
              <a:t> </a:t>
            </a:r>
            <a:r>
              <a:rPr lang="en-US" sz="2300" dirty="0" err="1" smtClean="0">
                <a:latin typeface="Berlin Sans FB" pitchFamily="34" charset="0"/>
                <a:cs typeface="Century Gothic"/>
              </a:rPr>
              <a:t>dan</a:t>
            </a:r>
            <a:r>
              <a:rPr lang="en-US" sz="2300" dirty="0" smtClean="0">
                <a:latin typeface="Berlin Sans FB" pitchFamily="34" charset="0"/>
                <a:cs typeface="Century Gothic"/>
              </a:rPr>
              <a:t> </a:t>
            </a:r>
            <a:r>
              <a:rPr lang="en-US" sz="2300" dirty="0" err="1" smtClean="0">
                <a:latin typeface="Berlin Sans FB" pitchFamily="34" charset="0"/>
                <a:cs typeface="Century Gothic"/>
              </a:rPr>
              <a:t>formatif</a:t>
            </a:r>
            <a:r>
              <a:rPr lang="en-US" sz="2300" dirty="0" smtClean="0">
                <a:latin typeface="Berlin Sans FB" pitchFamily="34" charset="0"/>
                <a:cs typeface="Century Gothic"/>
              </a:rPr>
              <a:t>, </a:t>
            </a:r>
            <a:r>
              <a:rPr lang="en-US" sz="2300" dirty="0" err="1" smtClean="0">
                <a:latin typeface="Berlin Sans FB" pitchFamily="34" charset="0"/>
                <a:cs typeface="Century Gothic"/>
              </a:rPr>
              <a:t>disamping</a:t>
            </a:r>
            <a:r>
              <a:rPr lang="en-US" sz="2300" dirty="0" smtClean="0">
                <a:latin typeface="Berlin Sans FB" pitchFamily="34" charset="0"/>
                <a:cs typeface="Century Gothic"/>
              </a:rPr>
              <a:t> </a:t>
            </a:r>
            <a:r>
              <a:rPr lang="en-US" sz="2300" dirty="0" err="1" smtClean="0">
                <a:latin typeface="Berlin Sans FB" pitchFamily="34" charset="0"/>
                <a:cs typeface="Century Gothic"/>
              </a:rPr>
              <a:t>sumatif</a:t>
            </a:r>
            <a:r>
              <a:rPr lang="en-US" sz="2300" dirty="0" smtClean="0">
                <a:latin typeface="Berlin Sans FB" pitchFamily="34" charset="0"/>
                <a:cs typeface="Century Gothic"/>
              </a:rPr>
              <a:t>.</a:t>
            </a:r>
            <a:endParaRPr lang="id-ID" sz="2300" dirty="0" smtClean="0">
              <a:latin typeface="Berlin Sans FB" pitchFamily="34" charset="0"/>
              <a:cs typeface="Century Gothic"/>
            </a:endParaRPr>
          </a:p>
          <a:p>
            <a:pPr>
              <a:lnSpc>
                <a:spcPct val="110000"/>
              </a:lnSpc>
              <a:spcBef>
                <a:spcPts val="800"/>
              </a:spcBef>
              <a:buFont typeface="Courier New" pitchFamily="49" charset="0"/>
              <a:buChar char="o"/>
            </a:pPr>
            <a:r>
              <a:rPr lang="en-US" sz="2300" dirty="0" err="1" smtClean="0">
                <a:latin typeface="Berlin Sans FB" pitchFamily="34" charset="0"/>
                <a:cs typeface="Century Gothic"/>
              </a:rPr>
              <a:t>Tujuan</a:t>
            </a:r>
            <a:r>
              <a:rPr lang="en-US" sz="2300" dirty="0" smtClean="0">
                <a:latin typeface="Berlin Sans FB" pitchFamily="34" charset="0"/>
                <a:cs typeface="Century Gothic"/>
              </a:rPr>
              <a:t> </a:t>
            </a:r>
            <a:r>
              <a:rPr lang="en-US" sz="2300" dirty="0" err="1" smtClean="0">
                <a:latin typeface="Berlin Sans FB" pitchFamily="34" charset="0"/>
                <a:cs typeface="Century Gothic"/>
              </a:rPr>
              <a:t>akhir</a:t>
            </a:r>
            <a:r>
              <a:rPr lang="en-US" sz="2300" dirty="0" smtClean="0">
                <a:latin typeface="Berlin Sans FB" pitchFamily="34" charset="0"/>
                <a:cs typeface="Century Gothic"/>
              </a:rPr>
              <a:t> </a:t>
            </a:r>
            <a:r>
              <a:rPr lang="en-US" sz="2300" dirty="0" err="1" smtClean="0">
                <a:latin typeface="Berlin Sans FB" pitchFamily="34" charset="0"/>
                <a:cs typeface="Century Gothic"/>
              </a:rPr>
              <a:t>penilaian</a:t>
            </a:r>
            <a:r>
              <a:rPr lang="en-US" sz="2300" dirty="0" smtClean="0">
                <a:latin typeface="Berlin Sans FB" pitchFamily="34" charset="0"/>
                <a:cs typeface="Century Gothic"/>
              </a:rPr>
              <a:t> </a:t>
            </a:r>
            <a:r>
              <a:rPr lang="en-US" sz="2300" dirty="0" err="1" smtClean="0">
                <a:latin typeface="Berlin Sans FB" pitchFamily="34" charset="0"/>
                <a:cs typeface="Century Gothic"/>
              </a:rPr>
              <a:t>kelas</a:t>
            </a:r>
            <a:r>
              <a:rPr lang="en-US" sz="2300" dirty="0" smtClean="0">
                <a:latin typeface="Berlin Sans FB" pitchFamily="34" charset="0"/>
                <a:cs typeface="Century Gothic"/>
              </a:rPr>
              <a:t> </a:t>
            </a:r>
            <a:r>
              <a:rPr lang="en-US" sz="2300" dirty="0" err="1" smtClean="0">
                <a:latin typeface="Berlin Sans FB" pitchFamily="34" charset="0"/>
                <a:cs typeface="Century Gothic"/>
              </a:rPr>
              <a:t>adalah</a:t>
            </a:r>
            <a:r>
              <a:rPr lang="en-US" sz="2300" dirty="0" smtClean="0">
                <a:latin typeface="Berlin Sans FB" pitchFamily="34" charset="0"/>
                <a:cs typeface="Century Gothic"/>
              </a:rPr>
              <a:t> </a:t>
            </a:r>
            <a:r>
              <a:rPr lang="en-US" sz="2300" dirty="0" err="1" smtClean="0">
                <a:latin typeface="Berlin Sans FB" pitchFamily="34" charset="0"/>
                <a:cs typeface="Century Gothic"/>
              </a:rPr>
              <a:t>membantu</a:t>
            </a:r>
            <a:r>
              <a:rPr lang="en-US" sz="2300" dirty="0" smtClean="0">
                <a:latin typeface="Berlin Sans FB" pitchFamily="34" charset="0"/>
                <a:cs typeface="Century Gothic"/>
              </a:rPr>
              <a:t> </a:t>
            </a:r>
            <a:r>
              <a:rPr lang="en-US" sz="2300" dirty="0" err="1" smtClean="0">
                <a:latin typeface="Berlin Sans FB" pitchFamily="34" charset="0"/>
                <a:cs typeface="Century Gothic"/>
              </a:rPr>
              <a:t>siswa</a:t>
            </a:r>
            <a:r>
              <a:rPr lang="en-US" sz="2300" dirty="0" smtClean="0">
                <a:latin typeface="Berlin Sans FB" pitchFamily="34" charset="0"/>
                <a:cs typeface="Century Gothic"/>
              </a:rPr>
              <a:t> </a:t>
            </a:r>
            <a:r>
              <a:rPr lang="en-US" sz="2300" dirty="0" err="1" smtClean="0">
                <a:latin typeface="Berlin Sans FB" pitchFamily="34" charset="0"/>
                <a:cs typeface="Century Gothic"/>
              </a:rPr>
              <a:t>berkembang</a:t>
            </a:r>
            <a:r>
              <a:rPr lang="en-US" sz="2300" dirty="0" smtClean="0">
                <a:latin typeface="Berlin Sans FB" pitchFamily="34" charset="0"/>
                <a:cs typeface="Century Gothic"/>
              </a:rPr>
              <a:t> </a:t>
            </a:r>
            <a:r>
              <a:rPr lang="en-US" sz="2300" dirty="0" err="1" smtClean="0">
                <a:latin typeface="Berlin Sans FB" pitchFamily="34" charset="0"/>
                <a:cs typeface="Century Gothic"/>
              </a:rPr>
              <a:t>menjadi</a:t>
            </a:r>
            <a:r>
              <a:rPr lang="en-US" sz="2300" dirty="0" smtClean="0">
                <a:latin typeface="Berlin Sans FB" pitchFamily="34" charset="0"/>
                <a:cs typeface="Century Gothic"/>
              </a:rPr>
              <a:t> </a:t>
            </a:r>
            <a:r>
              <a:rPr lang="en-US" sz="2300" dirty="0" err="1" smtClean="0">
                <a:latin typeface="Berlin Sans FB" pitchFamily="34" charset="0"/>
                <a:cs typeface="Century Gothic"/>
              </a:rPr>
              <a:t>pembelajar</a:t>
            </a:r>
            <a:r>
              <a:rPr lang="en-US" sz="2300" dirty="0" smtClean="0">
                <a:latin typeface="Berlin Sans FB" pitchFamily="34" charset="0"/>
                <a:cs typeface="Century Gothic"/>
              </a:rPr>
              <a:t> </a:t>
            </a:r>
            <a:r>
              <a:rPr lang="en-US" sz="2300" dirty="0" err="1" smtClean="0">
                <a:latin typeface="Berlin Sans FB" pitchFamily="34" charset="0"/>
                <a:cs typeface="Century Gothic"/>
              </a:rPr>
              <a:t>sejati</a:t>
            </a:r>
            <a:r>
              <a:rPr lang="en-US" sz="2300" dirty="0" smtClean="0">
                <a:latin typeface="Berlin Sans FB" pitchFamily="34" charset="0"/>
                <a:cs typeface="Century Gothic"/>
              </a:rPr>
              <a:t> </a:t>
            </a:r>
            <a:r>
              <a:rPr lang="en-US" sz="2300" dirty="0" err="1" smtClean="0">
                <a:latin typeface="Berlin Sans FB" pitchFamily="34" charset="0"/>
                <a:cs typeface="Century Gothic"/>
              </a:rPr>
              <a:t>sepanjang</a:t>
            </a:r>
            <a:r>
              <a:rPr lang="en-US" sz="2300" dirty="0" smtClean="0">
                <a:latin typeface="Berlin Sans FB" pitchFamily="34" charset="0"/>
                <a:cs typeface="Century Gothic"/>
              </a:rPr>
              <a:t> </a:t>
            </a:r>
            <a:r>
              <a:rPr lang="en-US" sz="2300" dirty="0" err="1" smtClean="0">
                <a:latin typeface="Berlin Sans FB" pitchFamily="34" charset="0"/>
                <a:cs typeface="Century Gothic"/>
              </a:rPr>
              <a:t>hayat</a:t>
            </a:r>
            <a:r>
              <a:rPr lang="en-US" sz="2300" dirty="0" smtClean="0">
                <a:latin typeface="Berlin Sans FB" pitchFamily="34" charset="0"/>
                <a:cs typeface="Century Gothic"/>
              </a:rPr>
              <a:t> yang </a:t>
            </a:r>
            <a:r>
              <a:rPr lang="en-US" sz="2300" dirty="0" err="1" smtClean="0">
                <a:latin typeface="Berlin Sans FB" pitchFamily="34" charset="0"/>
                <a:cs typeface="Century Gothic"/>
              </a:rPr>
              <a:t>secara</a:t>
            </a:r>
            <a:r>
              <a:rPr lang="en-US" sz="2300" dirty="0" smtClean="0">
                <a:latin typeface="Berlin Sans FB" pitchFamily="34" charset="0"/>
                <a:cs typeface="Century Gothic"/>
              </a:rPr>
              <a:t> </a:t>
            </a:r>
            <a:r>
              <a:rPr lang="en-US" sz="2300" dirty="0" err="1" smtClean="0">
                <a:latin typeface="Berlin Sans FB" pitchFamily="34" charset="0"/>
                <a:cs typeface="Century Gothic"/>
              </a:rPr>
              <a:t>teratur</a:t>
            </a:r>
            <a:r>
              <a:rPr lang="en-US" sz="2300" dirty="0" smtClean="0">
                <a:latin typeface="Berlin Sans FB" pitchFamily="34" charset="0"/>
                <a:cs typeface="Century Gothic"/>
              </a:rPr>
              <a:t> </a:t>
            </a:r>
            <a:r>
              <a:rPr lang="en-US" sz="2300" dirty="0" err="1" smtClean="0">
                <a:latin typeface="Berlin Sans FB" pitchFamily="34" charset="0"/>
                <a:cs typeface="Century Gothic"/>
              </a:rPr>
              <a:t>memonitor</a:t>
            </a:r>
            <a:r>
              <a:rPr lang="en-US" sz="2300" dirty="0" smtClean="0">
                <a:latin typeface="Berlin Sans FB" pitchFamily="34" charset="0"/>
                <a:cs typeface="Century Gothic"/>
              </a:rPr>
              <a:t> </a:t>
            </a:r>
            <a:r>
              <a:rPr lang="en-US" sz="2300" dirty="0" err="1" smtClean="0">
                <a:latin typeface="Berlin Sans FB" pitchFamily="34" charset="0"/>
                <a:cs typeface="Century Gothic"/>
              </a:rPr>
              <a:t>dan</a:t>
            </a:r>
            <a:r>
              <a:rPr lang="en-US" sz="2300" dirty="0" smtClean="0">
                <a:latin typeface="Berlin Sans FB" pitchFamily="34" charset="0"/>
                <a:cs typeface="Century Gothic"/>
              </a:rPr>
              <a:t> </a:t>
            </a:r>
            <a:r>
              <a:rPr lang="en-US" sz="2300" dirty="0" err="1" smtClean="0">
                <a:latin typeface="Berlin Sans FB" pitchFamily="34" charset="0"/>
                <a:cs typeface="Century Gothic"/>
              </a:rPr>
              <a:t>menilai</a:t>
            </a:r>
            <a:r>
              <a:rPr lang="en-US" sz="2300" dirty="0" smtClean="0">
                <a:latin typeface="Berlin Sans FB" pitchFamily="34" charset="0"/>
                <a:cs typeface="Century Gothic"/>
              </a:rPr>
              <a:t> </a:t>
            </a:r>
            <a:r>
              <a:rPr lang="en-US" sz="2300" dirty="0" err="1" smtClean="0">
                <a:latin typeface="Berlin Sans FB" pitchFamily="34" charset="0"/>
                <a:cs typeface="Century Gothic"/>
              </a:rPr>
              <a:t>kemajuannya</a:t>
            </a:r>
            <a:r>
              <a:rPr lang="en-US" sz="2300" dirty="0" smtClean="0">
                <a:latin typeface="Berlin Sans FB" pitchFamily="34" charset="0"/>
                <a:cs typeface="Century Gothic"/>
              </a:rPr>
              <a:t> (</a:t>
            </a:r>
            <a:r>
              <a:rPr lang="en-US" sz="2300" i="1" dirty="0" smtClean="0">
                <a:latin typeface="Berlin Sans FB" pitchFamily="34" charset="0"/>
                <a:cs typeface="Century Gothic"/>
              </a:rPr>
              <a:t>Manitoba Education and Youth</a:t>
            </a:r>
            <a:r>
              <a:rPr lang="en-US" sz="2300" dirty="0" smtClean="0">
                <a:latin typeface="Berlin Sans FB" pitchFamily="34" charset="0"/>
                <a:cs typeface="Century Gothic"/>
              </a:rPr>
              <a:t>, 2003).</a:t>
            </a:r>
          </a:p>
          <a:p>
            <a:pPr>
              <a:lnSpc>
                <a:spcPct val="110000"/>
              </a:lnSpc>
              <a:spcBef>
                <a:spcPts val="800"/>
              </a:spcBef>
              <a:buFont typeface="Courier New" pitchFamily="49" charset="0"/>
              <a:buChar char="o"/>
            </a:pPr>
            <a:r>
              <a:rPr lang="en-US" sz="2300" dirty="0" err="1" smtClean="0">
                <a:latin typeface="Berlin Sans FB" pitchFamily="34" charset="0"/>
              </a:rPr>
              <a:t>Penilaian</a:t>
            </a:r>
            <a:r>
              <a:rPr lang="en-US" sz="2300" dirty="0" smtClean="0">
                <a:latin typeface="Berlin Sans FB" pitchFamily="34" charset="0"/>
              </a:rPr>
              <a:t> yang </a:t>
            </a:r>
            <a:r>
              <a:rPr lang="en-US" sz="2300" dirty="0" err="1" smtClean="0">
                <a:latin typeface="Berlin Sans FB" pitchFamily="34" charset="0"/>
              </a:rPr>
              <a:t>dilakukan</a:t>
            </a:r>
            <a:r>
              <a:rPr lang="en-US" sz="2300" dirty="0" smtClean="0">
                <a:latin typeface="Berlin Sans FB" pitchFamily="34" charset="0"/>
              </a:rPr>
              <a:t> </a:t>
            </a:r>
            <a:r>
              <a:rPr lang="en-US" sz="2300" dirty="0" err="1" smtClean="0">
                <a:latin typeface="Berlin Sans FB" pitchFamily="34" charset="0"/>
              </a:rPr>
              <a:t>tidak</a:t>
            </a:r>
            <a:r>
              <a:rPr lang="en-US" sz="2300" dirty="0" smtClean="0">
                <a:latin typeface="Berlin Sans FB" pitchFamily="34" charset="0"/>
              </a:rPr>
              <a:t> </a:t>
            </a:r>
            <a:r>
              <a:rPr lang="en-US" sz="2300" dirty="0" err="1" smtClean="0">
                <a:latin typeface="Berlin Sans FB" pitchFamily="34" charset="0"/>
              </a:rPr>
              <a:t>hanya</a:t>
            </a:r>
            <a:r>
              <a:rPr lang="en-US" sz="2300" dirty="0" smtClean="0">
                <a:latin typeface="Berlin Sans FB" pitchFamily="34" charset="0"/>
              </a:rPr>
              <a:t> </a:t>
            </a:r>
            <a:r>
              <a:rPr lang="id-ID" sz="2300" dirty="0" smtClean="0">
                <a:latin typeface="Berlin Sans FB" pitchFamily="34" charset="0"/>
              </a:rPr>
              <a:t>penilaian </a:t>
            </a:r>
            <a:r>
              <a:rPr lang="id-ID" sz="2300" b="1" dirty="0" smtClean="0">
                <a:latin typeface="Berlin Sans FB" pitchFamily="34" charset="0"/>
              </a:rPr>
              <a:t>atas</a:t>
            </a:r>
            <a:r>
              <a:rPr lang="id-ID" sz="2300" dirty="0" smtClean="0">
                <a:latin typeface="Berlin Sans FB" pitchFamily="34" charset="0"/>
              </a:rPr>
              <a:t> pembelajaran (</a:t>
            </a:r>
            <a:r>
              <a:rPr lang="en-US" sz="2300" i="1" dirty="0" smtClean="0">
                <a:latin typeface="Berlin Sans FB" pitchFamily="34" charset="0"/>
              </a:rPr>
              <a:t>assessment </a:t>
            </a:r>
            <a:r>
              <a:rPr lang="en-US" sz="2300" b="1" i="1" u="sng" dirty="0" smtClean="0">
                <a:latin typeface="Berlin Sans FB" pitchFamily="34" charset="0"/>
              </a:rPr>
              <a:t>of </a:t>
            </a:r>
            <a:r>
              <a:rPr lang="en-US" sz="2300" i="1" dirty="0" smtClean="0">
                <a:latin typeface="Berlin Sans FB" pitchFamily="34" charset="0"/>
              </a:rPr>
              <a:t>learning</a:t>
            </a:r>
            <a:r>
              <a:rPr lang="id-ID" sz="2300" i="1" dirty="0" smtClean="0">
                <a:latin typeface="Berlin Sans FB" pitchFamily="34" charset="0"/>
              </a:rPr>
              <a:t>),</a:t>
            </a:r>
            <a:r>
              <a:rPr lang="en-US" sz="2300" dirty="0" smtClean="0">
                <a:latin typeface="Berlin Sans FB" pitchFamily="34" charset="0"/>
              </a:rPr>
              <a:t> </a:t>
            </a:r>
            <a:r>
              <a:rPr lang="en-US" sz="2300" dirty="0" err="1" smtClean="0">
                <a:latin typeface="Berlin Sans FB" pitchFamily="34" charset="0"/>
              </a:rPr>
              <a:t>melainkan</a:t>
            </a:r>
            <a:r>
              <a:rPr lang="en-US" sz="2300" dirty="0" smtClean="0">
                <a:latin typeface="Berlin Sans FB" pitchFamily="34" charset="0"/>
              </a:rPr>
              <a:t> </a:t>
            </a:r>
            <a:r>
              <a:rPr lang="en-US" sz="2300" dirty="0" err="1" smtClean="0">
                <a:latin typeface="Berlin Sans FB" pitchFamily="34" charset="0"/>
              </a:rPr>
              <a:t>juga</a:t>
            </a:r>
            <a:r>
              <a:rPr lang="en-US" sz="2300" dirty="0" smtClean="0">
                <a:latin typeface="Berlin Sans FB" pitchFamily="34" charset="0"/>
              </a:rPr>
              <a:t> </a:t>
            </a:r>
            <a:r>
              <a:rPr lang="id-ID" sz="2300" dirty="0" smtClean="0">
                <a:latin typeface="Berlin Sans FB" pitchFamily="34" charset="0"/>
              </a:rPr>
              <a:t>penilaian </a:t>
            </a:r>
            <a:r>
              <a:rPr lang="id-ID" sz="2300" b="1" dirty="0" smtClean="0">
                <a:latin typeface="Berlin Sans FB" pitchFamily="34" charset="0"/>
              </a:rPr>
              <a:t>untuk</a:t>
            </a:r>
            <a:r>
              <a:rPr lang="id-ID" sz="2300" dirty="0" smtClean="0">
                <a:latin typeface="Berlin Sans FB" pitchFamily="34" charset="0"/>
              </a:rPr>
              <a:t> pembelajaran (</a:t>
            </a:r>
            <a:r>
              <a:rPr lang="id-ID" sz="2300" i="1" dirty="0" smtClean="0">
                <a:latin typeface="Berlin Sans FB" pitchFamily="34" charset="0"/>
              </a:rPr>
              <a:t>assessmet </a:t>
            </a:r>
            <a:r>
              <a:rPr lang="id-ID" sz="2300" b="1" i="1" u="sng" dirty="0" smtClean="0">
                <a:latin typeface="Berlin Sans FB" pitchFamily="34" charset="0"/>
              </a:rPr>
              <a:t>for</a:t>
            </a:r>
            <a:r>
              <a:rPr lang="id-ID" sz="2300" i="1" dirty="0" smtClean="0">
                <a:latin typeface="Berlin Sans FB" pitchFamily="34" charset="0"/>
              </a:rPr>
              <a:t> learning</a:t>
            </a:r>
            <a:r>
              <a:rPr lang="id-ID" sz="2300" dirty="0" smtClean="0">
                <a:latin typeface="Berlin Sans FB" pitchFamily="34" charset="0"/>
              </a:rPr>
              <a:t>)</a:t>
            </a:r>
            <a:r>
              <a:rPr lang="en-US" sz="2300" dirty="0" smtClean="0">
                <a:latin typeface="Berlin Sans FB" pitchFamily="34" charset="0"/>
              </a:rPr>
              <a:t> </a:t>
            </a:r>
            <a:r>
              <a:rPr lang="en-US" sz="2300" dirty="0" err="1" smtClean="0">
                <a:latin typeface="Berlin Sans FB" pitchFamily="34" charset="0"/>
              </a:rPr>
              <a:t>dan</a:t>
            </a:r>
            <a:r>
              <a:rPr lang="en-US" sz="2300" dirty="0" smtClean="0">
                <a:latin typeface="Berlin Sans FB" pitchFamily="34" charset="0"/>
              </a:rPr>
              <a:t> </a:t>
            </a:r>
            <a:r>
              <a:rPr lang="id-ID" sz="2300" dirty="0" smtClean="0">
                <a:latin typeface="Berlin Sans FB" pitchFamily="34" charset="0"/>
              </a:rPr>
              <a:t>penilaian </a:t>
            </a:r>
            <a:r>
              <a:rPr lang="id-ID" sz="2300" b="1" dirty="0" smtClean="0">
                <a:latin typeface="Berlin Sans FB" pitchFamily="34" charset="0"/>
              </a:rPr>
              <a:t>sebagai </a:t>
            </a:r>
            <a:r>
              <a:rPr lang="id-ID" sz="2300" dirty="0" smtClean="0">
                <a:latin typeface="Berlin Sans FB" pitchFamily="34" charset="0"/>
              </a:rPr>
              <a:t>pembelajaran (</a:t>
            </a:r>
            <a:r>
              <a:rPr lang="en-US" sz="2300" i="1" dirty="0" smtClean="0">
                <a:latin typeface="Berlin Sans FB" pitchFamily="34" charset="0"/>
              </a:rPr>
              <a:t>assessment </a:t>
            </a:r>
            <a:r>
              <a:rPr lang="en-US" sz="2300" b="1" i="1" u="sng" dirty="0" smtClean="0">
                <a:latin typeface="Berlin Sans FB" pitchFamily="34" charset="0"/>
              </a:rPr>
              <a:t>as</a:t>
            </a:r>
            <a:r>
              <a:rPr lang="en-US" sz="2300" i="1" dirty="0" smtClean="0">
                <a:latin typeface="Berlin Sans FB" pitchFamily="34" charset="0"/>
              </a:rPr>
              <a:t> learning</a:t>
            </a:r>
            <a:r>
              <a:rPr lang="id-ID" sz="2300" i="1" dirty="0" smtClean="0">
                <a:latin typeface="Berlin Sans FB" pitchFamily="34" charset="0"/>
              </a:rPr>
              <a:t>)</a:t>
            </a:r>
            <a:r>
              <a:rPr lang="id-ID" sz="2300" dirty="0" smtClean="0">
                <a:latin typeface="Berlin Sans FB" pitchFamily="34" charset="0"/>
              </a:rPr>
              <a:t>.</a:t>
            </a:r>
            <a:endParaRPr lang="en-US" sz="2300" i="1" dirty="0" smtClean="0">
              <a:latin typeface="Berlin Sans FB" pitchFamily="34" charset="0"/>
            </a:endParaRPr>
          </a:p>
          <a:p>
            <a:pPr>
              <a:lnSpc>
                <a:spcPct val="110000"/>
              </a:lnSpc>
              <a:spcBef>
                <a:spcPts val="800"/>
              </a:spcBef>
              <a:buFont typeface="Courier New" pitchFamily="49" charset="0"/>
              <a:buChar char="o"/>
            </a:pPr>
            <a:r>
              <a:rPr lang="en-US" sz="2300" dirty="0" err="1" smtClean="0">
                <a:latin typeface="Berlin Sans FB" pitchFamily="34" charset="0"/>
                <a:cs typeface="Century Gothic"/>
              </a:rPr>
              <a:t>Umpan</a:t>
            </a:r>
            <a:r>
              <a:rPr lang="en-US" sz="2300" dirty="0" smtClean="0">
                <a:latin typeface="Berlin Sans FB" pitchFamily="34" charset="0"/>
                <a:cs typeface="Century Gothic"/>
              </a:rPr>
              <a:t> </a:t>
            </a:r>
            <a:r>
              <a:rPr lang="en-US" sz="2300" dirty="0" err="1" smtClean="0">
                <a:latin typeface="Berlin Sans FB" pitchFamily="34" charset="0"/>
                <a:cs typeface="Century Gothic"/>
              </a:rPr>
              <a:t>balik</a:t>
            </a:r>
            <a:r>
              <a:rPr lang="en-US" sz="2300" dirty="0" smtClean="0">
                <a:latin typeface="Berlin Sans FB" pitchFamily="34" charset="0"/>
                <a:cs typeface="Century Gothic"/>
              </a:rPr>
              <a:t>: </a:t>
            </a:r>
            <a:r>
              <a:rPr lang="en-US" sz="2300" dirty="0" err="1" smtClean="0">
                <a:latin typeface="Berlin Sans FB" pitchFamily="34" charset="0"/>
                <a:cs typeface="Century Gothic"/>
              </a:rPr>
              <a:t>siswa</a:t>
            </a:r>
            <a:r>
              <a:rPr lang="en-US" sz="2300" dirty="0">
                <a:latin typeface="Berlin Sans FB" pitchFamily="34" charset="0"/>
                <a:cs typeface="Century Gothic"/>
              </a:rPr>
              <a:t> </a:t>
            </a:r>
            <a:r>
              <a:rPr lang="en-US" sz="2300" dirty="0" err="1" smtClean="0">
                <a:latin typeface="Berlin Sans FB" pitchFamily="34" charset="0"/>
                <a:cs typeface="Century Gothic"/>
              </a:rPr>
              <a:t>dan</a:t>
            </a:r>
            <a:r>
              <a:rPr lang="en-US" sz="2300" dirty="0" smtClean="0">
                <a:latin typeface="Berlin Sans FB" pitchFamily="34" charset="0"/>
                <a:cs typeface="Century Gothic"/>
              </a:rPr>
              <a:t> guru.</a:t>
            </a:r>
            <a:endParaRPr lang="en-US" sz="2300" dirty="0">
              <a:latin typeface="Berlin Sans FB" pitchFamily="34" charset="0"/>
              <a:cs typeface="Century Gothic"/>
            </a:endParaRPr>
          </a:p>
          <a:p>
            <a:pPr marL="0" indent="0">
              <a:lnSpc>
                <a:spcPct val="110000"/>
              </a:lnSpc>
              <a:spcBef>
                <a:spcPts val="800"/>
              </a:spcBef>
              <a:buFont typeface="Courier New" pitchFamily="49" charset="0"/>
              <a:buChar char="o"/>
            </a:pPr>
            <a:endParaRPr lang="en-US" sz="2300" dirty="0">
              <a:latin typeface="Berlin Sans FB" pitchFamily="34" charset="0"/>
              <a:cs typeface="Century Gothic"/>
            </a:endParaRPr>
          </a:p>
        </p:txBody>
      </p:sp>
      <p:sp>
        <p:nvSpPr>
          <p:cNvPr id="5" name="Title 1"/>
          <p:cNvSpPr>
            <a:spLocks noGrp="1"/>
          </p:cNvSpPr>
          <p:nvPr>
            <p:ph type="title"/>
          </p:nvPr>
        </p:nvSpPr>
        <p:spPr>
          <a:xfrm>
            <a:off x="0" y="1"/>
            <a:ext cx="9144000" cy="835572"/>
          </a:xfrm>
          <a:solidFill>
            <a:schemeClr val="accent1">
              <a:lumMod val="75000"/>
            </a:schemeClr>
          </a:solidFill>
        </p:spPr>
        <p:txBody>
          <a:bodyPr>
            <a:noAutofit/>
          </a:bodyPr>
          <a:lstStyle/>
          <a:p>
            <a:pPr algn="ctr" fontAlgn="auto">
              <a:lnSpc>
                <a:spcPts val="3900"/>
              </a:lnSpc>
              <a:spcAft>
                <a:spcPts val="0"/>
              </a:spcAft>
              <a:defRPr/>
            </a:pPr>
            <a:r>
              <a:rPr lang="id-ID" sz="4600" b="1" dirty="0" smtClean="0">
                <a:solidFill>
                  <a:schemeClr val="bg1"/>
                </a:solidFill>
                <a:latin typeface="Calibri" pitchFamily="34" charset="0"/>
              </a:rPr>
              <a:t>Penilaian Kelas</a:t>
            </a:r>
            <a:endParaRPr lang="id-ID" sz="4600" b="1" dirty="0">
              <a:solidFill>
                <a:schemeClr val="bg1"/>
              </a:solidFill>
              <a:latin typeface="Calibri" pitchFamily="34" charset="0"/>
              <a:ea typeface="MS Gothic" pitchFamily="49" charset="-128"/>
            </a:endParaRPr>
          </a:p>
        </p:txBody>
      </p:sp>
      <p:sp>
        <p:nvSpPr>
          <p:cNvPr id="2" name="Slide Number Placeholder 1"/>
          <p:cNvSpPr>
            <a:spLocks noGrp="1"/>
          </p:cNvSpPr>
          <p:nvPr>
            <p:ph type="sldNum" sz="quarter" idx="12"/>
          </p:nvPr>
        </p:nvSpPr>
        <p:spPr/>
        <p:txBody>
          <a:bodyPr/>
          <a:lstStyle/>
          <a:p>
            <a:fld id="{99A17DDC-BAA8-4270-A048-1FC5E77155B8}" type="slidenum">
              <a:rPr lang="en-US" smtClean="0"/>
              <a:pPr/>
              <a:t>5</a:t>
            </a:fld>
            <a:endParaRPr lang="en-US"/>
          </a:p>
        </p:txBody>
      </p:sp>
    </p:spTree>
    <p:extLst>
      <p:ext uri="{BB962C8B-B14F-4D97-AF65-F5344CB8AC3E}">
        <p14:creationId xmlns:p14="http://schemas.microsoft.com/office/powerpoint/2010/main" val="3132301762"/>
      </p:ext>
    </p:extLst>
  </p:cSld>
  <p:clrMapOvr>
    <a:masterClrMapping/>
  </p:clrMapOvr>
  <p:transition spd="med">
    <p:strips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35447"/>
          </a:xfrm>
          <a:solidFill>
            <a:schemeClr val="accent1">
              <a:lumMod val="75000"/>
            </a:schemeClr>
          </a:solidFill>
        </p:spPr>
        <p:txBody>
          <a:bodyPr>
            <a:noAutofit/>
          </a:bodyPr>
          <a:lstStyle/>
          <a:p>
            <a:r>
              <a:rPr lang="en-US" sz="3200" dirty="0" err="1" smtClean="0">
                <a:solidFill>
                  <a:schemeClr val="bg1"/>
                </a:solidFill>
                <a:latin typeface="+mn-lt"/>
              </a:rPr>
              <a:t>Penilai</a:t>
            </a:r>
            <a:r>
              <a:rPr lang="id-ID" sz="3200" dirty="0" smtClean="0">
                <a:solidFill>
                  <a:schemeClr val="bg1"/>
                </a:solidFill>
                <a:latin typeface="+mn-lt"/>
              </a:rPr>
              <a:t>a</a:t>
            </a:r>
            <a:r>
              <a:rPr lang="en-US" sz="3200" dirty="0" smtClean="0">
                <a:solidFill>
                  <a:schemeClr val="bg1"/>
                </a:solidFill>
                <a:latin typeface="+mn-lt"/>
              </a:rPr>
              <a:t>n </a:t>
            </a:r>
            <a:r>
              <a:rPr lang="en-US" sz="3200" dirty="0" err="1" smtClean="0">
                <a:solidFill>
                  <a:schemeClr val="bg1"/>
                </a:solidFill>
                <a:latin typeface="+mn-lt"/>
              </a:rPr>
              <a:t>Untuk</a:t>
            </a:r>
            <a:r>
              <a:rPr lang="en-US" sz="3200" dirty="0" smtClean="0">
                <a:solidFill>
                  <a:schemeClr val="bg1"/>
                </a:solidFill>
                <a:latin typeface="+mn-lt"/>
              </a:rPr>
              <a:t>, </a:t>
            </a:r>
            <a:r>
              <a:rPr lang="en-US" sz="3200" dirty="0" err="1" smtClean="0">
                <a:solidFill>
                  <a:schemeClr val="bg1"/>
                </a:solidFill>
                <a:latin typeface="+mn-lt"/>
              </a:rPr>
              <a:t>Sebagai</a:t>
            </a:r>
            <a:r>
              <a:rPr lang="en-US" sz="3200" dirty="0" smtClean="0">
                <a:solidFill>
                  <a:schemeClr val="bg1"/>
                </a:solidFill>
                <a:latin typeface="+mn-lt"/>
              </a:rPr>
              <a:t>, Dan </a:t>
            </a:r>
            <a:r>
              <a:rPr lang="en-US" sz="3200" dirty="0" err="1" smtClean="0">
                <a:solidFill>
                  <a:schemeClr val="bg1"/>
                </a:solidFill>
                <a:latin typeface="+mn-lt"/>
              </a:rPr>
              <a:t>Atas</a:t>
            </a:r>
            <a:r>
              <a:rPr lang="en-US" sz="3200" dirty="0" smtClean="0">
                <a:solidFill>
                  <a:schemeClr val="bg1"/>
                </a:solidFill>
                <a:latin typeface="+mn-lt"/>
              </a:rPr>
              <a:t> </a:t>
            </a:r>
            <a:r>
              <a:rPr lang="en-US" sz="3200" dirty="0" err="1" smtClean="0">
                <a:solidFill>
                  <a:schemeClr val="bg1"/>
                </a:solidFill>
                <a:latin typeface="+mn-lt"/>
              </a:rPr>
              <a:t>Pembelajaran</a:t>
            </a:r>
            <a:endParaRPr lang="en-US" sz="3200" dirty="0">
              <a:solidFill>
                <a:schemeClr val="bg1"/>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82544455"/>
              </p:ext>
            </p:extLst>
          </p:nvPr>
        </p:nvGraphicFramePr>
        <p:xfrm>
          <a:off x="236482" y="1508220"/>
          <a:ext cx="8671035" cy="5116882"/>
        </p:xfrm>
        <a:graphic>
          <a:graphicData uri="http://schemas.openxmlformats.org/drawingml/2006/table">
            <a:tbl>
              <a:tblPr firstRow="1" bandRow="1">
                <a:tableStyleId>{5C22544A-7EE6-4342-B048-85BDC9FD1C3A}</a:tableStyleId>
              </a:tblPr>
              <a:tblGrid>
                <a:gridCol w="4111448"/>
                <a:gridCol w="4559587"/>
              </a:tblGrid>
              <a:tr h="395672">
                <a:tc>
                  <a:txBody>
                    <a:bodyPr/>
                    <a:lstStyle/>
                    <a:p>
                      <a:r>
                        <a:rPr lang="en-US" sz="2000" b="1" dirty="0">
                          <a:effectLst/>
                          <a:latin typeface="Berlin Sans FB" pitchFamily="34" charset="0"/>
                        </a:rPr>
                        <a:t>Diagnostic assessment </a:t>
                      </a:r>
                      <a:endParaRPr lang="en-US" sz="2000" dirty="0">
                        <a:effectLst/>
                        <a:latin typeface="Berlin Sans FB" pitchFamily="34" charset="0"/>
                      </a:endParaRPr>
                    </a:p>
                  </a:txBody>
                  <a:tcPr anchor="ctr">
                    <a:solidFill>
                      <a:srgbClr val="376092"/>
                    </a:solidFill>
                  </a:tcPr>
                </a:tc>
                <a:tc>
                  <a:txBody>
                    <a:bodyPr/>
                    <a:lstStyle/>
                    <a:p>
                      <a:r>
                        <a:rPr lang="en-US" sz="2000" b="1" dirty="0">
                          <a:effectLst/>
                          <a:latin typeface="Berlin Sans FB" pitchFamily="34" charset="0"/>
                        </a:rPr>
                        <a:t>Assessment </a:t>
                      </a:r>
                      <a:r>
                        <a:rPr lang="en-US" sz="2000" b="1" i="1" dirty="0">
                          <a:solidFill>
                            <a:srgbClr val="FFFF00"/>
                          </a:solidFill>
                          <a:effectLst/>
                          <a:latin typeface="Berlin Sans FB" pitchFamily="34" charset="0"/>
                        </a:rPr>
                        <a:t>for</a:t>
                      </a:r>
                      <a:r>
                        <a:rPr lang="en-US" sz="2000" b="1" i="1" dirty="0">
                          <a:effectLst/>
                          <a:latin typeface="Berlin Sans FB" pitchFamily="34" charset="0"/>
                        </a:rPr>
                        <a:t> </a:t>
                      </a:r>
                      <a:r>
                        <a:rPr lang="en-US" sz="2000" b="1" dirty="0">
                          <a:effectLst/>
                          <a:latin typeface="Berlin Sans FB" pitchFamily="34" charset="0"/>
                        </a:rPr>
                        <a:t>learning </a:t>
                      </a:r>
                      <a:endParaRPr lang="en-US" sz="2000" dirty="0">
                        <a:effectLst/>
                        <a:latin typeface="Berlin Sans FB" pitchFamily="34" charset="0"/>
                      </a:endParaRPr>
                    </a:p>
                  </a:txBody>
                  <a:tcPr anchor="ctr">
                    <a:solidFill>
                      <a:srgbClr val="376092"/>
                    </a:solidFill>
                  </a:tcPr>
                </a:tc>
              </a:tr>
              <a:tr h="1308761">
                <a:tc>
                  <a:txBody>
                    <a:bodyPr/>
                    <a:lstStyle/>
                    <a:p>
                      <a:r>
                        <a:rPr lang="en-US" sz="2000" dirty="0" err="1" smtClean="0">
                          <a:effectLst/>
                          <a:latin typeface="Berlin Sans FB" pitchFamily="34" charset="0"/>
                        </a:rPr>
                        <a:t>Penilaian</a:t>
                      </a:r>
                      <a:r>
                        <a:rPr lang="en-US" sz="2000" dirty="0" smtClean="0">
                          <a:effectLst/>
                          <a:latin typeface="Berlin Sans FB" pitchFamily="34" charset="0"/>
                        </a:rPr>
                        <a:t> </a:t>
                      </a:r>
                      <a:r>
                        <a:rPr lang="en-US" sz="2000" dirty="0" err="1" smtClean="0">
                          <a:effectLst/>
                          <a:latin typeface="Berlin Sans FB" pitchFamily="34" charset="0"/>
                        </a:rPr>
                        <a:t>untuk</a:t>
                      </a:r>
                      <a:r>
                        <a:rPr lang="en-US" sz="2000" dirty="0" smtClean="0">
                          <a:effectLst/>
                          <a:latin typeface="Berlin Sans FB" pitchFamily="34" charset="0"/>
                        </a:rPr>
                        <a:t> </a:t>
                      </a:r>
                      <a:r>
                        <a:rPr lang="en-US" sz="2000" dirty="0" err="1" smtClean="0">
                          <a:effectLst/>
                          <a:latin typeface="Berlin Sans FB" pitchFamily="34" charset="0"/>
                        </a:rPr>
                        <a:t>mengetahui</a:t>
                      </a:r>
                      <a:r>
                        <a:rPr lang="en-US" sz="2000" dirty="0" smtClean="0">
                          <a:effectLst/>
                          <a:latin typeface="Berlin Sans FB" pitchFamily="34" charset="0"/>
                        </a:rPr>
                        <a:t> </a:t>
                      </a:r>
                      <a:r>
                        <a:rPr lang="en-US" sz="2000" dirty="0" err="1" smtClean="0">
                          <a:effectLst/>
                          <a:latin typeface="Berlin Sans FB" pitchFamily="34" charset="0"/>
                        </a:rPr>
                        <a:t>kesulitan</a:t>
                      </a:r>
                      <a:r>
                        <a:rPr lang="en-US" sz="2000" dirty="0" smtClean="0">
                          <a:effectLst/>
                          <a:latin typeface="Berlin Sans FB" pitchFamily="34" charset="0"/>
                        </a:rPr>
                        <a:t> </a:t>
                      </a:r>
                      <a:r>
                        <a:rPr lang="en-US" sz="2000" dirty="0" err="1" smtClean="0">
                          <a:effectLst/>
                          <a:latin typeface="Berlin Sans FB" pitchFamily="34" charset="0"/>
                        </a:rPr>
                        <a:t>belajar</a:t>
                      </a:r>
                      <a:r>
                        <a:rPr lang="en-US" sz="2000" dirty="0" smtClean="0">
                          <a:effectLst/>
                          <a:latin typeface="Berlin Sans FB" pitchFamily="34" charset="0"/>
                        </a:rPr>
                        <a:t> </a:t>
                      </a:r>
                      <a:r>
                        <a:rPr lang="en-US" sz="2000" dirty="0" err="1" smtClean="0">
                          <a:effectLst/>
                          <a:latin typeface="Berlin Sans FB" pitchFamily="34" charset="0"/>
                        </a:rPr>
                        <a:t>siswa</a:t>
                      </a:r>
                      <a:r>
                        <a:rPr lang="en-US" sz="2000" dirty="0" smtClean="0">
                          <a:effectLst/>
                          <a:latin typeface="Berlin Sans FB" pitchFamily="34" charset="0"/>
                        </a:rPr>
                        <a:t> </a:t>
                      </a:r>
                      <a:r>
                        <a:rPr lang="en-US" sz="2000" dirty="0" err="1" smtClean="0">
                          <a:effectLst/>
                          <a:latin typeface="Berlin Sans FB" pitchFamily="34" charset="0"/>
                        </a:rPr>
                        <a:t>sebagai</a:t>
                      </a:r>
                      <a:r>
                        <a:rPr lang="en-US" sz="2000" dirty="0" smtClean="0">
                          <a:effectLst/>
                          <a:latin typeface="Berlin Sans FB" pitchFamily="34" charset="0"/>
                        </a:rPr>
                        <a:t> </a:t>
                      </a:r>
                      <a:r>
                        <a:rPr lang="en-US" sz="2000" dirty="0" err="1" smtClean="0">
                          <a:effectLst/>
                          <a:latin typeface="Berlin Sans FB" pitchFamily="34" charset="0"/>
                        </a:rPr>
                        <a:t>dasar</a:t>
                      </a:r>
                      <a:r>
                        <a:rPr lang="en-US" sz="2000" dirty="0" smtClean="0">
                          <a:effectLst/>
                          <a:latin typeface="Berlin Sans FB" pitchFamily="34" charset="0"/>
                        </a:rPr>
                        <a:t> </a:t>
                      </a:r>
                      <a:r>
                        <a:rPr lang="en-US" sz="2000" dirty="0" err="1" smtClean="0">
                          <a:effectLst/>
                          <a:latin typeface="Berlin Sans FB" pitchFamily="34" charset="0"/>
                        </a:rPr>
                        <a:t>untuk</a:t>
                      </a:r>
                      <a:r>
                        <a:rPr lang="en-US" sz="2000" dirty="0" smtClean="0">
                          <a:effectLst/>
                          <a:latin typeface="Berlin Sans FB" pitchFamily="34" charset="0"/>
                        </a:rPr>
                        <a:t> </a:t>
                      </a:r>
                      <a:r>
                        <a:rPr lang="en-US" sz="2000" dirty="0" err="1" smtClean="0">
                          <a:effectLst/>
                          <a:latin typeface="Berlin Sans FB" pitchFamily="34" charset="0"/>
                        </a:rPr>
                        <a:t>melakukan</a:t>
                      </a:r>
                      <a:r>
                        <a:rPr lang="en-US" sz="2000" dirty="0" smtClean="0">
                          <a:effectLst/>
                          <a:latin typeface="Berlin Sans FB" pitchFamily="34" charset="0"/>
                        </a:rPr>
                        <a:t> </a:t>
                      </a:r>
                      <a:r>
                        <a:rPr lang="en-US" sz="2000" dirty="0" err="1" smtClean="0">
                          <a:effectLst/>
                          <a:latin typeface="Berlin Sans FB" pitchFamily="34" charset="0"/>
                        </a:rPr>
                        <a:t>perbaikan</a:t>
                      </a:r>
                      <a:endParaRPr lang="en-US" sz="2000" dirty="0">
                        <a:effectLst/>
                        <a:latin typeface="Berlin Sans FB" pitchFamily="34" charset="0"/>
                      </a:endParaRPr>
                    </a:p>
                  </a:txBody>
                  <a:tcPr anchor="ctr"/>
                </a:tc>
                <a:tc>
                  <a:txBody>
                    <a:bodyPr/>
                    <a:lstStyle/>
                    <a:p>
                      <a:r>
                        <a:rPr lang="en-US" sz="2000" dirty="0" err="1" smtClean="0">
                          <a:effectLst/>
                          <a:latin typeface="Berlin Sans FB" pitchFamily="34" charset="0"/>
                        </a:rPr>
                        <a:t>Memungkinkan</a:t>
                      </a:r>
                      <a:r>
                        <a:rPr lang="en-US" sz="2000" baseline="0" dirty="0" smtClean="0">
                          <a:effectLst/>
                          <a:latin typeface="Berlin Sans FB" pitchFamily="34" charset="0"/>
                        </a:rPr>
                        <a:t> guru </a:t>
                      </a:r>
                      <a:r>
                        <a:rPr lang="en-US" sz="2000" baseline="0" dirty="0" err="1" smtClean="0">
                          <a:effectLst/>
                          <a:latin typeface="Berlin Sans FB" pitchFamily="34" charset="0"/>
                        </a:rPr>
                        <a:t>menggunakan</a:t>
                      </a:r>
                      <a:r>
                        <a:rPr lang="en-US" sz="2000" baseline="0" dirty="0" smtClean="0">
                          <a:effectLst/>
                          <a:latin typeface="Berlin Sans FB" pitchFamily="34" charset="0"/>
                        </a:rPr>
                        <a:t> </a:t>
                      </a:r>
                      <a:r>
                        <a:rPr lang="en-US" sz="2000" baseline="0" dirty="0" err="1" smtClean="0">
                          <a:effectLst/>
                          <a:latin typeface="Berlin Sans FB" pitchFamily="34" charset="0"/>
                        </a:rPr>
                        <a:t>informasi</a:t>
                      </a:r>
                      <a:r>
                        <a:rPr lang="en-US" sz="2000" baseline="0" dirty="0" smtClean="0">
                          <a:effectLst/>
                          <a:latin typeface="Berlin Sans FB" pitchFamily="34" charset="0"/>
                        </a:rPr>
                        <a:t> </a:t>
                      </a:r>
                      <a:r>
                        <a:rPr lang="en-US" sz="2000" baseline="0" dirty="0" err="1" smtClean="0">
                          <a:effectLst/>
                          <a:latin typeface="Berlin Sans FB" pitchFamily="34" charset="0"/>
                        </a:rPr>
                        <a:t>kondisi</a:t>
                      </a:r>
                      <a:r>
                        <a:rPr lang="en-US" sz="2000" baseline="0" dirty="0" smtClean="0">
                          <a:effectLst/>
                          <a:latin typeface="Berlin Sans FB" pitchFamily="34" charset="0"/>
                        </a:rPr>
                        <a:t> </a:t>
                      </a:r>
                      <a:r>
                        <a:rPr lang="en-US" sz="2000" baseline="0" dirty="0" err="1" smtClean="0">
                          <a:effectLst/>
                          <a:latin typeface="Berlin Sans FB" pitchFamily="34" charset="0"/>
                        </a:rPr>
                        <a:t>siswa</a:t>
                      </a:r>
                      <a:r>
                        <a:rPr lang="en-US" sz="2000" baseline="0" dirty="0" smtClean="0">
                          <a:effectLst/>
                          <a:latin typeface="Berlin Sans FB" pitchFamily="34" charset="0"/>
                        </a:rPr>
                        <a:t> </a:t>
                      </a:r>
                      <a:r>
                        <a:rPr lang="en-US" sz="2000" baseline="0" dirty="0" err="1" smtClean="0">
                          <a:effectLst/>
                          <a:latin typeface="Berlin Sans FB" pitchFamily="34" charset="0"/>
                        </a:rPr>
                        <a:t>untuk</a:t>
                      </a:r>
                      <a:r>
                        <a:rPr lang="en-US" sz="2000" baseline="0" dirty="0" smtClean="0">
                          <a:effectLst/>
                          <a:latin typeface="Berlin Sans FB" pitchFamily="34" charset="0"/>
                        </a:rPr>
                        <a:t> </a:t>
                      </a:r>
                      <a:r>
                        <a:rPr lang="en-US" sz="2000" baseline="0" dirty="0" err="1" smtClean="0">
                          <a:effectLst/>
                          <a:latin typeface="Berlin Sans FB" pitchFamily="34" charset="0"/>
                        </a:rPr>
                        <a:t>pembelajaran</a:t>
                      </a:r>
                      <a:endParaRPr lang="en-US" sz="2000" dirty="0">
                        <a:effectLst/>
                        <a:latin typeface="Berlin Sans FB" pitchFamily="34" charset="0"/>
                      </a:endParaRPr>
                    </a:p>
                  </a:txBody>
                  <a:tcPr anchor="ctr"/>
                </a:tc>
              </a:tr>
              <a:tr h="395672">
                <a:tc>
                  <a:txBody>
                    <a:bodyPr/>
                    <a:lstStyle/>
                    <a:p>
                      <a:r>
                        <a:rPr lang="en-US" sz="2000" b="1" dirty="0">
                          <a:solidFill>
                            <a:srgbClr val="FFFFFF"/>
                          </a:solidFill>
                          <a:effectLst/>
                          <a:latin typeface="Berlin Sans FB" pitchFamily="34" charset="0"/>
                        </a:rPr>
                        <a:t>Formative assessment </a:t>
                      </a:r>
                      <a:endParaRPr lang="en-US" sz="2000" dirty="0">
                        <a:solidFill>
                          <a:srgbClr val="FFFFFF"/>
                        </a:solidFill>
                        <a:effectLst/>
                        <a:latin typeface="Berlin Sans FB" pitchFamily="34" charset="0"/>
                      </a:endParaRPr>
                    </a:p>
                  </a:txBody>
                  <a:tcPr anchor="ctr">
                    <a:solidFill>
                      <a:schemeClr val="accent1">
                        <a:lumMod val="75000"/>
                      </a:schemeClr>
                    </a:solidFill>
                  </a:tcPr>
                </a:tc>
                <a:tc>
                  <a:txBody>
                    <a:bodyPr/>
                    <a:lstStyle/>
                    <a:p>
                      <a:r>
                        <a:rPr lang="en-US" sz="2000" b="1" dirty="0">
                          <a:solidFill>
                            <a:srgbClr val="FFFFFF"/>
                          </a:solidFill>
                          <a:effectLst/>
                          <a:latin typeface="Berlin Sans FB" pitchFamily="34" charset="0"/>
                        </a:rPr>
                        <a:t>Assessment </a:t>
                      </a:r>
                      <a:r>
                        <a:rPr lang="en-US" sz="2000" b="1" i="1" dirty="0">
                          <a:solidFill>
                            <a:srgbClr val="FFFF00"/>
                          </a:solidFill>
                          <a:effectLst/>
                          <a:latin typeface="Berlin Sans FB" pitchFamily="34" charset="0"/>
                        </a:rPr>
                        <a:t>as </a:t>
                      </a:r>
                      <a:r>
                        <a:rPr lang="en-US" sz="2000" b="1" dirty="0">
                          <a:solidFill>
                            <a:srgbClr val="FFFFFF"/>
                          </a:solidFill>
                          <a:effectLst/>
                          <a:latin typeface="Berlin Sans FB" pitchFamily="34" charset="0"/>
                        </a:rPr>
                        <a:t>learning </a:t>
                      </a:r>
                      <a:endParaRPr lang="en-US" sz="2000" dirty="0">
                        <a:solidFill>
                          <a:srgbClr val="FFFFFF"/>
                        </a:solidFill>
                        <a:effectLst/>
                        <a:latin typeface="Berlin Sans FB" pitchFamily="34" charset="0"/>
                      </a:endParaRPr>
                    </a:p>
                  </a:txBody>
                  <a:tcPr anchor="ctr">
                    <a:solidFill>
                      <a:schemeClr val="accent1">
                        <a:lumMod val="75000"/>
                      </a:schemeClr>
                    </a:solidFill>
                  </a:tcPr>
                </a:tc>
              </a:tr>
              <a:tr h="1308761">
                <a:tc>
                  <a:txBody>
                    <a:bodyPr/>
                    <a:lstStyle/>
                    <a:p>
                      <a:r>
                        <a:rPr lang="en-US" sz="2000" dirty="0" err="1" smtClean="0">
                          <a:effectLst/>
                          <a:latin typeface="Berlin Sans FB" pitchFamily="34" charset="0"/>
                        </a:rPr>
                        <a:t>Fokus</a:t>
                      </a:r>
                      <a:r>
                        <a:rPr lang="en-US" sz="2000" baseline="0" dirty="0" smtClean="0">
                          <a:effectLst/>
                          <a:latin typeface="Berlin Sans FB" pitchFamily="34" charset="0"/>
                        </a:rPr>
                        <a:t> </a:t>
                      </a:r>
                      <a:r>
                        <a:rPr lang="en-US" sz="2000" baseline="0" dirty="0" err="1" smtClean="0">
                          <a:effectLst/>
                          <a:latin typeface="Berlin Sans FB" pitchFamily="34" charset="0"/>
                        </a:rPr>
                        <a:t>pada</a:t>
                      </a:r>
                      <a:r>
                        <a:rPr lang="en-US" sz="2000" baseline="0" dirty="0" smtClean="0">
                          <a:effectLst/>
                          <a:latin typeface="Berlin Sans FB" pitchFamily="34" charset="0"/>
                        </a:rPr>
                        <a:t> </a:t>
                      </a:r>
                      <a:r>
                        <a:rPr lang="en-US" sz="2000" baseline="0" dirty="0" err="1" smtClean="0">
                          <a:effectLst/>
                          <a:latin typeface="Berlin Sans FB" pitchFamily="34" charset="0"/>
                        </a:rPr>
                        <a:t>pemantauan</a:t>
                      </a:r>
                      <a:r>
                        <a:rPr lang="en-US" sz="2000" baseline="0" dirty="0" smtClean="0">
                          <a:effectLst/>
                          <a:latin typeface="Berlin Sans FB" pitchFamily="34" charset="0"/>
                        </a:rPr>
                        <a:t> </a:t>
                      </a:r>
                      <a:r>
                        <a:rPr lang="en-US" sz="2000" baseline="0" dirty="0" err="1" smtClean="0">
                          <a:effectLst/>
                          <a:latin typeface="Berlin Sans FB" pitchFamily="34" charset="0"/>
                        </a:rPr>
                        <a:t>untuk</a:t>
                      </a:r>
                      <a:r>
                        <a:rPr lang="en-US" sz="2000" baseline="0" dirty="0" smtClean="0">
                          <a:effectLst/>
                          <a:latin typeface="Berlin Sans FB" pitchFamily="34" charset="0"/>
                        </a:rPr>
                        <a:t> </a:t>
                      </a:r>
                      <a:r>
                        <a:rPr lang="en-US" sz="2000" baseline="0" dirty="0" err="1" smtClean="0">
                          <a:effectLst/>
                          <a:latin typeface="Berlin Sans FB" pitchFamily="34" charset="0"/>
                        </a:rPr>
                        <a:t>meningkatkan</a:t>
                      </a:r>
                      <a:r>
                        <a:rPr lang="en-US" sz="2000" baseline="0" dirty="0" smtClean="0">
                          <a:effectLst/>
                          <a:latin typeface="Berlin Sans FB" pitchFamily="34" charset="0"/>
                        </a:rPr>
                        <a:t> </a:t>
                      </a:r>
                      <a:r>
                        <a:rPr lang="en-US" sz="2000" baseline="0" dirty="0" err="1" smtClean="0">
                          <a:effectLst/>
                          <a:latin typeface="Berlin Sans FB" pitchFamily="34" charset="0"/>
                        </a:rPr>
                        <a:t>pembelajaran</a:t>
                      </a:r>
                      <a:r>
                        <a:rPr lang="en-US" sz="2000" baseline="0" dirty="0" smtClean="0">
                          <a:effectLst/>
                          <a:latin typeface="Berlin Sans FB" pitchFamily="34" charset="0"/>
                        </a:rPr>
                        <a:t> </a:t>
                      </a:r>
                      <a:r>
                        <a:rPr lang="en-US" sz="2000" baseline="0" dirty="0" err="1" smtClean="0">
                          <a:effectLst/>
                          <a:latin typeface="Berlin Sans FB" pitchFamily="34" charset="0"/>
                        </a:rPr>
                        <a:t>siswa</a:t>
                      </a:r>
                      <a:endParaRPr lang="en-US" sz="2000" dirty="0">
                        <a:effectLst/>
                        <a:latin typeface="Berlin Sans FB" pitchFamily="34" charset="0"/>
                      </a:endParaRPr>
                    </a:p>
                  </a:txBody>
                  <a:tcPr anchor="ctr"/>
                </a:tc>
                <a:tc>
                  <a:txBody>
                    <a:bodyPr/>
                    <a:lstStyle/>
                    <a:p>
                      <a:r>
                        <a:rPr lang="en-US" sz="2000" dirty="0" err="1" smtClean="0">
                          <a:effectLst/>
                          <a:latin typeface="Berlin Sans FB" pitchFamily="34" charset="0"/>
                        </a:rPr>
                        <a:t>Memungkinkan</a:t>
                      </a:r>
                      <a:r>
                        <a:rPr lang="en-US" sz="2000" dirty="0" smtClean="0">
                          <a:effectLst/>
                          <a:latin typeface="Berlin Sans FB" pitchFamily="34" charset="0"/>
                        </a:rPr>
                        <a:t> </a:t>
                      </a:r>
                      <a:r>
                        <a:rPr lang="en-US" sz="2000" dirty="0" err="1" smtClean="0">
                          <a:effectLst/>
                          <a:latin typeface="Berlin Sans FB" pitchFamily="34" charset="0"/>
                        </a:rPr>
                        <a:t>siswa</a:t>
                      </a:r>
                      <a:r>
                        <a:rPr lang="en-US" sz="2000" dirty="0" smtClean="0">
                          <a:effectLst/>
                          <a:latin typeface="Berlin Sans FB" pitchFamily="34" charset="0"/>
                        </a:rPr>
                        <a:t> </a:t>
                      </a:r>
                      <a:r>
                        <a:rPr lang="en-US" sz="2000" dirty="0" err="1" smtClean="0">
                          <a:effectLst/>
                          <a:latin typeface="Berlin Sans FB" pitchFamily="34" charset="0"/>
                        </a:rPr>
                        <a:t>untuk</a:t>
                      </a:r>
                      <a:r>
                        <a:rPr lang="en-US" sz="2000" dirty="0" smtClean="0">
                          <a:effectLst/>
                          <a:latin typeface="Berlin Sans FB" pitchFamily="34" charset="0"/>
                        </a:rPr>
                        <a:t> </a:t>
                      </a:r>
                      <a:r>
                        <a:rPr lang="en-US" sz="2000" dirty="0" err="1" smtClean="0">
                          <a:effectLst/>
                          <a:latin typeface="Berlin Sans FB" pitchFamily="34" charset="0"/>
                        </a:rPr>
                        <a:t>bercermin</a:t>
                      </a:r>
                      <a:r>
                        <a:rPr lang="en-US" sz="2000" dirty="0" smtClean="0">
                          <a:effectLst/>
                          <a:latin typeface="Berlin Sans FB" pitchFamily="34" charset="0"/>
                        </a:rPr>
                        <a:t> </a:t>
                      </a:r>
                      <a:r>
                        <a:rPr lang="en-US" sz="2000" dirty="0" err="1" smtClean="0">
                          <a:effectLst/>
                          <a:latin typeface="Berlin Sans FB" pitchFamily="34" charset="0"/>
                        </a:rPr>
                        <a:t>pada</a:t>
                      </a:r>
                      <a:r>
                        <a:rPr lang="en-US" sz="2000" baseline="0" dirty="0" smtClean="0">
                          <a:effectLst/>
                          <a:latin typeface="Berlin Sans FB" pitchFamily="34" charset="0"/>
                        </a:rPr>
                        <a:t> </a:t>
                      </a:r>
                      <a:r>
                        <a:rPr lang="en-US" sz="2000" baseline="0" dirty="0" err="1" smtClean="0">
                          <a:effectLst/>
                          <a:latin typeface="Berlin Sans FB" pitchFamily="34" charset="0"/>
                        </a:rPr>
                        <a:t>capaian</a:t>
                      </a:r>
                      <a:r>
                        <a:rPr lang="en-US" sz="2000" baseline="0" dirty="0" smtClean="0">
                          <a:effectLst/>
                          <a:latin typeface="Berlin Sans FB" pitchFamily="34" charset="0"/>
                        </a:rPr>
                        <a:t> </a:t>
                      </a:r>
                      <a:r>
                        <a:rPr lang="en-US" sz="2000" baseline="0" dirty="0" err="1" smtClean="0">
                          <a:effectLst/>
                          <a:latin typeface="Berlin Sans FB" pitchFamily="34" charset="0"/>
                        </a:rPr>
                        <a:t>dan</a:t>
                      </a:r>
                      <a:r>
                        <a:rPr lang="en-US" sz="2000" baseline="0" dirty="0" smtClean="0">
                          <a:effectLst/>
                          <a:latin typeface="Berlin Sans FB" pitchFamily="34" charset="0"/>
                        </a:rPr>
                        <a:t> </a:t>
                      </a:r>
                      <a:r>
                        <a:rPr lang="en-US" sz="2000" baseline="0" dirty="0" err="1" smtClean="0">
                          <a:effectLst/>
                          <a:latin typeface="Berlin Sans FB" pitchFamily="34" charset="0"/>
                        </a:rPr>
                        <a:t>kemajuan</a:t>
                      </a:r>
                      <a:r>
                        <a:rPr lang="en-US" sz="2000" baseline="0" dirty="0" smtClean="0">
                          <a:effectLst/>
                          <a:latin typeface="Berlin Sans FB" pitchFamily="34" charset="0"/>
                        </a:rPr>
                        <a:t> </a:t>
                      </a:r>
                      <a:r>
                        <a:rPr lang="en-US" sz="2000" baseline="0" dirty="0" err="1" smtClean="0">
                          <a:effectLst/>
                          <a:latin typeface="Berlin Sans FB" pitchFamily="34" charset="0"/>
                        </a:rPr>
                        <a:t>belajarnya</a:t>
                      </a:r>
                      <a:r>
                        <a:rPr lang="en-US" sz="2000" baseline="0" dirty="0" smtClean="0">
                          <a:effectLst/>
                          <a:latin typeface="Berlin Sans FB" pitchFamily="34" charset="0"/>
                        </a:rPr>
                        <a:t> </a:t>
                      </a:r>
                      <a:r>
                        <a:rPr lang="en-US" sz="2000" baseline="0" dirty="0" err="1" smtClean="0">
                          <a:effectLst/>
                          <a:latin typeface="Berlin Sans FB" pitchFamily="34" charset="0"/>
                        </a:rPr>
                        <a:t>sendiri</a:t>
                      </a:r>
                      <a:r>
                        <a:rPr lang="en-US" sz="2000" baseline="0" dirty="0" smtClean="0">
                          <a:effectLst/>
                          <a:latin typeface="Berlin Sans FB" pitchFamily="34" charset="0"/>
                        </a:rPr>
                        <a:t> </a:t>
                      </a:r>
                      <a:r>
                        <a:rPr lang="en-US" sz="2000" baseline="0" dirty="0" err="1" smtClean="0">
                          <a:effectLst/>
                          <a:latin typeface="Berlin Sans FB" pitchFamily="34" charset="0"/>
                        </a:rPr>
                        <a:t>serta</a:t>
                      </a:r>
                      <a:r>
                        <a:rPr lang="en-US" sz="2000" baseline="0" dirty="0" smtClean="0">
                          <a:effectLst/>
                          <a:latin typeface="Berlin Sans FB" pitchFamily="34" charset="0"/>
                        </a:rPr>
                        <a:t> </a:t>
                      </a:r>
                      <a:r>
                        <a:rPr lang="en-US" sz="2000" baseline="0" dirty="0" err="1" smtClean="0">
                          <a:effectLst/>
                          <a:latin typeface="Berlin Sans FB" pitchFamily="34" charset="0"/>
                        </a:rPr>
                        <a:t>menentukan</a:t>
                      </a:r>
                      <a:r>
                        <a:rPr lang="en-US" sz="2000" baseline="0" dirty="0" smtClean="0">
                          <a:effectLst/>
                          <a:latin typeface="Berlin Sans FB" pitchFamily="34" charset="0"/>
                        </a:rPr>
                        <a:t> target </a:t>
                      </a:r>
                      <a:r>
                        <a:rPr lang="en-US" sz="2000" baseline="0" dirty="0" err="1" smtClean="0">
                          <a:effectLst/>
                          <a:latin typeface="Berlin Sans FB" pitchFamily="34" charset="0"/>
                        </a:rPr>
                        <a:t>belajarnya</a:t>
                      </a:r>
                      <a:endParaRPr lang="en-US" sz="2000" dirty="0">
                        <a:effectLst/>
                        <a:latin typeface="Berlin Sans FB" pitchFamily="34" charset="0"/>
                      </a:endParaRPr>
                    </a:p>
                  </a:txBody>
                  <a:tcPr anchor="ctr"/>
                </a:tc>
              </a:tr>
              <a:tr h="395672">
                <a:tc>
                  <a:txBody>
                    <a:bodyPr/>
                    <a:lstStyle/>
                    <a:p>
                      <a:r>
                        <a:rPr lang="en-US" sz="2000" b="1" dirty="0">
                          <a:solidFill>
                            <a:srgbClr val="FFFFFF"/>
                          </a:solidFill>
                          <a:effectLst/>
                          <a:latin typeface="Berlin Sans FB" pitchFamily="34" charset="0"/>
                        </a:rPr>
                        <a:t>Summative assessment </a:t>
                      </a:r>
                      <a:endParaRPr lang="en-US" sz="2000" dirty="0">
                        <a:solidFill>
                          <a:srgbClr val="FFFFFF"/>
                        </a:solidFill>
                        <a:effectLst/>
                        <a:latin typeface="Berlin Sans FB" pitchFamily="34" charset="0"/>
                      </a:endParaRPr>
                    </a:p>
                  </a:txBody>
                  <a:tcPr anchor="ctr">
                    <a:solidFill>
                      <a:srgbClr val="376092"/>
                    </a:solidFill>
                  </a:tcPr>
                </a:tc>
                <a:tc>
                  <a:txBody>
                    <a:bodyPr/>
                    <a:lstStyle/>
                    <a:p>
                      <a:r>
                        <a:rPr lang="en-US" sz="2000" b="1" dirty="0">
                          <a:solidFill>
                            <a:srgbClr val="FFFFFF"/>
                          </a:solidFill>
                          <a:effectLst/>
                          <a:latin typeface="Berlin Sans FB" pitchFamily="34" charset="0"/>
                        </a:rPr>
                        <a:t>Assessment </a:t>
                      </a:r>
                      <a:r>
                        <a:rPr lang="en-US" sz="2000" b="1" i="1" dirty="0" smtClean="0">
                          <a:solidFill>
                            <a:srgbClr val="FFFF00"/>
                          </a:solidFill>
                          <a:effectLst/>
                          <a:latin typeface="Berlin Sans FB" pitchFamily="34" charset="0"/>
                        </a:rPr>
                        <a:t>of</a:t>
                      </a:r>
                      <a:r>
                        <a:rPr lang="id-ID" sz="2000" b="1" i="1" dirty="0" smtClean="0">
                          <a:solidFill>
                            <a:srgbClr val="FFFF00"/>
                          </a:solidFill>
                          <a:effectLst/>
                          <a:latin typeface="Berlin Sans FB" pitchFamily="34" charset="0"/>
                        </a:rPr>
                        <a:t> </a:t>
                      </a:r>
                      <a:r>
                        <a:rPr lang="en-US" sz="2000" b="1" i="1" dirty="0" smtClean="0">
                          <a:solidFill>
                            <a:srgbClr val="FFFFFF"/>
                          </a:solidFill>
                          <a:effectLst/>
                          <a:latin typeface="Berlin Sans FB" pitchFamily="34" charset="0"/>
                        </a:rPr>
                        <a:t> </a:t>
                      </a:r>
                      <a:r>
                        <a:rPr lang="en-US" sz="2000" b="1" dirty="0">
                          <a:solidFill>
                            <a:srgbClr val="FFFFFF"/>
                          </a:solidFill>
                          <a:effectLst/>
                          <a:latin typeface="Berlin Sans FB" pitchFamily="34" charset="0"/>
                        </a:rPr>
                        <a:t>learning </a:t>
                      </a:r>
                      <a:endParaRPr lang="en-US" sz="2000" dirty="0">
                        <a:solidFill>
                          <a:srgbClr val="FFFFFF"/>
                        </a:solidFill>
                        <a:effectLst/>
                        <a:latin typeface="Berlin Sans FB" pitchFamily="34" charset="0"/>
                      </a:endParaRPr>
                    </a:p>
                  </a:txBody>
                  <a:tcPr anchor="ctr">
                    <a:solidFill>
                      <a:srgbClr val="376092"/>
                    </a:solidFill>
                  </a:tcPr>
                </a:tc>
              </a:tr>
              <a:tr h="1308761">
                <a:tc>
                  <a:txBody>
                    <a:bodyPr/>
                    <a:lstStyle/>
                    <a:p>
                      <a:r>
                        <a:rPr lang="en-US" sz="2000" dirty="0" err="1" smtClean="0">
                          <a:effectLst/>
                          <a:latin typeface="Berlin Sans FB" pitchFamily="34" charset="0"/>
                        </a:rPr>
                        <a:t>Menggambarkan</a:t>
                      </a:r>
                      <a:r>
                        <a:rPr lang="en-US" sz="2000" dirty="0" smtClean="0">
                          <a:effectLst/>
                          <a:latin typeface="Berlin Sans FB" pitchFamily="34" charset="0"/>
                        </a:rPr>
                        <a:t> </a:t>
                      </a:r>
                      <a:r>
                        <a:rPr lang="en-US" sz="2000" dirty="0" err="1" smtClean="0">
                          <a:effectLst/>
                          <a:latin typeface="Berlin Sans FB" pitchFamily="34" charset="0"/>
                        </a:rPr>
                        <a:t>capaian</a:t>
                      </a:r>
                      <a:r>
                        <a:rPr lang="en-US" sz="2000" dirty="0" smtClean="0">
                          <a:effectLst/>
                          <a:latin typeface="Berlin Sans FB" pitchFamily="34" charset="0"/>
                        </a:rPr>
                        <a:t> yang </a:t>
                      </a:r>
                      <a:r>
                        <a:rPr lang="en-US" sz="2000" dirty="0" err="1" smtClean="0">
                          <a:effectLst/>
                          <a:latin typeface="Berlin Sans FB" pitchFamily="34" charset="0"/>
                        </a:rPr>
                        <a:t>telah</a:t>
                      </a:r>
                      <a:r>
                        <a:rPr lang="en-US" sz="2000" dirty="0" smtClean="0">
                          <a:effectLst/>
                          <a:latin typeface="Berlin Sans FB" pitchFamily="34" charset="0"/>
                        </a:rPr>
                        <a:t> </a:t>
                      </a:r>
                      <a:r>
                        <a:rPr lang="en-US" sz="2000" dirty="0" err="1" smtClean="0">
                          <a:effectLst/>
                          <a:latin typeface="Berlin Sans FB" pitchFamily="34" charset="0"/>
                        </a:rPr>
                        <a:t>dicapai</a:t>
                      </a:r>
                      <a:r>
                        <a:rPr lang="en-US" sz="2000" dirty="0" smtClean="0">
                          <a:effectLst/>
                          <a:latin typeface="Berlin Sans FB" pitchFamily="34" charset="0"/>
                        </a:rPr>
                        <a:t> </a:t>
                      </a:r>
                      <a:r>
                        <a:rPr lang="en-US" sz="2000" dirty="0" err="1" smtClean="0">
                          <a:effectLst/>
                          <a:latin typeface="Berlin Sans FB" pitchFamily="34" charset="0"/>
                        </a:rPr>
                        <a:t>terhadap</a:t>
                      </a:r>
                      <a:r>
                        <a:rPr lang="en-US" sz="2000" dirty="0" smtClean="0">
                          <a:effectLst/>
                          <a:latin typeface="Berlin Sans FB" pitchFamily="34" charset="0"/>
                        </a:rPr>
                        <a:t> </a:t>
                      </a:r>
                      <a:r>
                        <a:rPr lang="en-US" sz="2000" dirty="0" err="1" smtClean="0">
                          <a:effectLst/>
                          <a:latin typeface="Berlin Sans FB" pitchFamily="34" charset="0"/>
                        </a:rPr>
                        <a:t>acuan</a:t>
                      </a:r>
                      <a:r>
                        <a:rPr lang="en-US" sz="2000" dirty="0" smtClean="0">
                          <a:effectLst/>
                          <a:latin typeface="Berlin Sans FB" pitchFamily="34" charset="0"/>
                        </a:rPr>
                        <a:t> </a:t>
                      </a:r>
                      <a:r>
                        <a:rPr lang="en-US" sz="2000" dirty="0" err="1" smtClean="0">
                          <a:effectLst/>
                          <a:latin typeface="Berlin Sans FB" pitchFamily="34" charset="0"/>
                        </a:rPr>
                        <a:t>standar</a:t>
                      </a:r>
                      <a:endParaRPr lang="en-US" sz="2000" dirty="0">
                        <a:effectLst/>
                        <a:latin typeface="Berlin Sans FB" pitchFamily="34" charset="0"/>
                      </a:endParaRPr>
                    </a:p>
                  </a:txBody>
                  <a:tcPr anchor="ctr"/>
                </a:tc>
                <a:tc>
                  <a:txBody>
                    <a:bodyPr/>
                    <a:lstStyle/>
                    <a:p>
                      <a:r>
                        <a:rPr lang="en-US" sz="2000" dirty="0" err="1" smtClean="0">
                          <a:effectLst/>
                          <a:latin typeface="Berlin Sans FB" pitchFamily="34" charset="0"/>
                        </a:rPr>
                        <a:t>Membantu</a:t>
                      </a:r>
                      <a:r>
                        <a:rPr lang="en-US" sz="2000" dirty="0" smtClean="0">
                          <a:effectLst/>
                          <a:latin typeface="Berlin Sans FB" pitchFamily="34" charset="0"/>
                        </a:rPr>
                        <a:t> guru </a:t>
                      </a:r>
                      <a:r>
                        <a:rPr lang="en-US" sz="2000" dirty="0" err="1" smtClean="0">
                          <a:effectLst/>
                          <a:latin typeface="Berlin Sans FB" pitchFamily="34" charset="0"/>
                        </a:rPr>
                        <a:t>untuk</a:t>
                      </a:r>
                      <a:r>
                        <a:rPr lang="en-US" sz="2000" dirty="0" smtClean="0">
                          <a:effectLst/>
                          <a:latin typeface="Berlin Sans FB" pitchFamily="34" charset="0"/>
                        </a:rPr>
                        <a:t> </a:t>
                      </a:r>
                      <a:r>
                        <a:rPr lang="en-US" sz="2000" dirty="0" err="1" smtClean="0">
                          <a:effectLst/>
                          <a:latin typeface="Berlin Sans FB" pitchFamily="34" charset="0"/>
                        </a:rPr>
                        <a:t>mengukur</a:t>
                      </a:r>
                      <a:r>
                        <a:rPr lang="en-US" sz="2000" dirty="0" smtClean="0">
                          <a:effectLst/>
                          <a:latin typeface="Berlin Sans FB" pitchFamily="34" charset="0"/>
                        </a:rPr>
                        <a:t> </a:t>
                      </a:r>
                      <a:r>
                        <a:rPr lang="en-US" sz="2000" dirty="0" err="1" smtClean="0">
                          <a:effectLst/>
                          <a:latin typeface="Berlin Sans FB" pitchFamily="34" charset="0"/>
                        </a:rPr>
                        <a:t>capaian</a:t>
                      </a:r>
                      <a:r>
                        <a:rPr lang="en-US" sz="2000" dirty="0" smtClean="0">
                          <a:effectLst/>
                          <a:latin typeface="Berlin Sans FB" pitchFamily="34" charset="0"/>
                        </a:rPr>
                        <a:t> </a:t>
                      </a:r>
                      <a:r>
                        <a:rPr lang="en-US" sz="2000" dirty="0" err="1" smtClean="0">
                          <a:effectLst/>
                          <a:latin typeface="Berlin Sans FB" pitchFamily="34" charset="0"/>
                        </a:rPr>
                        <a:t>siswa</a:t>
                      </a:r>
                      <a:r>
                        <a:rPr lang="en-US" sz="2000" dirty="0" smtClean="0">
                          <a:effectLst/>
                          <a:latin typeface="Berlin Sans FB" pitchFamily="34" charset="0"/>
                        </a:rPr>
                        <a:t> </a:t>
                      </a:r>
                      <a:r>
                        <a:rPr lang="en-US" sz="2000" dirty="0" err="1" smtClean="0">
                          <a:effectLst/>
                          <a:latin typeface="Berlin Sans FB" pitchFamily="34" charset="0"/>
                        </a:rPr>
                        <a:t>terhadap</a:t>
                      </a:r>
                      <a:r>
                        <a:rPr lang="en-US" sz="2000" dirty="0" smtClean="0">
                          <a:effectLst/>
                          <a:latin typeface="Berlin Sans FB" pitchFamily="34" charset="0"/>
                        </a:rPr>
                        <a:t> </a:t>
                      </a:r>
                      <a:r>
                        <a:rPr lang="en-US" sz="2000" dirty="0" err="1" smtClean="0">
                          <a:effectLst/>
                          <a:latin typeface="Berlin Sans FB" pitchFamily="34" charset="0"/>
                        </a:rPr>
                        <a:t>tujuan</a:t>
                      </a:r>
                      <a:r>
                        <a:rPr lang="en-US" sz="2000" dirty="0" smtClean="0">
                          <a:effectLst/>
                          <a:latin typeface="Berlin Sans FB" pitchFamily="34" charset="0"/>
                        </a:rPr>
                        <a:t> </a:t>
                      </a:r>
                      <a:r>
                        <a:rPr lang="en-US" sz="2000" dirty="0" err="1" smtClean="0">
                          <a:effectLst/>
                          <a:latin typeface="Berlin Sans FB" pitchFamily="34" charset="0"/>
                        </a:rPr>
                        <a:t>kompetensi</a:t>
                      </a:r>
                      <a:r>
                        <a:rPr lang="en-US" sz="2000" dirty="0" smtClean="0">
                          <a:effectLst/>
                          <a:latin typeface="Berlin Sans FB" pitchFamily="34" charset="0"/>
                        </a:rPr>
                        <a:t> </a:t>
                      </a:r>
                      <a:r>
                        <a:rPr lang="en-US" sz="2000" dirty="0" err="1" smtClean="0">
                          <a:effectLst/>
                          <a:latin typeface="Berlin Sans FB" pitchFamily="34" charset="0"/>
                        </a:rPr>
                        <a:t>dan</a:t>
                      </a:r>
                      <a:r>
                        <a:rPr lang="en-US" sz="2000" dirty="0" smtClean="0">
                          <a:effectLst/>
                          <a:latin typeface="Berlin Sans FB" pitchFamily="34" charset="0"/>
                        </a:rPr>
                        <a:t> </a:t>
                      </a:r>
                      <a:r>
                        <a:rPr lang="en-US" sz="2000" dirty="0" err="1" smtClean="0">
                          <a:effectLst/>
                          <a:latin typeface="Berlin Sans FB" pitchFamily="34" charset="0"/>
                        </a:rPr>
                        <a:t>standar</a:t>
                      </a:r>
                      <a:r>
                        <a:rPr lang="en-US" sz="2000" dirty="0" smtClean="0">
                          <a:effectLst/>
                          <a:latin typeface="Berlin Sans FB" pitchFamily="34" charset="0"/>
                        </a:rPr>
                        <a:t> yang </a:t>
                      </a:r>
                      <a:r>
                        <a:rPr lang="en-US" sz="2000" dirty="0" err="1" smtClean="0">
                          <a:effectLst/>
                          <a:latin typeface="Berlin Sans FB" pitchFamily="34" charset="0"/>
                        </a:rPr>
                        <a:t>ada</a:t>
                      </a:r>
                      <a:endParaRPr lang="en-US" sz="2000" dirty="0">
                        <a:effectLst/>
                        <a:latin typeface="Berlin Sans FB" pitchFamily="34" charset="0"/>
                      </a:endParaRPr>
                    </a:p>
                  </a:txBody>
                  <a:tcPr anchor="ctr"/>
                </a:tc>
              </a:tr>
            </a:tbl>
          </a:graphicData>
        </a:graphic>
      </p:graphicFrame>
      <p:sp>
        <p:nvSpPr>
          <p:cNvPr id="5" name="Rectangle 4"/>
          <p:cNvSpPr/>
          <p:nvPr/>
        </p:nvSpPr>
        <p:spPr>
          <a:xfrm>
            <a:off x="0" y="0"/>
            <a:ext cx="9144000" cy="6858000"/>
          </a:xfrm>
          <a:prstGeom prst="rect">
            <a:avLst/>
          </a:prstGeom>
          <a:noFill/>
          <a:ln w="1270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99A17DDC-BAA8-4270-A048-1FC5E77155B8}" type="slidenum">
              <a:rPr lang="en-US" smtClean="0"/>
              <a:pPr/>
              <a:t>6</a:t>
            </a:fld>
            <a:endParaRPr lang="en-US"/>
          </a:p>
        </p:txBody>
      </p:sp>
    </p:spTree>
    <p:extLst>
      <p:ext uri="{BB962C8B-B14F-4D97-AF65-F5344CB8AC3E}">
        <p14:creationId xmlns:p14="http://schemas.microsoft.com/office/powerpoint/2010/main" val="1666299935"/>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16"/>
            <a:ext cx="9144000" cy="876245"/>
          </a:xfrm>
          <a:solidFill>
            <a:schemeClr val="accent1">
              <a:lumMod val="75000"/>
            </a:schemeClr>
          </a:solidFill>
        </p:spPr>
        <p:txBody>
          <a:bodyPr/>
          <a:lstStyle/>
          <a:p>
            <a:r>
              <a:rPr lang="en-US" dirty="0" err="1" smtClean="0">
                <a:solidFill>
                  <a:schemeClr val="bg1"/>
                </a:solidFill>
                <a:latin typeface="Calibri" pitchFamily="34" charset="0"/>
                <a:cs typeface="Century Gothic"/>
              </a:rPr>
              <a:t>Perubahan</a:t>
            </a:r>
            <a:r>
              <a:rPr lang="en-US" dirty="0" smtClean="0">
                <a:solidFill>
                  <a:schemeClr val="bg1"/>
                </a:solidFill>
                <a:latin typeface="Calibri" pitchFamily="34" charset="0"/>
                <a:cs typeface="Century Gothic"/>
              </a:rPr>
              <a:t> </a:t>
            </a:r>
            <a:r>
              <a:rPr lang="id-ID" dirty="0" err="1" smtClean="0">
                <a:solidFill>
                  <a:schemeClr val="bg1"/>
                </a:solidFill>
                <a:latin typeface="Calibri" pitchFamily="34" charset="0"/>
                <a:cs typeface="Century Gothic"/>
              </a:rPr>
              <a:t>P</a:t>
            </a:r>
            <a:r>
              <a:rPr lang="en-US" dirty="0" err="1" smtClean="0">
                <a:solidFill>
                  <a:schemeClr val="bg1"/>
                </a:solidFill>
                <a:latin typeface="Calibri" pitchFamily="34" charset="0"/>
                <a:cs typeface="Century Gothic"/>
              </a:rPr>
              <a:t>aradigma</a:t>
            </a:r>
            <a:endParaRPr lang="en-US" dirty="0">
              <a:solidFill>
                <a:schemeClr val="bg1"/>
              </a:solidFill>
              <a:latin typeface="Calibri" pitchFamily="34" charset="0"/>
              <a:cs typeface="Century Gothic"/>
            </a:endParaRPr>
          </a:p>
        </p:txBody>
      </p:sp>
      <p:pic>
        <p:nvPicPr>
          <p:cNvPr id="4" name="Content Placeholder 3"/>
          <p:cNvPicPr>
            <a:picLocks noGrp="1" noChangeAspect="1"/>
          </p:cNvPicPr>
          <p:nvPr>
            <p:ph idx="1"/>
          </p:nvPr>
        </p:nvPicPr>
        <p:blipFill>
          <a:blip r:embed="rId2"/>
          <a:srcRect l="6066" r="16601"/>
          <a:stretch>
            <a:fillRect/>
          </a:stretch>
        </p:blipFill>
        <p:spPr>
          <a:xfrm>
            <a:off x="1321682" y="1012278"/>
            <a:ext cx="6621517" cy="5281448"/>
          </a:xfrm>
        </p:spPr>
      </p:pic>
      <p:pic>
        <p:nvPicPr>
          <p:cNvPr id="5" name="Picture 4"/>
          <p:cNvPicPr>
            <a:picLocks noChangeAspect="1"/>
          </p:cNvPicPr>
          <p:nvPr/>
        </p:nvPicPr>
        <p:blipFill>
          <a:blip r:embed="rId3"/>
          <a:stretch>
            <a:fillRect/>
          </a:stretch>
        </p:blipFill>
        <p:spPr>
          <a:xfrm>
            <a:off x="4699000" y="6514898"/>
            <a:ext cx="3987800" cy="139700"/>
          </a:xfrm>
          <a:prstGeom prst="rect">
            <a:avLst/>
          </a:prstGeom>
        </p:spPr>
      </p:pic>
      <p:sp>
        <p:nvSpPr>
          <p:cNvPr id="3" name="Slide Number Placeholder 2"/>
          <p:cNvSpPr>
            <a:spLocks noGrp="1"/>
          </p:cNvSpPr>
          <p:nvPr>
            <p:ph type="sldNum" sz="quarter" idx="12"/>
          </p:nvPr>
        </p:nvSpPr>
        <p:spPr/>
        <p:txBody>
          <a:bodyPr/>
          <a:lstStyle/>
          <a:p>
            <a:fld id="{99A17DDC-BAA8-4270-A048-1FC5E77155B8}" type="slidenum">
              <a:rPr lang="en-US" smtClean="0"/>
              <a:pPr/>
              <a:t>7</a:t>
            </a:fld>
            <a:endParaRPr lang="en-US"/>
          </a:p>
        </p:txBody>
      </p:sp>
    </p:spTree>
    <p:extLst>
      <p:ext uri="{BB962C8B-B14F-4D97-AF65-F5344CB8AC3E}">
        <p14:creationId xmlns:p14="http://schemas.microsoft.com/office/powerpoint/2010/main" val="116001909"/>
      </p:ext>
    </p:extLst>
  </p:cSld>
  <p:clrMapOvr>
    <a:masterClrMapping/>
  </p:clrMapOvr>
  <p:transition spd="med">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9543" y="831954"/>
            <a:ext cx="8518559" cy="5726501"/>
          </a:xfrm>
        </p:spPr>
        <p:txBody>
          <a:bodyPr>
            <a:noAutofit/>
          </a:bodyPr>
          <a:lstStyle/>
          <a:p>
            <a:pPr marL="268288" indent="-268288">
              <a:spcBef>
                <a:spcPts val="600"/>
              </a:spcBef>
            </a:pPr>
            <a:r>
              <a:rPr lang="en-US" sz="2400" dirty="0" err="1" smtClean="0">
                <a:latin typeface="Berlin Sans FB" pitchFamily="34" charset="0"/>
              </a:rPr>
              <a:t>Tujuan</a:t>
            </a:r>
            <a:r>
              <a:rPr lang="en-US" sz="2400" dirty="0" smtClean="0">
                <a:latin typeface="Berlin Sans FB" pitchFamily="34" charset="0"/>
              </a:rPr>
              <a:t> </a:t>
            </a:r>
            <a:r>
              <a:rPr lang="en-US" sz="2400" dirty="0" err="1" smtClean="0">
                <a:latin typeface="Berlin Sans FB" pitchFamily="34" charset="0"/>
              </a:rPr>
              <a:t>penilaian</a:t>
            </a:r>
            <a:r>
              <a:rPr lang="id-ID" sz="2400" dirty="0" smtClean="0">
                <a:latin typeface="Berlin Sans FB" pitchFamily="34" charset="0"/>
              </a:rPr>
              <a:t>: </a:t>
            </a:r>
          </a:p>
          <a:p>
            <a:pPr marL="857250" lvl="1" indent="-457200">
              <a:spcBef>
                <a:spcPts val="600"/>
              </a:spcBef>
              <a:buFont typeface="+mj-lt"/>
              <a:buAutoNum type="arabicPeriod"/>
            </a:pPr>
            <a:r>
              <a:rPr lang="en-US" sz="2400" b="1" dirty="0" err="1" smtClean="0">
                <a:latin typeface="Berlin Sans FB" pitchFamily="34" charset="0"/>
              </a:rPr>
              <a:t>Formatif</a:t>
            </a:r>
            <a:r>
              <a:rPr lang="id-ID" sz="2400" b="1" dirty="0" smtClean="0">
                <a:latin typeface="Berlin Sans FB" pitchFamily="34" charset="0"/>
              </a:rPr>
              <a:t> </a:t>
            </a:r>
            <a:r>
              <a:rPr lang="id-ID" sz="2400" dirty="0" smtClean="0">
                <a:latin typeface="Berlin Sans FB" pitchFamily="34" charset="0"/>
              </a:rPr>
              <a:t>(</a:t>
            </a:r>
            <a:r>
              <a:rPr lang="en-US" sz="2400" dirty="0" err="1" smtClean="0">
                <a:latin typeface="Berlin Sans FB" pitchFamily="34" charset="0"/>
              </a:rPr>
              <a:t>membentuk</a:t>
            </a:r>
            <a:r>
              <a:rPr lang="en-US" sz="2400" dirty="0" smtClean="0">
                <a:latin typeface="Berlin Sans FB" pitchFamily="34" charset="0"/>
              </a:rPr>
              <a:t> </a:t>
            </a:r>
            <a:r>
              <a:rPr lang="en-US" sz="2400" dirty="0" err="1" smtClean="0">
                <a:latin typeface="Berlin Sans FB" pitchFamily="34" charset="0"/>
              </a:rPr>
              <a:t>karakter</a:t>
            </a:r>
            <a:r>
              <a:rPr lang="en-US" sz="2400" dirty="0" smtClean="0">
                <a:latin typeface="Berlin Sans FB" pitchFamily="34" charset="0"/>
              </a:rPr>
              <a:t> </a:t>
            </a:r>
            <a:r>
              <a:rPr lang="en-US" sz="2400" dirty="0" err="1" smtClean="0">
                <a:latin typeface="Berlin Sans FB" pitchFamily="34" charset="0"/>
              </a:rPr>
              <a:t>dan</a:t>
            </a:r>
            <a:r>
              <a:rPr lang="en-US" sz="2400" dirty="0" smtClean="0">
                <a:latin typeface="Berlin Sans FB" pitchFamily="34" charset="0"/>
              </a:rPr>
              <a:t> </a:t>
            </a:r>
            <a:r>
              <a:rPr lang="en-US" sz="2400" dirty="0" err="1" smtClean="0">
                <a:latin typeface="Berlin Sans FB" pitchFamily="34" charset="0"/>
              </a:rPr>
              <a:t>perilaku</a:t>
            </a:r>
            <a:r>
              <a:rPr lang="en-US" sz="2400" dirty="0" smtClean="0">
                <a:latin typeface="Berlin Sans FB" pitchFamily="34" charset="0"/>
              </a:rPr>
              <a:t>, </a:t>
            </a:r>
            <a:r>
              <a:rPr lang="en-US" sz="2400" dirty="0" err="1" smtClean="0">
                <a:latin typeface="Berlin Sans FB" pitchFamily="34" charset="0"/>
              </a:rPr>
              <a:t>menjadikan</a:t>
            </a:r>
            <a:r>
              <a:rPr lang="en-US" sz="2400" dirty="0" smtClean="0">
                <a:latin typeface="Berlin Sans FB" pitchFamily="34" charset="0"/>
              </a:rPr>
              <a:t> </a:t>
            </a:r>
            <a:r>
              <a:rPr lang="id-ID" sz="2400" dirty="0" smtClean="0">
                <a:latin typeface="Berlin Sans FB" pitchFamily="34" charset="0"/>
              </a:rPr>
              <a:t>peserta didik sebagai </a:t>
            </a:r>
            <a:r>
              <a:rPr lang="en-US" sz="2400" dirty="0" err="1" smtClean="0">
                <a:latin typeface="Berlin Sans FB" pitchFamily="34" charset="0"/>
              </a:rPr>
              <a:t>pembelajar</a:t>
            </a:r>
            <a:r>
              <a:rPr lang="en-US" sz="2400" dirty="0" smtClean="0">
                <a:latin typeface="Berlin Sans FB" pitchFamily="34" charset="0"/>
              </a:rPr>
              <a:t> </a:t>
            </a:r>
            <a:r>
              <a:rPr lang="en-US" sz="2400" dirty="0" err="1" smtClean="0">
                <a:latin typeface="Berlin Sans FB" pitchFamily="34" charset="0"/>
              </a:rPr>
              <a:t>sepanjang</a:t>
            </a:r>
            <a:r>
              <a:rPr lang="en-US" sz="2400" dirty="0" smtClean="0">
                <a:latin typeface="Berlin Sans FB" pitchFamily="34" charset="0"/>
              </a:rPr>
              <a:t> </a:t>
            </a:r>
            <a:r>
              <a:rPr lang="en-US" sz="2400" dirty="0" err="1" smtClean="0">
                <a:latin typeface="Berlin Sans FB" pitchFamily="34" charset="0"/>
              </a:rPr>
              <a:t>hayat</a:t>
            </a:r>
            <a:r>
              <a:rPr lang="id-ID" sz="2400" dirty="0" smtClean="0">
                <a:latin typeface="Berlin Sans FB" pitchFamily="34" charset="0"/>
              </a:rPr>
              <a:t>); </a:t>
            </a:r>
          </a:p>
          <a:p>
            <a:pPr marL="857250" lvl="1" indent="-457200">
              <a:spcBef>
                <a:spcPts val="600"/>
              </a:spcBef>
              <a:buFont typeface="+mj-lt"/>
              <a:buAutoNum type="arabicPeriod"/>
            </a:pPr>
            <a:r>
              <a:rPr lang="en-US" sz="2400" b="1" dirty="0" err="1" smtClean="0">
                <a:latin typeface="Berlin Sans FB" pitchFamily="34" charset="0"/>
              </a:rPr>
              <a:t>Diagnostik</a:t>
            </a:r>
            <a:r>
              <a:rPr lang="id-ID" sz="2400" b="1" dirty="0" smtClean="0">
                <a:latin typeface="Berlin Sans FB" pitchFamily="34" charset="0"/>
              </a:rPr>
              <a:t> </a:t>
            </a:r>
            <a:r>
              <a:rPr lang="id-ID" sz="2400" dirty="0" smtClean="0">
                <a:latin typeface="Berlin Sans FB" pitchFamily="34" charset="0"/>
              </a:rPr>
              <a:t>(</a:t>
            </a:r>
            <a:r>
              <a:rPr lang="en-US" sz="2400" dirty="0" err="1" smtClean="0">
                <a:latin typeface="Berlin Sans FB" pitchFamily="34" charset="0"/>
              </a:rPr>
              <a:t>melihat</a:t>
            </a:r>
            <a:r>
              <a:rPr lang="en-US" sz="2400" dirty="0" smtClean="0">
                <a:latin typeface="Berlin Sans FB" pitchFamily="34" charset="0"/>
              </a:rPr>
              <a:t> </a:t>
            </a:r>
            <a:r>
              <a:rPr lang="en-US" sz="2400" dirty="0" err="1" smtClean="0">
                <a:latin typeface="Berlin Sans FB" pitchFamily="34" charset="0"/>
              </a:rPr>
              <a:t>perkembangan</a:t>
            </a:r>
            <a:r>
              <a:rPr lang="en-US" sz="2400" dirty="0" smtClean="0">
                <a:latin typeface="Berlin Sans FB" pitchFamily="34" charset="0"/>
              </a:rPr>
              <a:t> </a:t>
            </a:r>
            <a:r>
              <a:rPr lang="id-ID" sz="2400" dirty="0" smtClean="0">
                <a:latin typeface="Berlin Sans FB" pitchFamily="34" charset="0"/>
              </a:rPr>
              <a:t>peserta didik</a:t>
            </a:r>
            <a:r>
              <a:rPr lang="en-US" sz="2400" dirty="0" smtClean="0">
                <a:latin typeface="Berlin Sans FB" pitchFamily="34" charset="0"/>
              </a:rPr>
              <a:t> </a:t>
            </a:r>
            <a:r>
              <a:rPr lang="en-US" sz="2400" dirty="0" err="1" smtClean="0">
                <a:latin typeface="Berlin Sans FB" pitchFamily="34" charset="0"/>
              </a:rPr>
              <a:t>dan</a:t>
            </a:r>
            <a:r>
              <a:rPr lang="en-US" sz="2400" dirty="0" smtClean="0">
                <a:latin typeface="Berlin Sans FB" pitchFamily="34" charset="0"/>
              </a:rPr>
              <a:t> </a:t>
            </a:r>
            <a:r>
              <a:rPr lang="en-US" sz="2400" i="1" dirty="0" smtClean="0">
                <a:latin typeface="Berlin Sans FB" pitchFamily="34" charset="0"/>
              </a:rPr>
              <a:t>feedback</a:t>
            </a:r>
            <a:r>
              <a:rPr lang="en-US" sz="2400" dirty="0" smtClean="0">
                <a:latin typeface="Berlin Sans FB" pitchFamily="34" charset="0"/>
              </a:rPr>
              <a:t>-</a:t>
            </a:r>
            <a:r>
              <a:rPr lang="en-US" sz="2400" dirty="0" err="1" smtClean="0">
                <a:latin typeface="Berlin Sans FB" pitchFamily="34" charset="0"/>
              </a:rPr>
              <a:t>koreksi</a:t>
            </a:r>
            <a:r>
              <a:rPr lang="en-US" sz="2400" dirty="0" smtClean="0">
                <a:latin typeface="Berlin Sans FB" pitchFamily="34" charset="0"/>
              </a:rPr>
              <a:t> </a:t>
            </a:r>
            <a:r>
              <a:rPr lang="en-US" sz="2400" dirty="0" err="1" smtClean="0">
                <a:latin typeface="Berlin Sans FB" pitchFamily="34" charset="0"/>
              </a:rPr>
              <a:t>pembelajaran</a:t>
            </a:r>
            <a:r>
              <a:rPr lang="id-ID" sz="2400" dirty="0" smtClean="0">
                <a:latin typeface="Berlin Sans FB" pitchFamily="34" charset="0"/>
              </a:rPr>
              <a:t>)</a:t>
            </a:r>
            <a:r>
              <a:rPr lang="en-US" sz="2400" dirty="0">
                <a:latin typeface="Berlin Sans FB" pitchFamily="34" charset="0"/>
              </a:rPr>
              <a:t>;</a:t>
            </a:r>
            <a:r>
              <a:rPr lang="en-US" sz="2400" dirty="0" smtClean="0">
                <a:latin typeface="Berlin Sans FB" pitchFamily="34" charset="0"/>
              </a:rPr>
              <a:t> </a:t>
            </a:r>
            <a:r>
              <a:rPr lang="id-ID" sz="2400" dirty="0" smtClean="0">
                <a:latin typeface="Berlin Sans FB" pitchFamily="34" charset="0"/>
              </a:rPr>
              <a:t>dan </a:t>
            </a:r>
          </a:p>
          <a:p>
            <a:pPr marL="857250" lvl="1" indent="-457200">
              <a:spcBef>
                <a:spcPts val="600"/>
              </a:spcBef>
              <a:buFont typeface="+mj-lt"/>
              <a:buAutoNum type="arabicPeriod"/>
            </a:pPr>
            <a:r>
              <a:rPr lang="id-ID" sz="2400" b="1" dirty="0" smtClean="0">
                <a:latin typeface="Berlin Sans FB" pitchFamily="34" charset="0"/>
              </a:rPr>
              <a:t>A</a:t>
            </a:r>
            <a:r>
              <a:rPr lang="en-US" sz="2400" b="1" dirty="0" err="1" smtClean="0">
                <a:latin typeface="Berlin Sans FB" pitchFamily="34" charset="0"/>
              </a:rPr>
              <a:t>chievement</a:t>
            </a:r>
            <a:r>
              <a:rPr lang="en-US" sz="2400" b="1" dirty="0" smtClean="0">
                <a:latin typeface="Berlin Sans FB" pitchFamily="34" charset="0"/>
              </a:rPr>
              <a:t>/</a:t>
            </a:r>
            <a:r>
              <a:rPr lang="en-US" sz="2400" b="1" dirty="0" err="1" smtClean="0">
                <a:latin typeface="Berlin Sans FB" pitchFamily="34" charset="0"/>
              </a:rPr>
              <a:t>capaian</a:t>
            </a:r>
            <a:r>
              <a:rPr lang="en-US" sz="2400" dirty="0" smtClean="0">
                <a:latin typeface="Berlin Sans FB" pitchFamily="34" charset="0"/>
              </a:rPr>
              <a:t> </a:t>
            </a:r>
            <a:r>
              <a:rPr lang="id-ID" sz="2400" dirty="0" smtClean="0">
                <a:latin typeface="Berlin Sans FB" pitchFamily="34" charset="0"/>
              </a:rPr>
              <a:t>(</a:t>
            </a:r>
            <a:r>
              <a:rPr lang="en-US" sz="2400" dirty="0" err="1" smtClean="0">
                <a:latin typeface="Berlin Sans FB" pitchFamily="34" charset="0"/>
              </a:rPr>
              <a:t>mengukur</a:t>
            </a:r>
            <a:r>
              <a:rPr lang="en-US" sz="2400" dirty="0" smtClean="0">
                <a:latin typeface="Berlin Sans FB" pitchFamily="34" charset="0"/>
              </a:rPr>
              <a:t> </a:t>
            </a:r>
            <a:r>
              <a:rPr lang="en-US" sz="2400" dirty="0" err="1" smtClean="0">
                <a:latin typeface="Berlin Sans FB" pitchFamily="34" charset="0"/>
              </a:rPr>
              <a:t>capaian</a:t>
            </a:r>
            <a:r>
              <a:rPr lang="en-US" sz="2400" dirty="0" smtClean="0">
                <a:latin typeface="Berlin Sans FB" pitchFamily="34" charset="0"/>
              </a:rPr>
              <a:t> agar </a:t>
            </a:r>
            <a:r>
              <a:rPr lang="en-US" sz="2400" dirty="0" err="1" smtClean="0">
                <a:latin typeface="Berlin Sans FB" pitchFamily="34" charset="0"/>
              </a:rPr>
              <a:t>dapat</a:t>
            </a:r>
            <a:r>
              <a:rPr lang="en-US" sz="2400" dirty="0" smtClean="0">
                <a:latin typeface="Berlin Sans FB" pitchFamily="34" charset="0"/>
              </a:rPr>
              <a:t> </a:t>
            </a:r>
            <a:r>
              <a:rPr lang="en-US" sz="2400" dirty="0" err="1" smtClean="0">
                <a:latin typeface="Berlin Sans FB" pitchFamily="34" charset="0"/>
              </a:rPr>
              <a:t>dilakukan</a:t>
            </a:r>
            <a:r>
              <a:rPr lang="en-US" sz="2400" dirty="0" smtClean="0">
                <a:latin typeface="Berlin Sans FB" pitchFamily="34" charset="0"/>
              </a:rPr>
              <a:t> </a:t>
            </a:r>
            <a:r>
              <a:rPr lang="en-US" sz="2400" dirty="0" err="1" smtClean="0">
                <a:latin typeface="Berlin Sans FB" pitchFamily="34" charset="0"/>
              </a:rPr>
              <a:t>evaluasi</a:t>
            </a:r>
            <a:r>
              <a:rPr lang="en-US" sz="2400" dirty="0" smtClean="0">
                <a:latin typeface="Berlin Sans FB" pitchFamily="34" charset="0"/>
              </a:rPr>
              <a:t> </a:t>
            </a:r>
            <a:r>
              <a:rPr lang="en-US" sz="2400" dirty="0" err="1" smtClean="0">
                <a:latin typeface="Berlin Sans FB" pitchFamily="34" charset="0"/>
              </a:rPr>
              <a:t>hasil</a:t>
            </a:r>
            <a:r>
              <a:rPr lang="en-US" sz="2400" dirty="0" smtClean="0">
                <a:latin typeface="Berlin Sans FB" pitchFamily="34" charset="0"/>
              </a:rPr>
              <a:t> </a:t>
            </a:r>
            <a:r>
              <a:rPr lang="en-US" sz="2400" dirty="0" err="1" smtClean="0">
                <a:latin typeface="Berlin Sans FB" pitchFamily="34" charset="0"/>
              </a:rPr>
              <a:t>pembelajaran</a:t>
            </a:r>
            <a:r>
              <a:rPr lang="en-US" sz="2400" dirty="0" smtClean="0">
                <a:latin typeface="Berlin Sans FB" pitchFamily="34" charset="0"/>
              </a:rPr>
              <a:t>). </a:t>
            </a:r>
            <a:endParaRPr lang="id-ID" sz="2400" dirty="0" smtClean="0">
              <a:latin typeface="Berlin Sans FB" pitchFamily="34" charset="0"/>
            </a:endParaRPr>
          </a:p>
          <a:p>
            <a:pPr marL="268288" indent="-268288">
              <a:spcBef>
                <a:spcPts val="1200"/>
              </a:spcBef>
            </a:pPr>
            <a:r>
              <a:rPr lang="en-US" sz="2400" dirty="0" err="1" smtClean="0">
                <a:solidFill>
                  <a:schemeClr val="tx1"/>
                </a:solidFill>
                <a:latin typeface="Berlin Sans FB" pitchFamily="34" charset="0"/>
              </a:rPr>
              <a:t>Ranah</a:t>
            </a:r>
            <a:r>
              <a:rPr lang="en-US" sz="2400" dirty="0" smtClean="0">
                <a:solidFill>
                  <a:schemeClr val="tx1"/>
                </a:solidFill>
                <a:latin typeface="Berlin Sans FB" pitchFamily="34" charset="0"/>
              </a:rPr>
              <a:t> yang </a:t>
            </a:r>
            <a:r>
              <a:rPr lang="en-US" sz="2400" dirty="0" err="1" smtClean="0">
                <a:solidFill>
                  <a:schemeClr val="tx1"/>
                </a:solidFill>
                <a:latin typeface="Berlin Sans FB" pitchFamily="34" charset="0"/>
              </a:rPr>
              <a:t>dinilai</a:t>
            </a:r>
            <a:r>
              <a:rPr lang="id-ID" sz="2400" dirty="0" smtClean="0">
                <a:solidFill>
                  <a:schemeClr val="tx1"/>
                </a:solidFill>
                <a:latin typeface="Berlin Sans FB" pitchFamily="34" charset="0"/>
              </a:rPr>
              <a:t>:</a:t>
            </a:r>
          </a:p>
          <a:p>
            <a:pPr marL="630238" lvl="1" indent="-361950">
              <a:spcBef>
                <a:spcPts val="600"/>
              </a:spcBef>
              <a:buFont typeface="+mj-lt"/>
              <a:buAutoNum type="arabicPeriod"/>
            </a:pPr>
            <a:r>
              <a:rPr lang="en-US" sz="2400" dirty="0" err="1" smtClean="0">
                <a:solidFill>
                  <a:schemeClr val="tx1"/>
                </a:solidFill>
                <a:latin typeface="Berlin Sans FB" pitchFamily="34" charset="0"/>
              </a:rPr>
              <a:t>Pengetahuan</a:t>
            </a:r>
            <a:r>
              <a:rPr lang="en-US" sz="2400" dirty="0" smtClean="0">
                <a:solidFill>
                  <a:schemeClr val="tx1"/>
                </a:solidFill>
                <a:latin typeface="Berlin Sans FB" pitchFamily="34" charset="0"/>
              </a:rPr>
              <a:t>  </a:t>
            </a:r>
            <a:endParaRPr lang="id-ID" sz="2400" dirty="0" smtClean="0">
              <a:solidFill>
                <a:schemeClr val="tx1"/>
              </a:solidFill>
              <a:latin typeface="Berlin Sans FB" pitchFamily="34" charset="0"/>
            </a:endParaRPr>
          </a:p>
          <a:p>
            <a:pPr marL="630238" lvl="1" indent="-361950">
              <a:spcBef>
                <a:spcPts val="600"/>
              </a:spcBef>
              <a:buFont typeface="+mj-lt"/>
              <a:buAutoNum type="arabicPeriod"/>
            </a:pPr>
            <a:r>
              <a:rPr lang="id-ID" sz="2400" dirty="0" smtClean="0">
                <a:latin typeface="Berlin Sans FB" pitchFamily="34" charset="0"/>
              </a:rPr>
              <a:t>K</a:t>
            </a:r>
            <a:r>
              <a:rPr lang="en-US" sz="2400" dirty="0" err="1" smtClean="0">
                <a:solidFill>
                  <a:schemeClr val="tx1"/>
                </a:solidFill>
                <a:latin typeface="Berlin Sans FB" pitchFamily="34" charset="0"/>
              </a:rPr>
              <a:t>eterampilan</a:t>
            </a:r>
            <a:r>
              <a:rPr lang="id-ID" sz="2400" dirty="0" smtClean="0">
                <a:latin typeface="Berlin Sans FB" pitchFamily="34" charset="0"/>
              </a:rPr>
              <a:t> dan</a:t>
            </a:r>
            <a:r>
              <a:rPr lang="en-US" sz="2400" dirty="0" smtClean="0">
                <a:solidFill>
                  <a:schemeClr val="tx1"/>
                </a:solidFill>
                <a:latin typeface="Berlin Sans FB" pitchFamily="34" charset="0"/>
              </a:rPr>
              <a:t> </a:t>
            </a:r>
            <a:endParaRPr lang="id-ID" sz="2400" dirty="0" smtClean="0">
              <a:solidFill>
                <a:schemeClr val="tx1"/>
              </a:solidFill>
              <a:latin typeface="Berlin Sans FB" pitchFamily="34" charset="0"/>
            </a:endParaRPr>
          </a:p>
          <a:p>
            <a:pPr marL="630238" lvl="1" indent="-361950">
              <a:spcBef>
                <a:spcPts val="600"/>
              </a:spcBef>
              <a:buFont typeface="+mj-lt"/>
              <a:buAutoNum type="arabicPeriod"/>
            </a:pPr>
            <a:r>
              <a:rPr lang="id-ID" sz="2400" dirty="0" smtClean="0">
                <a:solidFill>
                  <a:schemeClr val="tx1"/>
                </a:solidFill>
                <a:latin typeface="Berlin Sans FB" pitchFamily="34" charset="0"/>
              </a:rPr>
              <a:t>S</a:t>
            </a:r>
            <a:r>
              <a:rPr lang="en-US" sz="2400" dirty="0" err="1" smtClean="0">
                <a:solidFill>
                  <a:schemeClr val="tx1"/>
                </a:solidFill>
                <a:latin typeface="Berlin Sans FB" pitchFamily="34" charset="0"/>
              </a:rPr>
              <a:t>ikap</a:t>
            </a:r>
            <a:r>
              <a:rPr lang="en-US" sz="2400" dirty="0" smtClean="0">
                <a:solidFill>
                  <a:schemeClr val="tx1"/>
                </a:solidFill>
                <a:latin typeface="Berlin Sans FB" pitchFamily="34" charset="0"/>
              </a:rPr>
              <a:t> </a:t>
            </a:r>
            <a:r>
              <a:rPr lang="en-US" sz="2400" dirty="0" err="1" smtClean="0">
                <a:solidFill>
                  <a:schemeClr val="tx1"/>
                </a:solidFill>
                <a:latin typeface="Berlin Sans FB" pitchFamily="34" charset="0"/>
              </a:rPr>
              <a:t>dan</a:t>
            </a:r>
            <a:r>
              <a:rPr lang="en-US" sz="2400" dirty="0" smtClean="0">
                <a:solidFill>
                  <a:schemeClr val="tx1"/>
                </a:solidFill>
                <a:latin typeface="Berlin Sans FB" pitchFamily="34" charset="0"/>
              </a:rPr>
              <a:t> </a:t>
            </a:r>
            <a:r>
              <a:rPr lang="en-US" sz="2400" dirty="0" err="1" smtClean="0">
                <a:solidFill>
                  <a:schemeClr val="tx1"/>
                </a:solidFill>
                <a:latin typeface="Berlin Sans FB" pitchFamily="34" charset="0"/>
              </a:rPr>
              <a:t>perilaku</a:t>
            </a:r>
            <a:r>
              <a:rPr lang="en-US" sz="2400" dirty="0" smtClean="0">
                <a:solidFill>
                  <a:schemeClr val="tx1"/>
                </a:solidFill>
                <a:latin typeface="Berlin Sans FB" pitchFamily="34" charset="0"/>
              </a:rPr>
              <a:t> (</a:t>
            </a:r>
            <a:r>
              <a:rPr lang="en-US" sz="2400" i="1" dirty="0" smtClean="0">
                <a:solidFill>
                  <a:schemeClr val="tx1"/>
                </a:solidFill>
                <a:latin typeface="Berlin Sans FB" pitchFamily="34" charset="0"/>
              </a:rPr>
              <a:t>attitude</a:t>
            </a:r>
            <a:r>
              <a:rPr lang="en-US" sz="2400" dirty="0" smtClean="0">
                <a:solidFill>
                  <a:schemeClr val="tx1"/>
                </a:solidFill>
                <a:latin typeface="Berlin Sans FB" pitchFamily="34" charset="0"/>
              </a:rPr>
              <a:t> and </a:t>
            </a:r>
            <a:r>
              <a:rPr lang="en-US" sz="2400" i="1" dirty="0" smtClean="0">
                <a:solidFill>
                  <a:schemeClr val="tx1"/>
                </a:solidFill>
                <a:latin typeface="Berlin Sans FB" pitchFamily="34" charset="0"/>
              </a:rPr>
              <a:t>behavior </a:t>
            </a:r>
            <a:r>
              <a:rPr lang="en-US" sz="2400" dirty="0" smtClean="0">
                <a:solidFill>
                  <a:schemeClr val="tx1"/>
                </a:solidFill>
                <a:latin typeface="Berlin Sans FB" pitchFamily="34" charset="0"/>
                <a:sym typeface="Wingdings"/>
              </a:rPr>
              <a:t> </a:t>
            </a:r>
            <a:r>
              <a:rPr lang="en-US" sz="2400" dirty="0" err="1" smtClean="0">
                <a:solidFill>
                  <a:schemeClr val="tx1"/>
                </a:solidFill>
                <a:latin typeface="Berlin Sans FB" pitchFamily="34" charset="0"/>
                <a:sym typeface="Wingdings"/>
              </a:rPr>
              <a:t>pembiasaan</a:t>
            </a:r>
            <a:r>
              <a:rPr lang="en-US" sz="2400" dirty="0" smtClean="0">
                <a:solidFill>
                  <a:schemeClr val="tx1"/>
                </a:solidFill>
                <a:latin typeface="Berlin Sans FB" pitchFamily="34" charset="0"/>
                <a:sym typeface="Wingdings"/>
              </a:rPr>
              <a:t> </a:t>
            </a:r>
            <a:r>
              <a:rPr lang="en-US" sz="2400" dirty="0" err="1" smtClean="0">
                <a:solidFill>
                  <a:schemeClr val="tx1"/>
                </a:solidFill>
                <a:latin typeface="Berlin Sans FB" pitchFamily="34" charset="0"/>
                <a:sym typeface="Wingdings"/>
              </a:rPr>
              <a:t>dan</a:t>
            </a:r>
            <a:r>
              <a:rPr lang="en-US" sz="2400" dirty="0" smtClean="0">
                <a:solidFill>
                  <a:schemeClr val="tx1"/>
                </a:solidFill>
                <a:latin typeface="Berlin Sans FB" pitchFamily="34" charset="0"/>
                <a:sym typeface="Wingdings"/>
              </a:rPr>
              <a:t> </a:t>
            </a:r>
            <a:r>
              <a:rPr lang="en-US" sz="2400" dirty="0" err="1" smtClean="0">
                <a:solidFill>
                  <a:schemeClr val="tx1"/>
                </a:solidFill>
                <a:latin typeface="Berlin Sans FB" pitchFamily="34" charset="0"/>
                <a:sym typeface="Wingdings"/>
              </a:rPr>
              <a:t>pembudayaan</a:t>
            </a:r>
            <a:r>
              <a:rPr lang="en-US" sz="2400" dirty="0" smtClean="0">
                <a:solidFill>
                  <a:schemeClr val="tx1"/>
                </a:solidFill>
                <a:latin typeface="Berlin Sans FB" pitchFamily="34" charset="0"/>
              </a:rPr>
              <a:t>)</a:t>
            </a:r>
          </a:p>
        </p:txBody>
      </p:sp>
      <p:sp>
        <p:nvSpPr>
          <p:cNvPr id="4" name="Rectangle 3"/>
          <p:cNvSpPr/>
          <p:nvPr/>
        </p:nvSpPr>
        <p:spPr>
          <a:xfrm>
            <a:off x="0" y="0"/>
            <a:ext cx="9144000" cy="6858000"/>
          </a:xfrm>
          <a:prstGeom prst="rect">
            <a:avLst/>
          </a:prstGeom>
          <a:noFill/>
          <a:ln w="1270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bwMode="auto">
          <a:xfrm>
            <a:off x="0" y="0"/>
            <a:ext cx="9144000" cy="740979"/>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id-ID" sz="3600" dirty="0" smtClean="0">
                <a:solidFill>
                  <a:prstClr val="white"/>
                </a:solidFill>
                <a:latin typeface="Calibri" pitchFamily="34" charset="0"/>
              </a:rPr>
              <a:t>Penilaian Kelas</a:t>
            </a:r>
            <a:endParaRPr lang="id-ID" sz="3600" dirty="0">
              <a:solidFill>
                <a:prstClr val="white"/>
              </a:solidFill>
              <a:latin typeface="Calibri" pitchFamily="34" charset="0"/>
            </a:endParaRPr>
          </a:p>
        </p:txBody>
      </p:sp>
      <p:sp>
        <p:nvSpPr>
          <p:cNvPr id="2" name="Slide Number Placeholder 1"/>
          <p:cNvSpPr>
            <a:spLocks noGrp="1"/>
          </p:cNvSpPr>
          <p:nvPr>
            <p:ph type="sldNum" sz="quarter" idx="12"/>
          </p:nvPr>
        </p:nvSpPr>
        <p:spPr/>
        <p:txBody>
          <a:bodyPr/>
          <a:lstStyle/>
          <a:p>
            <a:fld id="{99A17DDC-BAA8-4270-A048-1FC5E77155B8}" type="slidenum">
              <a:rPr lang="en-US" smtClean="0"/>
              <a:pPr/>
              <a:t>8</a:t>
            </a:fld>
            <a:endParaRPr lang="en-US"/>
          </a:p>
        </p:txBody>
      </p:sp>
    </p:spTree>
    <p:extLst>
      <p:ext uri="{BB962C8B-B14F-4D97-AF65-F5344CB8AC3E}">
        <p14:creationId xmlns:p14="http://schemas.microsoft.com/office/powerpoint/2010/main" val="1587396679"/>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878144783"/>
              </p:ext>
            </p:extLst>
          </p:nvPr>
        </p:nvGraphicFramePr>
        <p:xfrm>
          <a:off x="-567590" y="1066799"/>
          <a:ext cx="8229600" cy="54443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Title 1"/>
          <p:cNvSpPr>
            <a:spLocks noGrp="1"/>
          </p:cNvSpPr>
          <p:nvPr>
            <p:ph type="title"/>
          </p:nvPr>
        </p:nvSpPr>
        <p:spPr>
          <a:xfrm>
            <a:off x="0" y="0"/>
            <a:ext cx="9144000" cy="977462"/>
          </a:xfrm>
          <a:solidFill>
            <a:schemeClr val="tx1"/>
          </a:solidFill>
        </p:spPr>
        <p:txBody>
          <a:bodyPr>
            <a:normAutofit/>
          </a:bodyPr>
          <a:lstStyle/>
          <a:p>
            <a:pPr algn="ctr"/>
            <a:r>
              <a:rPr lang="id-ID" sz="4000" dirty="0" smtClean="0">
                <a:solidFill>
                  <a:schemeClr val="bg1"/>
                </a:solidFill>
                <a:latin typeface="+mn-lt"/>
              </a:rPr>
              <a:t>Hasil Belajar</a:t>
            </a:r>
            <a:endParaRPr lang="en-US" sz="4000" dirty="0">
              <a:solidFill>
                <a:schemeClr val="bg1"/>
              </a:solidFill>
              <a:latin typeface="+mn-lt"/>
            </a:endParaRPr>
          </a:p>
        </p:txBody>
      </p:sp>
      <p:sp>
        <p:nvSpPr>
          <p:cNvPr id="8" name="Rounded Rectangular Callout 7"/>
          <p:cNvSpPr/>
          <p:nvPr/>
        </p:nvSpPr>
        <p:spPr>
          <a:xfrm>
            <a:off x="6653049" y="1497724"/>
            <a:ext cx="1797268" cy="1387366"/>
          </a:xfrm>
          <a:prstGeom prst="wedgeRoundRectCallout">
            <a:avLst>
              <a:gd name="adj1" fmla="val -228034"/>
              <a:gd name="adj2" fmla="val 117058"/>
              <a:gd name="adj3" fmla="val 16667"/>
            </a:avLst>
          </a:prstGeom>
          <a:solidFill>
            <a:srgbClr val="FFFF00"/>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id-ID" sz="2800" dirty="0" smtClean="0">
                <a:solidFill>
                  <a:srgbClr val="000066"/>
                </a:solidFill>
                <a:latin typeface="Agency FB" pitchFamily="34" charset="0"/>
              </a:rPr>
              <a:t>Target ranah </a:t>
            </a:r>
          </a:p>
          <a:p>
            <a:pPr algn="ctr"/>
            <a:r>
              <a:rPr lang="id-ID" sz="2800" dirty="0" smtClean="0">
                <a:solidFill>
                  <a:srgbClr val="000066"/>
                </a:solidFill>
                <a:latin typeface="Agency FB" pitchFamily="34" charset="0"/>
              </a:rPr>
              <a:t>PENILAIAN</a:t>
            </a:r>
            <a:endParaRPr lang="id-ID" sz="2800" dirty="0">
              <a:solidFill>
                <a:srgbClr val="000066"/>
              </a:solidFill>
              <a:latin typeface="Agency FB" pitchFamily="34" charset="0"/>
            </a:endParaRPr>
          </a:p>
        </p:txBody>
      </p:sp>
      <p:sp>
        <p:nvSpPr>
          <p:cNvPr id="2" name="Slide Number Placeholder 1"/>
          <p:cNvSpPr>
            <a:spLocks noGrp="1"/>
          </p:cNvSpPr>
          <p:nvPr>
            <p:ph type="sldNum" sz="quarter" idx="12"/>
          </p:nvPr>
        </p:nvSpPr>
        <p:spPr/>
        <p:txBody>
          <a:bodyPr/>
          <a:lstStyle/>
          <a:p>
            <a:fld id="{99A17DDC-BAA8-4270-A048-1FC5E77155B8}" type="slidenum">
              <a:rPr lang="en-US" smtClean="0"/>
              <a:pPr/>
              <a:t>9</a:t>
            </a:fld>
            <a:endParaRPr lang="en-US"/>
          </a:p>
        </p:txBody>
      </p:sp>
    </p:spTree>
    <p:extLst>
      <p:ext uri="{BB962C8B-B14F-4D97-AF65-F5344CB8AC3E}">
        <p14:creationId xmlns:p14="http://schemas.microsoft.com/office/powerpoint/2010/main" val="1773385272"/>
      </p:ext>
    </p:extLst>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a:solidFill>
            <a:schemeClr val="tx2"/>
          </a:solidFill>
        </p:spPr>
        <p:txBody>
          <a:bodyPr/>
          <a:lstStyle/>
          <a:p>
            <a:r>
              <a:rPr lang="id-ID" sz="3600" dirty="0" smtClean="0">
                <a:solidFill>
                  <a:schemeClr val="bg1"/>
                </a:solidFill>
                <a:latin typeface="+mn-lt"/>
              </a:rPr>
              <a:t>Pengertian Penilaian Autentik</a:t>
            </a:r>
            <a:endParaRPr lang="id-ID" sz="3600" dirty="0">
              <a:solidFill>
                <a:schemeClr val="bg1"/>
              </a:solidFill>
              <a:latin typeface="+mn-lt"/>
            </a:endParaRPr>
          </a:p>
        </p:txBody>
      </p:sp>
      <p:sp>
        <p:nvSpPr>
          <p:cNvPr id="3" name="Content Placeholder 2"/>
          <p:cNvSpPr>
            <a:spLocks noGrp="1"/>
          </p:cNvSpPr>
          <p:nvPr>
            <p:ph idx="1"/>
          </p:nvPr>
        </p:nvSpPr>
        <p:spPr>
          <a:xfrm>
            <a:off x="533401" y="1828800"/>
            <a:ext cx="8077200" cy="4114800"/>
          </a:xfrm>
        </p:spPr>
        <p:txBody>
          <a:bodyPr/>
          <a:lstStyle/>
          <a:p>
            <a:pPr marL="0" indent="0">
              <a:buNone/>
            </a:pPr>
            <a:r>
              <a:rPr lang="en-US" sz="3600" b="1" dirty="0" err="1" smtClean="0">
                <a:latin typeface="Berlin Sans FB" pitchFamily="34" charset="0"/>
              </a:rPr>
              <a:t>Penilaian</a:t>
            </a:r>
            <a:r>
              <a:rPr lang="en-US" sz="3600" b="1" dirty="0" smtClean="0">
                <a:latin typeface="Berlin Sans FB" pitchFamily="34" charset="0"/>
              </a:rPr>
              <a:t> </a:t>
            </a:r>
            <a:r>
              <a:rPr lang="en-US" sz="3600" b="1" dirty="0" err="1" smtClean="0">
                <a:latin typeface="Berlin Sans FB" pitchFamily="34" charset="0"/>
              </a:rPr>
              <a:t>Autentik</a:t>
            </a:r>
            <a:r>
              <a:rPr lang="en-US" sz="3600" b="1" dirty="0" smtClean="0">
                <a:latin typeface="Berlin Sans FB" pitchFamily="34" charset="0"/>
              </a:rPr>
              <a:t> </a:t>
            </a:r>
            <a:r>
              <a:rPr lang="en-US" sz="3600" dirty="0" err="1" smtClean="0">
                <a:latin typeface="Berlin Sans FB" pitchFamily="34" charset="0"/>
              </a:rPr>
              <a:t>adalah</a:t>
            </a:r>
            <a:r>
              <a:rPr lang="en-US" sz="3600" dirty="0" smtClean="0">
                <a:latin typeface="Berlin Sans FB" pitchFamily="34" charset="0"/>
              </a:rPr>
              <a:t> </a:t>
            </a:r>
            <a:r>
              <a:rPr lang="en-US" sz="3600" dirty="0" err="1" smtClean="0">
                <a:latin typeface="Berlin Sans FB" pitchFamily="34" charset="0"/>
              </a:rPr>
              <a:t>bentuk</a:t>
            </a:r>
            <a:r>
              <a:rPr lang="en-US" sz="3600" dirty="0" smtClean="0">
                <a:latin typeface="Berlin Sans FB" pitchFamily="34" charset="0"/>
              </a:rPr>
              <a:t> </a:t>
            </a:r>
            <a:r>
              <a:rPr lang="en-US" sz="3600" dirty="0" err="1" smtClean="0">
                <a:latin typeface="Berlin Sans FB" pitchFamily="34" charset="0"/>
              </a:rPr>
              <a:t>penilaian</a:t>
            </a:r>
            <a:r>
              <a:rPr lang="en-US" sz="3600" dirty="0" smtClean="0">
                <a:latin typeface="Berlin Sans FB" pitchFamily="34" charset="0"/>
              </a:rPr>
              <a:t> yang </a:t>
            </a:r>
            <a:r>
              <a:rPr lang="en-US" sz="3600" dirty="0" err="1" smtClean="0">
                <a:latin typeface="Berlin Sans FB" pitchFamily="34" charset="0"/>
              </a:rPr>
              <a:t>menghendaki</a:t>
            </a:r>
            <a:r>
              <a:rPr lang="en-US" sz="3600" dirty="0" smtClean="0">
                <a:latin typeface="Berlin Sans FB" pitchFamily="34" charset="0"/>
              </a:rPr>
              <a:t> </a:t>
            </a:r>
            <a:r>
              <a:rPr lang="en-US" sz="3600" dirty="0" err="1" smtClean="0">
                <a:latin typeface="Berlin Sans FB" pitchFamily="34" charset="0"/>
              </a:rPr>
              <a:t>peserta</a:t>
            </a:r>
            <a:r>
              <a:rPr lang="en-US" sz="3600" dirty="0" smtClean="0">
                <a:latin typeface="Berlin Sans FB" pitchFamily="34" charset="0"/>
              </a:rPr>
              <a:t> </a:t>
            </a:r>
            <a:r>
              <a:rPr lang="en-US" sz="3600" dirty="0" err="1" smtClean="0">
                <a:latin typeface="Berlin Sans FB" pitchFamily="34" charset="0"/>
              </a:rPr>
              <a:t>didik</a:t>
            </a:r>
            <a:r>
              <a:rPr lang="en-US" sz="3600" dirty="0" smtClean="0">
                <a:latin typeface="Berlin Sans FB" pitchFamily="34" charset="0"/>
              </a:rPr>
              <a:t> </a:t>
            </a:r>
            <a:r>
              <a:rPr lang="en-US" sz="3600" dirty="0" err="1" smtClean="0">
                <a:latin typeface="Berlin Sans FB" pitchFamily="34" charset="0"/>
              </a:rPr>
              <a:t>menampilkan</a:t>
            </a:r>
            <a:r>
              <a:rPr lang="id-ID" sz="3600" dirty="0" smtClean="0">
                <a:latin typeface="Berlin Sans FB" pitchFamily="34" charset="0"/>
              </a:rPr>
              <a:t> </a:t>
            </a:r>
            <a:r>
              <a:rPr lang="en-US" sz="3600" dirty="0" err="1" smtClean="0">
                <a:latin typeface="Berlin Sans FB" pitchFamily="34" charset="0"/>
              </a:rPr>
              <a:t>sikap</a:t>
            </a:r>
            <a:r>
              <a:rPr lang="en-US" sz="3600" dirty="0" smtClean="0">
                <a:latin typeface="Berlin Sans FB" pitchFamily="34" charset="0"/>
              </a:rPr>
              <a:t>, </a:t>
            </a:r>
            <a:r>
              <a:rPr lang="en-US" sz="3600" dirty="0" err="1" smtClean="0">
                <a:latin typeface="Berlin Sans FB" pitchFamily="34" charset="0"/>
              </a:rPr>
              <a:t>menggunakan</a:t>
            </a:r>
            <a:r>
              <a:rPr lang="en-US" sz="3600" dirty="0" smtClean="0">
                <a:latin typeface="Berlin Sans FB" pitchFamily="34" charset="0"/>
              </a:rPr>
              <a:t> </a:t>
            </a:r>
            <a:r>
              <a:rPr lang="en-US" sz="3600" dirty="0" err="1" smtClean="0">
                <a:latin typeface="Berlin Sans FB" pitchFamily="34" charset="0"/>
              </a:rPr>
              <a:t>pengetahuan</a:t>
            </a:r>
            <a:r>
              <a:rPr lang="en-US" sz="3600" dirty="0" smtClean="0">
                <a:latin typeface="Berlin Sans FB" pitchFamily="34" charset="0"/>
              </a:rPr>
              <a:t> </a:t>
            </a:r>
            <a:r>
              <a:rPr lang="en-US" sz="3600" dirty="0" err="1" smtClean="0">
                <a:latin typeface="Berlin Sans FB" pitchFamily="34" charset="0"/>
              </a:rPr>
              <a:t>dan</a:t>
            </a:r>
            <a:r>
              <a:rPr lang="en-US" sz="3600" dirty="0" smtClean="0">
                <a:latin typeface="Berlin Sans FB" pitchFamily="34" charset="0"/>
              </a:rPr>
              <a:t> </a:t>
            </a:r>
            <a:r>
              <a:rPr lang="en-US" sz="3600" dirty="0" err="1" smtClean="0">
                <a:latin typeface="Berlin Sans FB" pitchFamily="34" charset="0"/>
              </a:rPr>
              <a:t>keterampilan</a:t>
            </a:r>
            <a:r>
              <a:rPr lang="en-US" sz="3600" dirty="0" smtClean="0">
                <a:latin typeface="Berlin Sans FB" pitchFamily="34" charset="0"/>
              </a:rPr>
              <a:t> yang </a:t>
            </a:r>
            <a:r>
              <a:rPr lang="en-US" sz="3600" dirty="0" err="1" smtClean="0">
                <a:latin typeface="Berlin Sans FB" pitchFamily="34" charset="0"/>
              </a:rPr>
              <a:t>diperoleh</a:t>
            </a:r>
            <a:r>
              <a:rPr lang="en-US" sz="3600" dirty="0" smtClean="0">
                <a:latin typeface="Berlin Sans FB" pitchFamily="34" charset="0"/>
              </a:rPr>
              <a:t> </a:t>
            </a:r>
            <a:r>
              <a:rPr lang="en-US" sz="3600" dirty="0" err="1" smtClean="0">
                <a:latin typeface="Berlin Sans FB" pitchFamily="34" charset="0"/>
              </a:rPr>
              <a:t>dari</a:t>
            </a:r>
            <a:r>
              <a:rPr lang="en-US" sz="3600" dirty="0" smtClean="0">
                <a:latin typeface="Berlin Sans FB" pitchFamily="34" charset="0"/>
              </a:rPr>
              <a:t> </a:t>
            </a:r>
            <a:r>
              <a:rPr lang="en-US" sz="3600" dirty="0" err="1" smtClean="0">
                <a:latin typeface="Berlin Sans FB" pitchFamily="34" charset="0"/>
              </a:rPr>
              <a:t>pembelajaran</a:t>
            </a:r>
            <a:r>
              <a:rPr lang="en-US" sz="3600" dirty="0" smtClean="0">
                <a:latin typeface="Berlin Sans FB" pitchFamily="34" charset="0"/>
              </a:rPr>
              <a:t> </a:t>
            </a:r>
            <a:r>
              <a:rPr lang="en-US" sz="3600" dirty="0" err="1" smtClean="0">
                <a:latin typeface="Berlin Sans FB" pitchFamily="34" charset="0"/>
              </a:rPr>
              <a:t>dalam</a:t>
            </a:r>
            <a:r>
              <a:rPr lang="en-US" sz="3600" dirty="0" smtClean="0">
                <a:latin typeface="Berlin Sans FB" pitchFamily="34" charset="0"/>
              </a:rPr>
              <a:t> </a:t>
            </a:r>
            <a:r>
              <a:rPr lang="en-US" sz="3600" dirty="0" err="1" smtClean="0">
                <a:latin typeface="Berlin Sans FB" pitchFamily="34" charset="0"/>
              </a:rPr>
              <a:t>melakukan</a:t>
            </a:r>
            <a:r>
              <a:rPr lang="en-US" sz="3600" dirty="0" smtClean="0">
                <a:latin typeface="Berlin Sans FB" pitchFamily="34" charset="0"/>
              </a:rPr>
              <a:t> </a:t>
            </a:r>
            <a:r>
              <a:rPr lang="en-US" sz="3600" dirty="0" err="1" smtClean="0">
                <a:latin typeface="Berlin Sans FB" pitchFamily="34" charset="0"/>
              </a:rPr>
              <a:t>tugas</a:t>
            </a:r>
            <a:r>
              <a:rPr lang="en-US" sz="3600" dirty="0" smtClean="0">
                <a:latin typeface="Berlin Sans FB" pitchFamily="34" charset="0"/>
              </a:rPr>
              <a:t> </a:t>
            </a:r>
            <a:r>
              <a:rPr lang="en-US" sz="3600" dirty="0" err="1" smtClean="0">
                <a:latin typeface="Berlin Sans FB" pitchFamily="34" charset="0"/>
              </a:rPr>
              <a:t>pada</a:t>
            </a:r>
            <a:r>
              <a:rPr lang="en-US" sz="3600" dirty="0" smtClean="0">
                <a:latin typeface="Berlin Sans FB" pitchFamily="34" charset="0"/>
              </a:rPr>
              <a:t> </a:t>
            </a:r>
            <a:r>
              <a:rPr lang="en-US" sz="3600" dirty="0" err="1" smtClean="0">
                <a:latin typeface="Berlin Sans FB" pitchFamily="34" charset="0"/>
              </a:rPr>
              <a:t>situasi</a:t>
            </a:r>
            <a:r>
              <a:rPr lang="en-US" sz="3600" dirty="0" smtClean="0">
                <a:latin typeface="Berlin Sans FB" pitchFamily="34" charset="0"/>
              </a:rPr>
              <a:t> yang </a:t>
            </a:r>
            <a:r>
              <a:rPr lang="en-US" sz="3600" dirty="0" err="1" smtClean="0">
                <a:latin typeface="Berlin Sans FB" pitchFamily="34" charset="0"/>
              </a:rPr>
              <a:t>sesungguhnya</a:t>
            </a:r>
            <a:r>
              <a:rPr lang="en-US" sz="3600" dirty="0" smtClean="0">
                <a:latin typeface="Berlin Sans FB" pitchFamily="34" charset="0"/>
              </a:rPr>
              <a:t>. </a:t>
            </a:r>
          </a:p>
        </p:txBody>
      </p:sp>
      <p:sp>
        <p:nvSpPr>
          <p:cNvPr id="4" name="Slide Number Placeholder 3"/>
          <p:cNvSpPr>
            <a:spLocks noGrp="1"/>
          </p:cNvSpPr>
          <p:nvPr>
            <p:ph type="sldNum" sz="quarter" idx="12"/>
          </p:nvPr>
        </p:nvSpPr>
        <p:spPr/>
        <p:txBody>
          <a:bodyPr/>
          <a:lstStyle/>
          <a:p>
            <a:fld id="{99A17DDC-BAA8-4270-A048-1FC5E77155B8}" type="slidenum">
              <a:rPr lang="en-US" smtClean="0"/>
              <a:pPr/>
              <a:t>10</a:t>
            </a:fld>
            <a:endParaRPr lang="en-US"/>
          </a:p>
        </p:txBody>
      </p:sp>
    </p:spTree>
    <p:extLst>
      <p:ext uri="{BB962C8B-B14F-4D97-AF65-F5344CB8AC3E}">
        <p14:creationId xmlns:p14="http://schemas.microsoft.com/office/powerpoint/2010/main" val="1149726836"/>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060"/>
            <a:ext cx="9144000" cy="782278"/>
          </a:xfrm>
          <a:solidFill>
            <a:schemeClr val="accent1">
              <a:lumMod val="75000"/>
            </a:schemeClr>
          </a:solidFill>
        </p:spPr>
        <p:txBody>
          <a:bodyPr>
            <a:normAutofit/>
          </a:bodyPr>
          <a:lstStyle/>
          <a:p>
            <a:r>
              <a:rPr lang="en-US" sz="3600" dirty="0" err="1" smtClean="0">
                <a:solidFill>
                  <a:schemeClr val="bg1"/>
                </a:solidFill>
                <a:latin typeface="+mn-lt"/>
              </a:rPr>
              <a:t>Tujuan</a:t>
            </a:r>
            <a:r>
              <a:rPr lang="en-US" sz="3600" dirty="0" smtClean="0">
                <a:solidFill>
                  <a:schemeClr val="bg1"/>
                </a:solidFill>
                <a:latin typeface="+mn-lt"/>
              </a:rPr>
              <a:t> </a:t>
            </a:r>
            <a:r>
              <a:rPr lang="en-US" sz="3600" dirty="0" err="1" smtClean="0">
                <a:solidFill>
                  <a:schemeClr val="bg1"/>
                </a:solidFill>
                <a:latin typeface="+mn-lt"/>
              </a:rPr>
              <a:t>Penilaian</a:t>
            </a:r>
            <a:r>
              <a:rPr lang="en-US" sz="3600" dirty="0" smtClean="0">
                <a:solidFill>
                  <a:schemeClr val="bg1"/>
                </a:solidFill>
                <a:latin typeface="+mn-lt"/>
              </a:rPr>
              <a:t> </a:t>
            </a:r>
            <a:r>
              <a:rPr lang="en-US" sz="3600" dirty="0" err="1" smtClean="0">
                <a:solidFill>
                  <a:schemeClr val="bg1"/>
                </a:solidFill>
                <a:latin typeface="+mn-lt"/>
              </a:rPr>
              <a:t>Autentik</a:t>
            </a:r>
            <a:endParaRPr lang="en-US" sz="3600" dirty="0">
              <a:solidFill>
                <a:schemeClr val="bg1"/>
              </a:solidFill>
              <a:latin typeface="+mn-lt"/>
            </a:endParaRPr>
          </a:p>
        </p:txBody>
      </p:sp>
      <p:sp>
        <p:nvSpPr>
          <p:cNvPr id="3" name="Content Placeholder 2"/>
          <p:cNvSpPr>
            <a:spLocks noGrp="1"/>
          </p:cNvSpPr>
          <p:nvPr>
            <p:ph idx="1"/>
          </p:nvPr>
        </p:nvSpPr>
        <p:spPr/>
        <p:txBody>
          <a:bodyPr>
            <a:normAutofit/>
          </a:bodyPr>
          <a:lstStyle/>
          <a:p>
            <a:pPr>
              <a:spcBef>
                <a:spcPts val="1200"/>
              </a:spcBef>
            </a:pPr>
            <a:r>
              <a:rPr lang="en-US" sz="3700" dirty="0" err="1" smtClean="0">
                <a:latin typeface="Berlin Sans FB" pitchFamily="34" charset="0"/>
              </a:rPr>
              <a:t>Menjadikan</a:t>
            </a:r>
            <a:r>
              <a:rPr lang="en-US" sz="3700" dirty="0" smtClean="0">
                <a:latin typeface="Berlin Sans FB" pitchFamily="34" charset="0"/>
              </a:rPr>
              <a:t> </a:t>
            </a:r>
            <a:r>
              <a:rPr lang="en-US" sz="3700" dirty="0" err="1" smtClean="0">
                <a:latin typeface="Berlin Sans FB" pitchFamily="34" charset="0"/>
              </a:rPr>
              <a:t>siswa</a:t>
            </a:r>
            <a:r>
              <a:rPr lang="en-US" sz="3700" dirty="0" smtClean="0">
                <a:latin typeface="Berlin Sans FB" pitchFamily="34" charset="0"/>
              </a:rPr>
              <a:t> </a:t>
            </a:r>
            <a:r>
              <a:rPr lang="en-US" sz="3700" dirty="0" err="1" smtClean="0">
                <a:latin typeface="Berlin Sans FB" pitchFamily="34" charset="0"/>
              </a:rPr>
              <a:t>pembelajar</a:t>
            </a:r>
            <a:r>
              <a:rPr lang="en-US" sz="3700" dirty="0" smtClean="0">
                <a:latin typeface="Berlin Sans FB" pitchFamily="34" charset="0"/>
              </a:rPr>
              <a:t> yang </a:t>
            </a:r>
            <a:r>
              <a:rPr lang="en-US" sz="3700" dirty="0" err="1" smtClean="0">
                <a:latin typeface="Berlin Sans FB" pitchFamily="34" charset="0"/>
              </a:rPr>
              <a:t>berhasil</a:t>
            </a:r>
            <a:r>
              <a:rPr lang="en-US" sz="3700" dirty="0" smtClean="0">
                <a:latin typeface="Berlin Sans FB" pitchFamily="34" charset="0"/>
              </a:rPr>
              <a:t> </a:t>
            </a:r>
            <a:r>
              <a:rPr lang="en-US" sz="3700" b="1" dirty="0" err="1" smtClean="0">
                <a:latin typeface="Berlin Sans FB" pitchFamily="34" charset="0"/>
              </a:rPr>
              <a:t>menguasai</a:t>
            </a:r>
            <a:r>
              <a:rPr lang="en-US" sz="3700" dirty="0" smtClean="0">
                <a:latin typeface="Berlin Sans FB" pitchFamily="34" charset="0"/>
              </a:rPr>
              <a:t> </a:t>
            </a:r>
            <a:r>
              <a:rPr lang="en-US" sz="3700" b="1" dirty="0" err="1" smtClean="0">
                <a:latin typeface="Berlin Sans FB" pitchFamily="34" charset="0"/>
              </a:rPr>
              <a:t>pengetahuan</a:t>
            </a:r>
            <a:endParaRPr lang="en-US" sz="3700" b="1" dirty="0" smtClean="0">
              <a:latin typeface="Berlin Sans FB" pitchFamily="34" charset="0"/>
            </a:endParaRPr>
          </a:p>
          <a:p>
            <a:pPr>
              <a:spcBef>
                <a:spcPts val="1200"/>
              </a:spcBef>
            </a:pPr>
            <a:r>
              <a:rPr lang="en-US" sz="3700" dirty="0" err="1" smtClean="0">
                <a:latin typeface="Berlin Sans FB" pitchFamily="34" charset="0"/>
              </a:rPr>
              <a:t>Melatih</a:t>
            </a:r>
            <a:r>
              <a:rPr lang="en-US" sz="3700" dirty="0" smtClean="0">
                <a:latin typeface="Berlin Sans FB" pitchFamily="34" charset="0"/>
              </a:rPr>
              <a:t> </a:t>
            </a:r>
            <a:r>
              <a:rPr lang="en-US" sz="3700" b="1" dirty="0" err="1" smtClean="0">
                <a:latin typeface="Berlin Sans FB" pitchFamily="34" charset="0"/>
              </a:rPr>
              <a:t>keterampilan</a:t>
            </a:r>
            <a:r>
              <a:rPr lang="en-US" sz="3700" dirty="0" smtClean="0">
                <a:latin typeface="Berlin Sans FB" pitchFamily="34" charset="0"/>
              </a:rPr>
              <a:t> </a:t>
            </a:r>
            <a:r>
              <a:rPr lang="en-US" sz="3700" dirty="0" err="1" smtClean="0">
                <a:latin typeface="Berlin Sans FB" pitchFamily="34" charset="0"/>
              </a:rPr>
              <a:t>siswa</a:t>
            </a:r>
            <a:r>
              <a:rPr lang="en-US" sz="3700" dirty="0" smtClean="0">
                <a:latin typeface="Berlin Sans FB" pitchFamily="34" charset="0"/>
              </a:rPr>
              <a:t> </a:t>
            </a:r>
            <a:r>
              <a:rPr lang="en-US" sz="3700" b="1" dirty="0" err="1" smtClean="0">
                <a:latin typeface="Berlin Sans FB" pitchFamily="34" charset="0"/>
              </a:rPr>
              <a:t>menggunakan</a:t>
            </a:r>
            <a:r>
              <a:rPr lang="en-US" sz="3700" dirty="0" smtClean="0">
                <a:latin typeface="Berlin Sans FB" pitchFamily="34" charset="0"/>
              </a:rPr>
              <a:t> </a:t>
            </a:r>
            <a:r>
              <a:rPr lang="en-US" sz="3700" dirty="0" err="1" smtClean="0">
                <a:latin typeface="Berlin Sans FB" pitchFamily="34" charset="0"/>
              </a:rPr>
              <a:t>pengetahuannya</a:t>
            </a:r>
            <a:r>
              <a:rPr lang="en-US" sz="3700" dirty="0" smtClean="0">
                <a:latin typeface="Berlin Sans FB" pitchFamily="34" charset="0"/>
              </a:rPr>
              <a:t> </a:t>
            </a:r>
            <a:r>
              <a:rPr lang="en-US" sz="3700" dirty="0" err="1" smtClean="0">
                <a:latin typeface="Berlin Sans FB" pitchFamily="34" charset="0"/>
              </a:rPr>
              <a:t>dalam</a:t>
            </a:r>
            <a:r>
              <a:rPr lang="en-US" sz="3700" dirty="0" smtClean="0">
                <a:latin typeface="Berlin Sans FB" pitchFamily="34" charset="0"/>
              </a:rPr>
              <a:t> </a:t>
            </a:r>
            <a:r>
              <a:rPr lang="en-US" sz="3700" dirty="0" err="1" smtClean="0">
                <a:latin typeface="Berlin Sans FB" pitchFamily="34" charset="0"/>
              </a:rPr>
              <a:t>konteks</a:t>
            </a:r>
            <a:r>
              <a:rPr lang="en-US" sz="3700" dirty="0" smtClean="0">
                <a:latin typeface="Berlin Sans FB" pitchFamily="34" charset="0"/>
              </a:rPr>
              <a:t> </a:t>
            </a:r>
            <a:r>
              <a:rPr lang="en-US" sz="3700" dirty="0" err="1" smtClean="0">
                <a:latin typeface="Berlin Sans FB" pitchFamily="34" charset="0"/>
              </a:rPr>
              <a:t>kehidupannya</a:t>
            </a:r>
            <a:endParaRPr lang="en-US" sz="3700" dirty="0" smtClean="0">
              <a:latin typeface="Berlin Sans FB" pitchFamily="34" charset="0"/>
            </a:endParaRPr>
          </a:p>
          <a:p>
            <a:pPr>
              <a:spcBef>
                <a:spcPts val="1200"/>
              </a:spcBef>
            </a:pPr>
            <a:r>
              <a:rPr lang="en-US" sz="3700" dirty="0" err="1" smtClean="0">
                <a:latin typeface="Berlin Sans FB" pitchFamily="34" charset="0"/>
              </a:rPr>
              <a:t>Memberi</a:t>
            </a:r>
            <a:r>
              <a:rPr lang="en-US" sz="3700" dirty="0" smtClean="0">
                <a:latin typeface="Berlin Sans FB" pitchFamily="34" charset="0"/>
              </a:rPr>
              <a:t> </a:t>
            </a:r>
            <a:r>
              <a:rPr lang="en-US" sz="3700" dirty="0" err="1" smtClean="0">
                <a:latin typeface="Berlin Sans FB" pitchFamily="34" charset="0"/>
              </a:rPr>
              <a:t>kesempatan</a:t>
            </a:r>
            <a:r>
              <a:rPr lang="en-US" sz="3700" dirty="0" smtClean="0">
                <a:latin typeface="Berlin Sans FB" pitchFamily="34" charset="0"/>
              </a:rPr>
              <a:t> </a:t>
            </a:r>
            <a:r>
              <a:rPr lang="en-US" sz="3700" dirty="0" err="1" smtClean="0">
                <a:latin typeface="Berlin Sans FB" pitchFamily="34" charset="0"/>
              </a:rPr>
              <a:t>siswa</a:t>
            </a:r>
            <a:r>
              <a:rPr lang="en-US" sz="3700" dirty="0" smtClean="0">
                <a:latin typeface="Berlin Sans FB" pitchFamily="34" charset="0"/>
              </a:rPr>
              <a:t> </a:t>
            </a:r>
            <a:r>
              <a:rPr lang="en-US" sz="3700" b="1" dirty="0" err="1" smtClean="0">
                <a:latin typeface="Berlin Sans FB" pitchFamily="34" charset="0"/>
              </a:rPr>
              <a:t>menyelesaikan</a:t>
            </a:r>
            <a:r>
              <a:rPr lang="en-US" sz="3700" dirty="0" smtClean="0">
                <a:latin typeface="Berlin Sans FB" pitchFamily="34" charset="0"/>
              </a:rPr>
              <a:t> </a:t>
            </a:r>
            <a:r>
              <a:rPr lang="en-US" sz="3700" dirty="0" err="1" smtClean="0">
                <a:latin typeface="Berlin Sans FB" pitchFamily="34" charset="0"/>
              </a:rPr>
              <a:t>masalah</a:t>
            </a:r>
            <a:r>
              <a:rPr lang="en-US" sz="3700" dirty="0" smtClean="0">
                <a:latin typeface="Berlin Sans FB" pitchFamily="34" charset="0"/>
              </a:rPr>
              <a:t> </a:t>
            </a:r>
            <a:r>
              <a:rPr lang="en-US" sz="3700" dirty="0" err="1" smtClean="0">
                <a:latin typeface="Berlin Sans FB" pitchFamily="34" charset="0"/>
              </a:rPr>
              <a:t>nyata</a:t>
            </a:r>
            <a:endParaRPr lang="en-US" sz="3700" dirty="0" smtClean="0">
              <a:latin typeface="Berlin Sans FB" pitchFamily="34" charset="0"/>
            </a:endParaRPr>
          </a:p>
          <a:p>
            <a:pPr>
              <a:spcBef>
                <a:spcPts val="1200"/>
              </a:spcBef>
            </a:pPr>
            <a:endParaRPr lang="en-US" sz="3700" dirty="0">
              <a:latin typeface="Berlin Sans FB" pitchFamily="34" charset="0"/>
            </a:endParaRPr>
          </a:p>
        </p:txBody>
      </p:sp>
      <p:sp>
        <p:nvSpPr>
          <p:cNvPr id="4" name="Rectangle 3"/>
          <p:cNvSpPr/>
          <p:nvPr/>
        </p:nvSpPr>
        <p:spPr>
          <a:xfrm>
            <a:off x="0" y="0"/>
            <a:ext cx="9144000" cy="6858000"/>
          </a:xfrm>
          <a:prstGeom prst="rect">
            <a:avLst/>
          </a:prstGeom>
          <a:noFill/>
          <a:ln w="1270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99A17DDC-BAA8-4270-A048-1FC5E77155B8}" type="slidenum">
              <a:rPr lang="en-US" smtClean="0"/>
              <a:pPr/>
              <a:t>11</a:t>
            </a:fld>
            <a:endParaRPr lang="en-US"/>
          </a:p>
        </p:txBody>
      </p:sp>
    </p:spTree>
    <p:extLst>
      <p:ext uri="{BB962C8B-B14F-4D97-AF65-F5344CB8AC3E}">
        <p14:creationId xmlns:p14="http://schemas.microsoft.com/office/powerpoint/2010/main" val="940580910"/>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708525"/>
          </a:xfrm>
        </p:spPr>
        <p:txBody>
          <a:bodyPr>
            <a:noAutofit/>
          </a:bodyPr>
          <a:lstStyle/>
          <a:p>
            <a:pPr marL="536575" lvl="1" indent="-363538">
              <a:buFont typeface="Courier New" pitchFamily="49" charset="0"/>
              <a:buChar char="o"/>
            </a:pPr>
            <a:r>
              <a:rPr lang="en-US" sz="3200" dirty="0" err="1" smtClean="0">
                <a:latin typeface="Berlin Sans FB" pitchFamily="34" charset="0"/>
              </a:rPr>
              <a:t>Mendorong</a:t>
            </a:r>
            <a:r>
              <a:rPr lang="en-US" sz="3200" dirty="0" smtClean="0">
                <a:latin typeface="Berlin Sans FB" pitchFamily="34" charset="0"/>
              </a:rPr>
              <a:t> </a:t>
            </a:r>
            <a:r>
              <a:rPr lang="en-US" sz="3200" dirty="0" err="1" smtClean="0">
                <a:latin typeface="Berlin Sans FB" pitchFamily="34" charset="0"/>
              </a:rPr>
              <a:t>siswa</a:t>
            </a:r>
            <a:r>
              <a:rPr lang="en-US" sz="3200" dirty="0" smtClean="0">
                <a:latin typeface="Berlin Sans FB" pitchFamily="34" charset="0"/>
              </a:rPr>
              <a:t> </a:t>
            </a:r>
            <a:r>
              <a:rPr lang="en-US" sz="3200" u="sng" dirty="0" err="1" smtClean="0">
                <a:latin typeface="Berlin Sans FB" pitchFamily="34" charset="0"/>
              </a:rPr>
              <a:t>berpikir</a:t>
            </a:r>
            <a:r>
              <a:rPr lang="en-US" sz="3200" u="sng" dirty="0" smtClean="0">
                <a:latin typeface="Berlin Sans FB" pitchFamily="34" charset="0"/>
              </a:rPr>
              <a:t> </a:t>
            </a:r>
            <a:r>
              <a:rPr lang="en-US" sz="3200" u="sng" dirty="0" err="1" smtClean="0">
                <a:latin typeface="Berlin Sans FB" pitchFamily="34" charset="0"/>
              </a:rPr>
              <a:t>kritis</a:t>
            </a:r>
            <a:r>
              <a:rPr lang="en-US" sz="3200" u="sng" dirty="0" smtClean="0">
                <a:latin typeface="Berlin Sans FB" pitchFamily="34" charset="0"/>
              </a:rPr>
              <a:t> </a:t>
            </a:r>
            <a:r>
              <a:rPr lang="en-US" sz="3200" dirty="0" err="1" smtClean="0">
                <a:latin typeface="Berlin Sans FB" pitchFamily="34" charset="0"/>
              </a:rPr>
              <a:t>dan</a:t>
            </a:r>
            <a:r>
              <a:rPr lang="en-US" sz="3200" dirty="0" smtClean="0">
                <a:latin typeface="Berlin Sans FB" pitchFamily="34" charset="0"/>
              </a:rPr>
              <a:t> </a:t>
            </a:r>
            <a:r>
              <a:rPr lang="en-US" sz="3200" dirty="0" err="1" smtClean="0">
                <a:latin typeface="Berlin Sans FB" pitchFamily="34" charset="0"/>
              </a:rPr>
              <a:t>menerapkan</a:t>
            </a:r>
            <a:r>
              <a:rPr lang="en-US" sz="3200" dirty="0" smtClean="0">
                <a:latin typeface="Berlin Sans FB" pitchFamily="34" charset="0"/>
              </a:rPr>
              <a:t> </a:t>
            </a:r>
            <a:r>
              <a:rPr lang="en-US" sz="3200" dirty="0" err="1" smtClean="0">
                <a:latin typeface="Berlin Sans FB" pitchFamily="34" charset="0"/>
              </a:rPr>
              <a:t>pengetahuan</a:t>
            </a:r>
            <a:endParaRPr lang="en-US" sz="3200" dirty="0" smtClean="0">
              <a:latin typeface="Berlin Sans FB" pitchFamily="34" charset="0"/>
            </a:endParaRPr>
          </a:p>
          <a:p>
            <a:pPr marL="536575" lvl="1" indent="-363538">
              <a:buFont typeface="Courier New" pitchFamily="49" charset="0"/>
              <a:buChar char="o"/>
            </a:pPr>
            <a:r>
              <a:rPr lang="en-US" sz="3200" dirty="0" err="1" smtClean="0">
                <a:latin typeface="Berlin Sans FB" pitchFamily="34" charset="0"/>
              </a:rPr>
              <a:t>Mengukur</a:t>
            </a:r>
            <a:r>
              <a:rPr lang="en-US" sz="3200" dirty="0" smtClean="0">
                <a:latin typeface="Berlin Sans FB" pitchFamily="34" charset="0"/>
              </a:rPr>
              <a:t> </a:t>
            </a:r>
            <a:r>
              <a:rPr lang="en-US" sz="3200" dirty="0" err="1" smtClean="0">
                <a:latin typeface="Berlin Sans FB" pitchFamily="34" charset="0"/>
              </a:rPr>
              <a:t>capaian</a:t>
            </a:r>
            <a:r>
              <a:rPr lang="en-US" sz="3200" dirty="0" smtClean="0">
                <a:latin typeface="Berlin Sans FB" pitchFamily="34" charset="0"/>
              </a:rPr>
              <a:t> </a:t>
            </a:r>
            <a:r>
              <a:rPr lang="en-US" sz="3200" dirty="0" err="1" smtClean="0">
                <a:latin typeface="Berlin Sans FB" pitchFamily="34" charset="0"/>
              </a:rPr>
              <a:t>kompetensi</a:t>
            </a:r>
            <a:r>
              <a:rPr lang="en-US" sz="3200" dirty="0" smtClean="0">
                <a:latin typeface="Berlin Sans FB" pitchFamily="34" charset="0"/>
              </a:rPr>
              <a:t> </a:t>
            </a:r>
            <a:r>
              <a:rPr lang="en-US" sz="3200" dirty="0" err="1" smtClean="0">
                <a:latin typeface="Berlin Sans FB" pitchFamily="34" charset="0"/>
              </a:rPr>
              <a:t>siswa</a:t>
            </a:r>
            <a:endParaRPr lang="en-US" sz="3200" dirty="0" smtClean="0">
              <a:latin typeface="Berlin Sans FB" pitchFamily="34" charset="0"/>
            </a:endParaRPr>
          </a:p>
          <a:p>
            <a:pPr marL="536575" lvl="1" indent="-363538">
              <a:buFont typeface="Courier New" pitchFamily="49" charset="0"/>
              <a:buChar char="o"/>
            </a:pPr>
            <a:r>
              <a:rPr lang="en-US" sz="3200" dirty="0" err="1" smtClean="0">
                <a:latin typeface="Berlin Sans FB" pitchFamily="34" charset="0"/>
              </a:rPr>
              <a:t>Penilaian</a:t>
            </a:r>
            <a:r>
              <a:rPr lang="en-US" sz="3200" dirty="0" smtClean="0">
                <a:latin typeface="Berlin Sans FB" pitchFamily="34" charset="0"/>
              </a:rPr>
              <a:t> </a:t>
            </a:r>
            <a:r>
              <a:rPr lang="en-US" sz="3200" dirty="0" err="1" smtClean="0">
                <a:latin typeface="Berlin Sans FB" pitchFamily="34" charset="0"/>
              </a:rPr>
              <a:t>berdasar</a:t>
            </a:r>
            <a:r>
              <a:rPr lang="en-US" sz="3200" dirty="0" smtClean="0">
                <a:latin typeface="Berlin Sans FB" pitchFamily="34" charset="0"/>
              </a:rPr>
              <a:t> </a:t>
            </a:r>
            <a:r>
              <a:rPr lang="en-US" sz="3200" dirty="0" err="1" smtClean="0">
                <a:latin typeface="Berlin Sans FB" pitchFamily="34" charset="0"/>
              </a:rPr>
              <a:t>kriteria</a:t>
            </a:r>
            <a:r>
              <a:rPr lang="en-US" sz="3200" dirty="0" smtClean="0">
                <a:latin typeface="Berlin Sans FB" pitchFamily="34" charset="0"/>
              </a:rPr>
              <a:t> (</a:t>
            </a:r>
            <a:r>
              <a:rPr lang="en-US" sz="3200" i="1" dirty="0" smtClean="0">
                <a:latin typeface="Berlin Sans FB" pitchFamily="34" charset="0"/>
              </a:rPr>
              <a:t>criterion-referenced</a:t>
            </a:r>
            <a:r>
              <a:rPr lang="en-US" sz="3200" dirty="0" smtClean="0">
                <a:latin typeface="Berlin Sans FB" pitchFamily="34" charset="0"/>
              </a:rPr>
              <a:t>) </a:t>
            </a:r>
            <a:endParaRPr lang="id-ID" sz="3200" dirty="0" smtClean="0">
              <a:latin typeface="Berlin Sans FB" pitchFamily="34" charset="0"/>
            </a:endParaRPr>
          </a:p>
          <a:p>
            <a:pPr marL="536575" lvl="1" indent="-363538">
              <a:buFont typeface="Courier New" pitchFamily="49" charset="0"/>
              <a:buChar char="o"/>
            </a:pPr>
            <a:r>
              <a:rPr lang="en-US" sz="3200" dirty="0" err="1" smtClean="0">
                <a:latin typeface="Berlin Sans FB" pitchFamily="34" charset="0"/>
              </a:rPr>
              <a:t>Berkelanjutan</a:t>
            </a:r>
            <a:r>
              <a:rPr lang="en-US" sz="3200" dirty="0" smtClean="0">
                <a:latin typeface="Berlin Sans FB" pitchFamily="34" charset="0"/>
              </a:rPr>
              <a:t>, </a:t>
            </a:r>
            <a:r>
              <a:rPr lang="en-US" sz="3200" dirty="0" err="1" smtClean="0">
                <a:latin typeface="Berlin Sans FB" pitchFamily="34" charset="0"/>
              </a:rPr>
              <a:t>untuk</a:t>
            </a:r>
            <a:r>
              <a:rPr lang="en-US" sz="3200" dirty="0" smtClean="0">
                <a:latin typeface="Berlin Sans FB" pitchFamily="34" charset="0"/>
              </a:rPr>
              <a:t> </a:t>
            </a:r>
            <a:r>
              <a:rPr lang="en-US" sz="3200" dirty="0" err="1" smtClean="0">
                <a:latin typeface="Berlin Sans FB" pitchFamily="34" charset="0"/>
              </a:rPr>
              <a:t>perbaikan</a:t>
            </a:r>
            <a:r>
              <a:rPr lang="en-US" sz="3200" dirty="0" smtClean="0">
                <a:latin typeface="Berlin Sans FB" pitchFamily="34" charset="0"/>
              </a:rPr>
              <a:t> </a:t>
            </a:r>
            <a:r>
              <a:rPr lang="en-US" sz="3200" dirty="0" err="1" smtClean="0">
                <a:latin typeface="Berlin Sans FB" pitchFamily="34" charset="0"/>
              </a:rPr>
              <a:t>dan</a:t>
            </a:r>
            <a:r>
              <a:rPr lang="en-US" sz="3200" dirty="0" smtClean="0">
                <a:latin typeface="Berlin Sans FB" pitchFamily="34" charset="0"/>
              </a:rPr>
              <a:t> </a:t>
            </a:r>
            <a:r>
              <a:rPr lang="en-US" sz="3200" dirty="0" err="1" smtClean="0">
                <a:latin typeface="Berlin Sans FB" pitchFamily="34" charset="0"/>
              </a:rPr>
              <a:t>peningkatan</a:t>
            </a:r>
            <a:endParaRPr lang="en-US" sz="3200" dirty="0" smtClean="0">
              <a:latin typeface="Berlin Sans FB" pitchFamily="34" charset="0"/>
            </a:endParaRPr>
          </a:p>
          <a:p>
            <a:pPr marL="536575" lvl="1" indent="-363538">
              <a:buFont typeface="Courier New" pitchFamily="49" charset="0"/>
              <a:buChar char="o"/>
            </a:pPr>
            <a:r>
              <a:rPr lang="en-US" sz="3200" dirty="0" err="1" smtClean="0">
                <a:latin typeface="Berlin Sans FB" pitchFamily="34" charset="0"/>
              </a:rPr>
              <a:t>Analisa</a:t>
            </a:r>
            <a:r>
              <a:rPr lang="en-US" sz="3200" dirty="0" smtClean="0">
                <a:latin typeface="Berlin Sans FB" pitchFamily="34" charset="0"/>
              </a:rPr>
              <a:t> </a:t>
            </a:r>
            <a:r>
              <a:rPr lang="en-US" sz="3200" dirty="0" err="1" smtClean="0">
                <a:latin typeface="Berlin Sans FB" pitchFamily="34" charset="0"/>
              </a:rPr>
              <a:t>untuk</a:t>
            </a:r>
            <a:r>
              <a:rPr lang="en-US" sz="3200" dirty="0" smtClean="0">
                <a:latin typeface="Berlin Sans FB" pitchFamily="34" charset="0"/>
              </a:rPr>
              <a:t> </a:t>
            </a:r>
            <a:r>
              <a:rPr lang="en-US" sz="3200" dirty="0" err="1" smtClean="0">
                <a:latin typeface="Berlin Sans FB" pitchFamily="34" charset="0"/>
              </a:rPr>
              <a:t>tindak</a:t>
            </a:r>
            <a:r>
              <a:rPr lang="en-US" sz="3200" dirty="0" smtClean="0">
                <a:latin typeface="Berlin Sans FB" pitchFamily="34" charset="0"/>
              </a:rPr>
              <a:t> </a:t>
            </a:r>
            <a:r>
              <a:rPr lang="en-US" sz="3200" dirty="0" err="1" smtClean="0">
                <a:latin typeface="Berlin Sans FB" pitchFamily="34" charset="0"/>
              </a:rPr>
              <a:t>lanjut</a:t>
            </a:r>
            <a:r>
              <a:rPr lang="en-US" sz="3200" dirty="0" smtClean="0">
                <a:latin typeface="Berlin Sans FB" pitchFamily="34" charset="0"/>
              </a:rPr>
              <a:t> </a:t>
            </a:r>
            <a:r>
              <a:rPr lang="en-US" sz="3200" dirty="0" err="1" smtClean="0">
                <a:latin typeface="Berlin Sans FB" pitchFamily="34" charset="0"/>
              </a:rPr>
              <a:t>pembelajaran</a:t>
            </a:r>
            <a:endParaRPr lang="en-US" sz="3200" dirty="0" smtClean="0">
              <a:latin typeface="Berlin Sans FB" pitchFamily="34" charset="0"/>
            </a:endParaRPr>
          </a:p>
          <a:p>
            <a:pPr marL="536575" lvl="1" indent="-363538">
              <a:buFont typeface="Courier New" pitchFamily="49" charset="0"/>
              <a:buChar char="o"/>
            </a:pPr>
            <a:r>
              <a:rPr lang="en-US" sz="3200" dirty="0" err="1" smtClean="0">
                <a:latin typeface="Berlin Sans FB" pitchFamily="34" charset="0"/>
              </a:rPr>
              <a:t>Sesuai</a:t>
            </a:r>
            <a:r>
              <a:rPr lang="en-US" sz="3200" dirty="0" smtClean="0">
                <a:latin typeface="Berlin Sans FB" pitchFamily="34" charset="0"/>
              </a:rPr>
              <a:t> </a:t>
            </a:r>
            <a:r>
              <a:rPr lang="en-US" sz="3200" dirty="0" err="1" smtClean="0">
                <a:latin typeface="Berlin Sans FB" pitchFamily="34" charset="0"/>
              </a:rPr>
              <a:t>pengalaman</a:t>
            </a:r>
            <a:r>
              <a:rPr lang="en-US" sz="3200" dirty="0" smtClean="0">
                <a:latin typeface="Berlin Sans FB" pitchFamily="34" charset="0"/>
              </a:rPr>
              <a:t> </a:t>
            </a:r>
            <a:r>
              <a:rPr lang="en-US" sz="3200" dirty="0" err="1" smtClean="0">
                <a:latin typeface="Berlin Sans FB" pitchFamily="34" charset="0"/>
              </a:rPr>
              <a:t>belajar</a:t>
            </a:r>
            <a:r>
              <a:rPr lang="en-US" sz="3200" dirty="0" smtClean="0">
                <a:latin typeface="Berlin Sans FB" pitchFamily="34" charset="0"/>
              </a:rPr>
              <a:t> </a:t>
            </a:r>
            <a:r>
              <a:rPr lang="en-US" sz="3200" dirty="0" err="1" smtClean="0">
                <a:latin typeface="Berlin Sans FB" pitchFamily="34" charset="0"/>
              </a:rPr>
              <a:t>siswa</a:t>
            </a:r>
            <a:endParaRPr lang="en-US" sz="3200" dirty="0">
              <a:latin typeface="Berlin Sans FB" pitchFamily="34" charset="0"/>
            </a:endParaRPr>
          </a:p>
        </p:txBody>
      </p:sp>
      <p:sp>
        <p:nvSpPr>
          <p:cNvPr id="5" name="Rectangle 4"/>
          <p:cNvSpPr/>
          <p:nvPr/>
        </p:nvSpPr>
        <p:spPr>
          <a:xfrm>
            <a:off x="0" y="0"/>
            <a:ext cx="9144000" cy="6858000"/>
          </a:xfrm>
          <a:prstGeom prst="rect">
            <a:avLst/>
          </a:prstGeom>
          <a:noFill/>
          <a:ln w="1270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bwMode="auto">
          <a:xfrm>
            <a:off x="0" y="0"/>
            <a:ext cx="9144000" cy="86769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id-ID" sz="3600" dirty="0" smtClean="0">
                <a:solidFill>
                  <a:prstClr val="white"/>
                </a:solidFill>
                <a:latin typeface="+mn-lt"/>
              </a:rPr>
              <a:t>Prinsip Penilaian</a:t>
            </a:r>
            <a:endParaRPr lang="id-ID" sz="3600" dirty="0">
              <a:solidFill>
                <a:prstClr val="white"/>
              </a:solidFill>
              <a:latin typeface="+mn-lt"/>
            </a:endParaRPr>
          </a:p>
        </p:txBody>
      </p:sp>
      <p:sp>
        <p:nvSpPr>
          <p:cNvPr id="2" name="Slide Number Placeholder 1"/>
          <p:cNvSpPr>
            <a:spLocks noGrp="1"/>
          </p:cNvSpPr>
          <p:nvPr>
            <p:ph type="sldNum" sz="quarter" idx="12"/>
          </p:nvPr>
        </p:nvSpPr>
        <p:spPr/>
        <p:txBody>
          <a:bodyPr/>
          <a:lstStyle/>
          <a:p>
            <a:fld id="{99A17DDC-BAA8-4270-A048-1FC5E77155B8}" type="slidenum">
              <a:rPr lang="en-US" smtClean="0"/>
              <a:pPr/>
              <a:t>12</a:t>
            </a:fld>
            <a:endParaRPr lang="en-US"/>
          </a:p>
        </p:txBody>
      </p:sp>
    </p:spTree>
    <p:extLst>
      <p:ext uri="{BB962C8B-B14F-4D97-AF65-F5344CB8AC3E}">
        <p14:creationId xmlns:p14="http://schemas.microsoft.com/office/powerpoint/2010/main" val="4250594692"/>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20097"/>
            <a:ext cx="8686800" cy="5715000"/>
          </a:xfrm>
        </p:spPr>
        <p:txBody>
          <a:bodyPr/>
          <a:lstStyle/>
          <a:p>
            <a:pPr marL="457200" indent="-457200">
              <a:buFont typeface="+mj-lt"/>
              <a:buAutoNum type="arabicPeriod"/>
            </a:pPr>
            <a:r>
              <a:rPr lang="id-ID" sz="2000" dirty="0" smtClean="0">
                <a:latin typeface="Berlin Sans FB" pitchFamily="34" charset="0"/>
              </a:rPr>
              <a:t>Materi </a:t>
            </a:r>
            <a:r>
              <a:rPr lang="id-ID" sz="2000" dirty="0">
                <a:latin typeface="Berlin Sans FB" pitchFamily="34" charset="0"/>
              </a:rPr>
              <a:t>penilaian dikembangkan dari kurikulum.</a:t>
            </a:r>
          </a:p>
          <a:p>
            <a:pPr marL="457200" indent="-457200">
              <a:buFont typeface="+mj-lt"/>
              <a:buAutoNum type="arabicPeriod"/>
            </a:pPr>
            <a:r>
              <a:rPr lang="id-ID" sz="2000" dirty="0" smtClean="0">
                <a:latin typeface="Berlin Sans FB" pitchFamily="34" charset="0"/>
              </a:rPr>
              <a:t>Bersifat </a:t>
            </a:r>
            <a:r>
              <a:rPr lang="id-ID" sz="2000" dirty="0">
                <a:latin typeface="Berlin Sans FB" pitchFamily="34" charset="0"/>
              </a:rPr>
              <a:t>lintas muatan atau mata pelajaran.</a:t>
            </a:r>
          </a:p>
          <a:p>
            <a:pPr marL="457200" indent="-457200">
              <a:buFont typeface="+mj-lt"/>
              <a:buAutoNum type="arabicPeriod"/>
            </a:pPr>
            <a:r>
              <a:rPr lang="id-ID" sz="2000" dirty="0" smtClean="0">
                <a:latin typeface="Berlin Sans FB" pitchFamily="34" charset="0"/>
              </a:rPr>
              <a:t>Berkaitan </a:t>
            </a:r>
            <a:r>
              <a:rPr lang="id-ID" sz="2000" dirty="0">
                <a:latin typeface="Berlin Sans FB" pitchFamily="34" charset="0"/>
              </a:rPr>
              <a:t>dengan kemampuan peserta didik.</a:t>
            </a:r>
          </a:p>
          <a:p>
            <a:pPr marL="457200" indent="-457200">
              <a:buFont typeface="+mj-lt"/>
              <a:buAutoNum type="arabicPeriod"/>
            </a:pPr>
            <a:r>
              <a:rPr lang="id-ID" sz="2000" dirty="0" smtClean="0">
                <a:latin typeface="Berlin Sans FB" pitchFamily="34" charset="0"/>
              </a:rPr>
              <a:t>Berbasis </a:t>
            </a:r>
            <a:r>
              <a:rPr lang="id-ID" sz="2000" dirty="0">
                <a:latin typeface="Berlin Sans FB" pitchFamily="34" charset="0"/>
              </a:rPr>
              <a:t>kinerja peserta didik.</a:t>
            </a:r>
          </a:p>
          <a:p>
            <a:pPr marL="457200" indent="-457200">
              <a:buFont typeface="+mj-lt"/>
              <a:buAutoNum type="arabicPeriod"/>
            </a:pPr>
            <a:r>
              <a:rPr lang="id-ID" sz="2000" dirty="0" smtClean="0">
                <a:latin typeface="Berlin Sans FB" pitchFamily="34" charset="0"/>
              </a:rPr>
              <a:t>Memotivasi </a:t>
            </a:r>
            <a:r>
              <a:rPr lang="id-ID" sz="2000" dirty="0">
                <a:latin typeface="Berlin Sans FB" pitchFamily="34" charset="0"/>
              </a:rPr>
              <a:t>belajar peserta didik.</a:t>
            </a:r>
          </a:p>
          <a:p>
            <a:pPr marL="457200" indent="-457200">
              <a:buFont typeface="+mj-lt"/>
              <a:buAutoNum type="arabicPeriod"/>
            </a:pPr>
            <a:r>
              <a:rPr lang="id-ID" sz="2000" dirty="0" smtClean="0">
                <a:latin typeface="Berlin Sans FB" pitchFamily="34" charset="0"/>
              </a:rPr>
              <a:t>Menekankan </a:t>
            </a:r>
            <a:r>
              <a:rPr lang="id-ID" sz="2000" dirty="0">
                <a:latin typeface="Berlin Sans FB" pitchFamily="34" charset="0"/>
              </a:rPr>
              <a:t>pada kegiatan dan pengalaman belajar peserta didik</a:t>
            </a:r>
            <a:r>
              <a:rPr lang="id-ID" sz="2000" dirty="0" smtClean="0">
                <a:latin typeface="Berlin Sans FB" pitchFamily="34" charset="0"/>
              </a:rPr>
              <a:t>.</a:t>
            </a:r>
          </a:p>
          <a:p>
            <a:pPr marL="457200" indent="-457200">
              <a:buFont typeface="+mj-lt"/>
              <a:buAutoNum type="arabicPeriod"/>
            </a:pPr>
            <a:r>
              <a:rPr lang="id-ID" sz="2000" dirty="0" smtClean="0">
                <a:latin typeface="Berlin Sans FB" pitchFamily="34" charset="0"/>
              </a:rPr>
              <a:t>Memberi </a:t>
            </a:r>
            <a:r>
              <a:rPr lang="id-ID" sz="2000" dirty="0">
                <a:latin typeface="Berlin Sans FB" pitchFamily="34" charset="0"/>
              </a:rPr>
              <a:t>kebebasan peserta didik untuk mengkonstruksi responnya.</a:t>
            </a:r>
          </a:p>
          <a:p>
            <a:pPr marL="457200" indent="-457200">
              <a:buFont typeface="+mj-lt"/>
              <a:buAutoNum type="arabicPeriod"/>
            </a:pPr>
            <a:r>
              <a:rPr lang="id-ID" sz="2000" dirty="0" smtClean="0">
                <a:latin typeface="Berlin Sans FB" pitchFamily="34" charset="0"/>
              </a:rPr>
              <a:t>Menekankan </a:t>
            </a:r>
            <a:r>
              <a:rPr lang="id-ID" sz="2000" dirty="0">
                <a:latin typeface="Berlin Sans FB" pitchFamily="34" charset="0"/>
              </a:rPr>
              <a:t>keterpaduan sikap, pengetahuan, dan keterampilan.</a:t>
            </a:r>
          </a:p>
          <a:p>
            <a:pPr marL="457200" indent="-457200">
              <a:buFont typeface="+mj-lt"/>
              <a:buAutoNum type="arabicPeriod"/>
            </a:pPr>
            <a:r>
              <a:rPr lang="id-ID" sz="2000" dirty="0" smtClean="0">
                <a:solidFill>
                  <a:srgbClr val="FF0000"/>
                </a:solidFill>
                <a:latin typeface="Berlin Sans FB" pitchFamily="34" charset="0"/>
              </a:rPr>
              <a:t>Mengembangkan </a:t>
            </a:r>
            <a:r>
              <a:rPr lang="id-ID" sz="2000" dirty="0">
                <a:solidFill>
                  <a:srgbClr val="FF0000"/>
                </a:solidFill>
                <a:latin typeface="Berlin Sans FB" pitchFamily="34" charset="0"/>
              </a:rPr>
              <a:t>kemampuan berpikir divergen</a:t>
            </a:r>
            <a:r>
              <a:rPr lang="id-ID" sz="2000" dirty="0">
                <a:latin typeface="Berlin Sans FB" pitchFamily="34" charset="0"/>
              </a:rPr>
              <a:t>.</a:t>
            </a:r>
          </a:p>
          <a:p>
            <a:pPr marL="457200" indent="-457200">
              <a:buFont typeface="+mj-lt"/>
              <a:buAutoNum type="arabicPeriod"/>
            </a:pPr>
            <a:r>
              <a:rPr lang="id-ID" sz="2000" dirty="0" smtClean="0">
                <a:solidFill>
                  <a:srgbClr val="FF0000"/>
                </a:solidFill>
                <a:latin typeface="Berlin Sans FB" pitchFamily="34" charset="0"/>
              </a:rPr>
              <a:t>Menjadi </a:t>
            </a:r>
            <a:r>
              <a:rPr lang="id-ID" sz="2000" dirty="0">
                <a:solidFill>
                  <a:srgbClr val="FF0000"/>
                </a:solidFill>
                <a:latin typeface="Berlin Sans FB" pitchFamily="34" charset="0"/>
              </a:rPr>
              <a:t>bagian yang tidak terpisahkan dari pembelajaran</a:t>
            </a:r>
            <a:r>
              <a:rPr lang="id-ID" sz="2000" dirty="0">
                <a:latin typeface="Berlin Sans FB" pitchFamily="34" charset="0"/>
              </a:rPr>
              <a:t>.</a:t>
            </a:r>
          </a:p>
          <a:p>
            <a:pPr marL="457200" indent="-457200">
              <a:buFont typeface="+mj-lt"/>
              <a:buAutoNum type="arabicPeriod"/>
            </a:pPr>
            <a:r>
              <a:rPr lang="id-ID" sz="2000" dirty="0" smtClean="0">
                <a:latin typeface="Berlin Sans FB" pitchFamily="34" charset="0"/>
              </a:rPr>
              <a:t>Menghendaki </a:t>
            </a:r>
            <a:r>
              <a:rPr lang="id-ID" sz="2000" dirty="0">
                <a:latin typeface="Berlin Sans FB" pitchFamily="34" charset="0"/>
              </a:rPr>
              <a:t>balikan yang segera dan terus menerus.</a:t>
            </a:r>
          </a:p>
          <a:p>
            <a:pPr marL="457200" indent="-457200">
              <a:buFont typeface="+mj-lt"/>
              <a:buAutoNum type="arabicPeriod"/>
            </a:pPr>
            <a:r>
              <a:rPr lang="id-ID" sz="2000" dirty="0" smtClean="0">
                <a:solidFill>
                  <a:srgbClr val="FF0000"/>
                </a:solidFill>
                <a:latin typeface="Berlin Sans FB" pitchFamily="34" charset="0"/>
              </a:rPr>
              <a:t>Menekankan </a:t>
            </a:r>
            <a:r>
              <a:rPr lang="id-ID" sz="2000" dirty="0">
                <a:solidFill>
                  <a:srgbClr val="FF0000"/>
                </a:solidFill>
                <a:latin typeface="Berlin Sans FB" pitchFamily="34" charset="0"/>
              </a:rPr>
              <a:t>konteks yang mencerminkan dunia nyata.</a:t>
            </a:r>
          </a:p>
          <a:p>
            <a:pPr marL="457200" indent="-457200">
              <a:buFont typeface="+mj-lt"/>
              <a:buAutoNum type="arabicPeriod"/>
            </a:pPr>
            <a:r>
              <a:rPr lang="id-ID" sz="2000" dirty="0" smtClean="0">
                <a:latin typeface="Berlin Sans FB" pitchFamily="34" charset="0"/>
              </a:rPr>
              <a:t>Terkait </a:t>
            </a:r>
            <a:r>
              <a:rPr lang="id-ID" sz="2000" dirty="0">
                <a:latin typeface="Berlin Sans FB" pitchFamily="34" charset="0"/>
              </a:rPr>
              <a:t>dengan dunia kerja.</a:t>
            </a:r>
          </a:p>
          <a:p>
            <a:pPr marL="457200" indent="-457200">
              <a:buFont typeface="+mj-lt"/>
              <a:buAutoNum type="arabicPeriod"/>
            </a:pPr>
            <a:r>
              <a:rPr lang="id-ID" sz="2000" dirty="0" smtClean="0">
                <a:latin typeface="Berlin Sans FB" pitchFamily="34" charset="0"/>
              </a:rPr>
              <a:t>Menggunakan </a:t>
            </a:r>
            <a:r>
              <a:rPr lang="id-ID" sz="2000" dirty="0">
                <a:latin typeface="Berlin Sans FB" pitchFamily="34" charset="0"/>
              </a:rPr>
              <a:t>data yang diperoleh langsung dari dunia nyata.</a:t>
            </a:r>
          </a:p>
          <a:p>
            <a:pPr marL="457200" indent="-457200">
              <a:buFont typeface="+mj-lt"/>
              <a:buAutoNum type="arabicPeriod"/>
            </a:pPr>
            <a:r>
              <a:rPr lang="id-ID" sz="2000" dirty="0" smtClean="0">
                <a:solidFill>
                  <a:srgbClr val="FF0000"/>
                </a:solidFill>
                <a:latin typeface="Berlin Sans FB" pitchFamily="34" charset="0"/>
              </a:rPr>
              <a:t>Menggunakan </a:t>
            </a:r>
            <a:r>
              <a:rPr lang="id-ID" sz="2000" dirty="0">
                <a:solidFill>
                  <a:srgbClr val="FF0000"/>
                </a:solidFill>
                <a:latin typeface="Berlin Sans FB" pitchFamily="34" charset="0"/>
              </a:rPr>
              <a:t>berbagai cara dan instrumen</a:t>
            </a:r>
            <a:r>
              <a:rPr lang="id-ID" sz="2000" dirty="0">
                <a:latin typeface="Berlin Sans FB" pitchFamily="34" charset="0"/>
              </a:rPr>
              <a:t>.</a:t>
            </a:r>
          </a:p>
        </p:txBody>
      </p:sp>
      <p:sp>
        <p:nvSpPr>
          <p:cNvPr id="4" name="Title 1"/>
          <p:cNvSpPr txBox="1">
            <a:spLocks/>
          </p:cNvSpPr>
          <p:nvPr/>
        </p:nvSpPr>
        <p:spPr bwMode="auto">
          <a:xfrm>
            <a:off x="0" y="0"/>
            <a:ext cx="9144000" cy="86769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id-ID" sz="3200" dirty="0" smtClean="0">
                <a:solidFill>
                  <a:prstClr val="white"/>
                </a:solidFill>
                <a:latin typeface="+mn-lt"/>
              </a:rPr>
              <a:t>Prinsip Khusus Penilaian Autentik</a:t>
            </a:r>
            <a:endParaRPr lang="id-ID" sz="3200" dirty="0">
              <a:solidFill>
                <a:prstClr val="white"/>
              </a:solidFill>
              <a:latin typeface="+mn-lt"/>
            </a:endParaRPr>
          </a:p>
        </p:txBody>
      </p:sp>
      <p:sp>
        <p:nvSpPr>
          <p:cNvPr id="2" name="Slide Number Placeholder 1"/>
          <p:cNvSpPr>
            <a:spLocks noGrp="1"/>
          </p:cNvSpPr>
          <p:nvPr>
            <p:ph type="sldNum" sz="quarter" idx="12"/>
          </p:nvPr>
        </p:nvSpPr>
        <p:spPr/>
        <p:txBody>
          <a:bodyPr/>
          <a:lstStyle/>
          <a:p>
            <a:fld id="{99A17DDC-BAA8-4270-A048-1FC5E77155B8}" type="slidenum">
              <a:rPr lang="en-US" smtClean="0"/>
              <a:pPr/>
              <a:t>13</a:t>
            </a:fld>
            <a:endParaRPr lang="en-US"/>
          </a:p>
        </p:txBody>
      </p:sp>
    </p:spTree>
    <p:extLst>
      <p:ext uri="{BB962C8B-B14F-4D97-AF65-F5344CB8AC3E}">
        <p14:creationId xmlns:p14="http://schemas.microsoft.com/office/powerpoint/2010/main" val="3022259629"/>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0935EC6-4084-4CEE-8F8D-A46F35AB7E8A}" type="slidenum">
              <a:rPr lang="en-US" smtClean="0">
                <a:solidFill>
                  <a:prstClr val="black"/>
                </a:solidFill>
              </a:rPr>
              <a:pPr>
                <a:defRPr/>
              </a:pPr>
              <a:t>14</a:t>
            </a:fld>
            <a:endParaRPr lang="en-US" dirty="0">
              <a:solidFill>
                <a:prstClr val="black"/>
              </a:solidFill>
            </a:endParaRPr>
          </a:p>
        </p:txBody>
      </p:sp>
      <p:graphicFrame>
        <p:nvGraphicFramePr>
          <p:cNvPr id="3" name="Table 2"/>
          <p:cNvGraphicFramePr>
            <a:graphicFrameLocks noGrp="1"/>
          </p:cNvGraphicFramePr>
          <p:nvPr/>
        </p:nvGraphicFramePr>
        <p:xfrm>
          <a:off x="5203581" y="1501775"/>
          <a:ext cx="3656640" cy="4490114"/>
        </p:xfrm>
        <a:graphic>
          <a:graphicData uri="http://schemas.openxmlformats.org/drawingml/2006/table">
            <a:tbl>
              <a:tblPr/>
              <a:tblGrid>
                <a:gridCol w="1260281"/>
                <a:gridCol w="1198179"/>
                <a:gridCol w="1198180"/>
              </a:tblGrid>
              <a:tr h="583280">
                <a:tc>
                  <a:txBody>
                    <a:bodyPr/>
                    <a:lstStyle/>
                    <a:p>
                      <a:pPr algn="ctr">
                        <a:spcBef>
                          <a:spcPts val="600"/>
                        </a:spcBef>
                        <a:spcAft>
                          <a:spcPts val="600"/>
                        </a:spcAft>
                      </a:pPr>
                      <a:r>
                        <a:rPr lang="id-ID" sz="1600" b="1" dirty="0" smtClean="0">
                          <a:solidFill>
                            <a:srgbClr val="080CB8"/>
                          </a:solidFill>
                          <a:latin typeface="Arial Narrow" pitchFamily="34" charset="0"/>
                          <a:ea typeface="Times New Roman"/>
                        </a:rPr>
                        <a:t>Sikap</a:t>
                      </a:r>
                      <a:endParaRPr lang="id-ID" sz="1600" b="1" dirty="0">
                        <a:solidFill>
                          <a:srgbClr val="080CB8"/>
                        </a:solidFill>
                        <a:latin typeface="Arial Narrow" pitchFamily="34" charset="0"/>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spcBef>
                          <a:spcPts val="600"/>
                        </a:spcBef>
                        <a:spcAft>
                          <a:spcPts val="600"/>
                        </a:spcAft>
                      </a:pPr>
                      <a:r>
                        <a:rPr lang="id-ID" sz="1600" b="1" dirty="0">
                          <a:solidFill>
                            <a:srgbClr val="080CB8"/>
                          </a:solidFill>
                          <a:latin typeface="Arial Narrow" pitchFamily="34" charset="0"/>
                          <a:ea typeface="Times New Roman"/>
                        </a:rPr>
                        <a:t>Pengetahuan</a:t>
                      </a: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spcBef>
                          <a:spcPts val="600"/>
                        </a:spcBef>
                        <a:spcAft>
                          <a:spcPts val="600"/>
                        </a:spcAft>
                      </a:pPr>
                      <a:r>
                        <a:rPr lang="id-ID" sz="1600" b="1" dirty="0">
                          <a:solidFill>
                            <a:srgbClr val="080CB8"/>
                          </a:solidFill>
                          <a:latin typeface="Arial Narrow" pitchFamily="34" charset="0"/>
                          <a:ea typeface="Times New Roman"/>
                        </a:rPr>
                        <a:t>Keterampilan</a:t>
                      </a: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651139">
                <a:tc>
                  <a:txBody>
                    <a:bodyPr/>
                    <a:lstStyle/>
                    <a:p>
                      <a:pPr algn="just">
                        <a:spcBef>
                          <a:spcPts val="600"/>
                        </a:spcBef>
                        <a:spcAft>
                          <a:spcPts val="600"/>
                        </a:spcAft>
                      </a:pPr>
                      <a:r>
                        <a:rPr lang="en-US" sz="1400" b="1" dirty="0" err="1">
                          <a:solidFill>
                            <a:srgbClr val="000000"/>
                          </a:solidFill>
                          <a:latin typeface="Times New Roman"/>
                          <a:ea typeface="Times New Roman"/>
                        </a:rPr>
                        <a:t>Menerima</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Meng</a:t>
                      </a:r>
                      <a:r>
                        <a:rPr lang="id-ID" sz="1400" b="1" dirty="0">
                          <a:solidFill>
                            <a:srgbClr val="000000"/>
                          </a:solidFill>
                          <a:latin typeface="Times New Roman"/>
                          <a:ea typeface="Times New Roman"/>
                        </a:rPr>
                        <a:t>ingat</a:t>
                      </a: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Mengamati</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651139">
                <a:tc>
                  <a:txBody>
                    <a:bodyPr/>
                    <a:lstStyle/>
                    <a:p>
                      <a:pPr algn="just">
                        <a:spcBef>
                          <a:spcPts val="600"/>
                        </a:spcBef>
                        <a:spcAft>
                          <a:spcPts val="600"/>
                        </a:spcAft>
                      </a:pPr>
                      <a:r>
                        <a:rPr lang="en-US" sz="1400" b="1" dirty="0" err="1">
                          <a:solidFill>
                            <a:srgbClr val="000000"/>
                          </a:solidFill>
                          <a:latin typeface="Times New Roman"/>
                          <a:ea typeface="Times New Roman"/>
                        </a:rPr>
                        <a:t>Menjalanka</a:t>
                      </a:r>
                      <a:r>
                        <a:rPr lang="id-ID" sz="1400" b="1" dirty="0">
                          <a:solidFill>
                            <a:srgbClr val="000000"/>
                          </a:solidFill>
                          <a:latin typeface="Times New Roman"/>
                          <a:ea typeface="Times New Roman"/>
                        </a:rPr>
                        <a:t>n</a:t>
                      </a: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a:solidFill>
                            <a:srgbClr val="000000"/>
                          </a:solidFill>
                          <a:latin typeface="Times New Roman"/>
                          <a:ea typeface="Times New Roman"/>
                        </a:rPr>
                        <a:t>Memahami</a:t>
                      </a:r>
                      <a:endParaRPr lang="id-ID" sz="1400" b="1">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Menanya</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651139">
                <a:tc>
                  <a:txBody>
                    <a:bodyPr/>
                    <a:lstStyle/>
                    <a:p>
                      <a:pPr algn="just">
                        <a:spcBef>
                          <a:spcPts val="600"/>
                        </a:spcBef>
                        <a:spcAft>
                          <a:spcPts val="600"/>
                        </a:spcAft>
                      </a:pPr>
                      <a:r>
                        <a:rPr lang="en-US" sz="1400" b="1" dirty="0" err="1">
                          <a:solidFill>
                            <a:srgbClr val="000000"/>
                          </a:solidFill>
                          <a:latin typeface="Times New Roman"/>
                          <a:ea typeface="Times New Roman"/>
                        </a:rPr>
                        <a:t>Menghargai</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Menerapkan</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Mencoba</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651139">
                <a:tc>
                  <a:txBody>
                    <a:bodyPr/>
                    <a:lstStyle/>
                    <a:p>
                      <a:pPr algn="just">
                        <a:spcBef>
                          <a:spcPts val="600"/>
                        </a:spcBef>
                        <a:spcAft>
                          <a:spcPts val="600"/>
                        </a:spcAft>
                      </a:pPr>
                      <a:r>
                        <a:rPr lang="en-US" sz="1400" b="1">
                          <a:solidFill>
                            <a:srgbClr val="000000"/>
                          </a:solidFill>
                          <a:latin typeface="Times New Roman"/>
                          <a:ea typeface="Times New Roman"/>
                        </a:rPr>
                        <a:t>Menghayat</a:t>
                      </a:r>
                      <a:r>
                        <a:rPr lang="id-ID" sz="1400" b="1">
                          <a:solidFill>
                            <a:srgbClr val="000000"/>
                          </a:solidFill>
                          <a:latin typeface="Times New Roman"/>
                          <a:ea typeface="Times New Roman"/>
                        </a:rPr>
                        <a:t>i,</a:t>
                      </a: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Menganalis</a:t>
                      </a:r>
                      <a:r>
                        <a:rPr lang="id-ID" sz="1400" b="1" dirty="0">
                          <a:solidFill>
                            <a:srgbClr val="000000"/>
                          </a:solidFill>
                          <a:latin typeface="Times New Roman"/>
                          <a:ea typeface="Times New Roman"/>
                        </a:rPr>
                        <a:t>is</a:t>
                      </a: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Menalar</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651139">
                <a:tc>
                  <a:txBody>
                    <a:bodyPr/>
                    <a:lstStyle/>
                    <a:p>
                      <a:pPr algn="just">
                        <a:spcBef>
                          <a:spcPts val="600"/>
                        </a:spcBef>
                        <a:spcAft>
                          <a:spcPts val="600"/>
                        </a:spcAft>
                      </a:pPr>
                      <a:r>
                        <a:rPr lang="en-US" sz="1400" b="1" dirty="0" err="1">
                          <a:solidFill>
                            <a:srgbClr val="FF0000"/>
                          </a:solidFill>
                          <a:latin typeface="Times New Roman"/>
                          <a:ea typeface="Times New Roman"/>
                        </a:rPr>
                        <a:t>Mengamalkan</a:t>
                      </a:r>
                      <a:endParaRPr lang="id-ID" sz="1400" b="1" dirty="0">
                        <a:solidFill>
                          <a:srgbClr val="FF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Mengevaluasi</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000000"/>
                          </a:solidFill>
                          <a:latin typeface="Times New Roman"/>
                          <a:ea typeface="Times New Roman"/>
                        </a:rPr>
                        <a:t>Menyaji</a:t>
                      </a:r>
                      <a:endParaRPr lang="id-ID" sz="1400" b="1" dirty="0">
                        <a:solidFill>
                          <a:srgbClr val="00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r h="651139">
                <a:tc>
                  <a:txBody>
                    <a:bodyPr/>
                    <a:lstStyle/>
                    <a:p>
                      <a:pPr algn="just">
                        <a:spcBef>
                          <a:spcPts val="600"/>
                        </a:spcBef>
                        <a:spcAft>
                          <a:spcPts val="600"/>
                        </a:spcAft>
                      </a:pPr>
                      <a:r>
                        <a:rPr lang="id-ID" sz="1400" b="1">
                          <a:solidFill>
                            <a:srgbClr val="000000"/>
                          </a:solidFill>
                          <a:latin typeface="Times New Roman"/>
                          <a:ea typeface="Times New Roman"/>
                        </a:rPr>
                        <a:t>-</a:t>
                      </a: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FF0000"/>
                          </a:solidFill>
                          <a:latin typeface="Times New Roman"/>
                          <a:ea typeface="Times New Roman"/>
                        </a:rPr>
                        <a:t>Mencipta</a:t>
                      </a:r>
                      <a:endParaRPr lang="id-ID" sz="1400" b="1" dirty="0">
                        <a:solidFill>
                          <a:srgbClr val="FF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just">
                        <a:spcBef>
                          <a:spcPts val="600"/>
                        </a:spcBef>
                        <a:spcAft>
                          <a:spcPts val="600"/>
                        </a:spcAft>
                      </a:pPr>
                      <a:r>
                        <a:rPr lang="en-US" sz="1400" b="1" dirty="0" err="1">
                          <a:solidFill>
                            <a:srgbClr val="FF0000"/>
                          </a:solidFill>
                          <a:latin typeface="Times New Roman"/>
                          <a:ea typeface="Times New Roman"/>
                        </a:rPr>
                        <a:t>Mencipta</a:t>
                      </a:r>
                      <a:endParaRPr lang="id-ID" sz="1400" b="1" dirty="0">
                        <a:solidFill>
                          <a:srgbClr val="FF0000"/>
                        </a:solidFill>
                        <a:latin typeface="Times New Roman"/>
                        <a:ea typeface="Times New Roman"/>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r>
            </a:tbl>
          </a:graphicData>
        </a:graphic>
      </p:graphicFrame>
      <p:sp>
        <p:nvSpPr>
          <p:cNvPr id="15" name="TextBox 17"/>
          <p:cNvSpPr txBox="1">
            <a:spLocks noChangeArrowheads="1"/>
          </p:cNvSpPr>
          <p:nvPr/>
        </p:nvSpPr>
        <p:spPr bwMode="auto">
          <a:xfrm>
            <a:off x="1" y="0"/>
            <a:ext cx="9144000" cy="646331"/>
          </a:xfrm>
          <a:prstGeom prst="rect">
            <a:avLst/>
          </a:prstGeom>
          <a:solidFill>
            <a:schemeClr val="accent1">
              <a:lumMod val="75000"/>
            </a:schemeClr>
          </a:solidFill>
          <a:ln w="9525">
            <a:noFill/>
            <a:miter lim="800000"/>
            <a:headEnd/>
            <a:tailEnd/>
          </a:ln>
        </p:spPr>
        <p:txBody>
          <a:bodyPr wrap="square">
            <a:spAutoFit/>
          </a:bodyPr>
          <a:lstStyle/>
          <a:p>
            <a:pPr algn="ctr"/>
            <a:r>
              <a:rPr lang="id-ID" sz="3600" dirty="0" smtClean="0">
                <a:solidFill>
                  <a:schemeClr val="bg1"/>
                </a:solidFill>
              </a:rPr>
              <a:t>Relasi Fungsional Belajar Dan Pembelajaran</a:t>
            </a:r>
            <a:endParaRPr lang="id-ID" sz="3600" dirty="0">
              <a:solidFill>
                <a:schemeClr val="bg1"/>
              </a:solidFill>
            </a:endParaRPr>
          </a:p>
        </p:txBody>
      </p:sp>
      <p:sp>
        <p:nvSpPr>
          <p:cNvPr id="16" name="TextBox 19"/>
          <p:cNvSpPr txBox="1">
            <a:spLocks noChangeArrowheads="1"/>
          </p:cNvSpPr>
          <p:nvPr/>
        </p:nvSpPr>
        <p:spPr bwMode="auto">
          <a:xfrm>
            <a:off x="5177204" y="969963"/>
            <a:ext cx="3661995" cy="400110"/>
          </a:xfrm>
          <a:prstGeom prst="rect">
            <a:avLst/>
          </a:prstGeom>
          <a:solidFill>
            <a:schemeClr val="tx2">
              <a:lumMod val="60000"/>
              <a:lumOff val="40000"/>
            </a:schemeClr>
          </a:solidFill>
          <a:ln w="9525">
            <a:noFill/>
            <a:miter lim="800000"/>
            <a:headEnd/>
            <a:tailEnd/>
          </a:ln>
        </p:spPr>
        <p:txBody>
          <a:bodyPr wrap="square">
            <a:spAutoFit/>
          </a:bodyPr>
          <a:lstStyle/>
          <a:p>
            <a:pPr algn="ctr"/>
            <a:r>
              <a:rPr lang="id-ID" sz="2000" dirty="0">
                <a:solidFill>
                  <a:schemeClr val="bg1"/>
                </a:solidFill>
              </a:rPr>
              <a:t>Capaian pembelajaran</a:t>
            </a:r>
          </a:p>
        </p:txBody>
      </p:sp>
      <p:sp>
        <p:nvSpPr>
          <p:cNvPr id="17" name="TextBox 20"/>
          <p:cNvSpPr txBox="1">
            <a:spLocks noChangeArrowheads="1"/>
          </p:cNvSpPr>
          <p:nvPr/>
        </p:nvSpPr>
        <p:spPr bwMode="auto">
          <a:xfrm>
            <a:off x="1285143" y="971550"/>
            <a:ext cx="2996508" cy="400050"/>
          </a:xfrm>
          <a:prstGeom prst="rect">
            <a:avLst/>
          </a:prstGeom>
          <a:solidFill>
            <a:schemeClr val="tx2">
              <a:lumMod val="60000"/>
              <a:lumOff val="40000"/>
            </a:schemeClr>
          </a:solidFill>
          <a:ln w="9525">
            <a:noFill/>
            <a:miter lim="800000"/>
            <a:headEnd/>
            <a:tailEnd/>
          </a:ln>
        </p:spPr>
        <p:txBody>
          <a:bodyPr wrap="square">
            <a:spAutoFit/>
          </a:bodyPr>
          <a:lstStyle/>
          <a:p>
            <a:pPr algn="ctr"/>
            <a:r>
              <a:rPr lang="id-ID" sz="2000" dirty="0">
                <a:solidFill>
                  <a:schemeClr val="bg1"/>
                </a:solidFill>
              </a:rPr>
              <a:t>Proses Pembelajaran</a:t>
            </a:r>
          </a:p>
        </p:txBody>
      </p:sp>
      <p:sp>
        <p:nvSpPr>
          <p:cNvPr id="18" name="Rounded Rectangle 7"/>
          <p:cNvSpPr>
            <a:spLocks noChangeArrowheads="1"/>
          </p:cNvSpPr>
          <p:nvPr/>
        </p:nvSpPr>
        <p:spPr bwMode="auto">
          <a:xfrm>
            <a:off x="1286052" y="2207830"/>
            <a:ext cx="527538" cy="430213"/>
          </a:xfrm>
          <a:custGeom>
            <a:avLst/>
            <a:gdLst>
              <a:gd name="T0" fmla="*/ 14227 w 865186"/>
              <a:gd name="T1" fmla="*/ 0 h 411480"/>
              <a:gd name="T2" fmla="*/ 28453 w 865186"/>
              <a:gd name="T3" fmla="*/ 47646640 h 411480"/>
              <a:gd name="T4" fmla="*/ 14227 w 865186"/>
              <a:gd name="T5" fmla="*/ 95293201 h 411480"/>
              <a:gd name="T6" fmla="*/ 0 w 865186"/>
              <a:gd name="T7" fmla="*/ 47646640 h 411480"/>
              <a:gd name="T8" fmla="*/ 17694720 60000 65536"/>
              <a:gd name="T9" fmla="*/ 0 60000 65536"/>
              <a:gd name="T10" fmla="*/ 5898240 60000 65536"/>
              <a:gd name="T11" fmla="*/ 11796480 60000 65536"/>
              <a:gd name="T12" fmla="*/ 20086 w 865186"/>
              <a:gd name="T13" fmla="*/ 20087 h 411480"/>
              <a:gd name="T14" fmla="*/ 845100 w 865186"/>
              <a:gd name="T15" fmla="*/ 391393 h 411480"/>
            </a:gdLst>
            <a:ahLst/>
            <a:cxnLst>
              <a:cxn ang="T8">
                <a:pos x="T0" y="T1"/>
              </a:cxn>
              <a:cxn ang="T9">
                <a:pos x="T2" y="T3"/>
              </a:cxn>
              <a:cxn ang="T10">
                <a:pos x="T4" y="T5"/>
              </a:cxn>
              <a:cxn ang="T11">
                <a:pos x="T6" y="T7"/>
              </a:cxn>
            </a:cxnLst>
            <a:rect l="T12" t="T13" r="T14" b="T15"/>
            <a:pathLst>
              <a:path w="865186" h="411480">
                <a:moveTo>
                  <a:pt x="68580" y="0"/>
                </a:moveTo>
                <a:lnTo>
                  <a:pt x="68579" y="0"/>
                </a:lnTo>
                <a:cubicBezTo>
                  <a:pt x="30704" y="0"/>
                  <a:pt x="0" y="30704"/>
                  <a:pt x="0" y="68579"/>
                </a:cubicBezTo>
                <a:lnTo>
                  <a:pt x="0" y="342900"/>
                </a:lnTo>
                <a:cubicBezTo>
                  <a:pt x="0" y="380775"/>
                  <a:pt x="30704" y="411479"/>
                  <a:pt x="68579" y="411480"/>
                </a:cubicBezTo>
                <a:lnTo>
                  <a:pt x="796606" y="411480"/>
                </a:lnTo>
                <a:cubicBezTo>
                  <a:pt x="834481" y="411479"/>
                  <a:pt x="865186" y="380775"/>
                  <a:pt x="865186" y="342900"/>
                </a:cubicBezTo>
                <a:lnTo>
                  <a:pt x="865186" y="68580"/>
                </a:lnTo>
                <a:cubicBezTo>
                  <a:pt x="865186" y="30704"/>
                  <a:pt x="834481" y="0"/>
                  <a:pt x="796606" y="0"/>
                </a:cubicBezTo>
                <a:lnTo>
                  <a:pt x="68580" y="0"/>
                </a:lnTo>
                <a:close/>
              </a:path>
            </a:pathLst>
          </a:custGeom>
          <a:solidFill>
            <a:schemeClr val="accent3">
              <a:lumMod val="40000"/>
              <a:lumOff val="60000"/>
            </a:schemeClr>
          </a:solidFill>
          <a:ln w="3172">
            <a:solidFill>
              <a:srgbClr val="948A54"/>
            </a:solidFill>
            <a:miter lim="800000"/>
            <a:headEnd/>
            <a:tailEnd/>
          </a:ln>
        </p:spPr>
        <p:txBody>
          <a:bodyPr anchor="ctr" anchorCtr="1"/>
          <a:lstStyle/>
          <a:p>
            <a:pPr algn="ctr">
              <a:defRPr/>
            </a:pPr>
            <a:r>
              <a:rPr lang="id-ID" sz="2000" b="1" dirty="0">
                <a:latin typeface="Berlin Sans FB" pitchFamily="34" charset="0"/>
              </a:rPr>
              <a:t>1</a:t>
            </a:r>
          </a:p>
        </p:txBody>
      </p:sp>
      <p:sp>
        <p:nvSpPr>
          <p:cNvPr id="19" name="Rounded Rectangle 7"/>
          <p:cNvSpPr>
            <a:spLocks noChangeArrowheads="1"/>
          </p:cNvSpPr>
          <p:nvPr/>
        </p:nvSpPr>
        <p:spPr bwMode="auto">
          <a:xfrm>
            <a:off x="1286052" y="4951029"/>
            <a:ext cx="575896" cy="560388"/>
          </a:xfrm>
          <a:custGeom>
            <a:avLst/>
            <a:gdLst>
              <a:gd name="T0" fmla="*/ 14227 w 865186"/>
              <a:gd name="T1" fmla="*/ 0 h 411480"/>
              <a:gd name="T2" fmla="*/ 28453 w 865186"/>
              <a:gd name="T3" fmla="*/ 47646640 h 411480"/>
              <a:gd name="T4" fmla="*/ 14227 w 865186"/>
              <a:gd name="T5" fmla="*/ 95293201 h 411480"/>
              <a:gd name="T6" fmla="*/ 0 w 865186"/>
              <a:gd name="T7" fmla="*/ 47646640 h 411480"/>
              <a:gd name="T8" fmla="*/ 17694720 60000 65536"/>
              <a:gd name="T9" fmla="*/ 0 60000 65536"/>
              <a:gd name="T10" fmla="*/ 5898240 60000 65536"/>
              <a:gd name="T11" fmla="*/ 11796480 60000 65536"/>
              <a:gd name="T12" fmla="*/ 20086 w 865186"/>
              <a:gd name="T13" fmla="*/ 20087 h 411480"/>
              <a:gd name="T14" fmla="*/ 845100 w 865186"/>
              <a:gd name="T15" fmla="*/ 391393 h 411480"/>
            </a:gdLst>
            <a:ahLst/>
            <a:cxnLst>
              <a:cxn ang="T8">
                <a:pos x="T0" y="T1"/>
              </a:cxn>
              <a:cxn ang="T9">
                <a:pos x="T2" y="T3"/>
              </a:cxn>
              <a:cxn ang="T10">
                <a:pos x="T4" y="T5"/>
              </a:cxn>
              <a:cxn ang="T11">
                <a:pos x="T6" y="T7"/>
              </a:cxn>
            </a:cxnLst>
            <a:rect l="T12" t="T13" r="T14" b="T15"/>
            <a:pathLst>
              <a:path w="865186" h="411480">
                <a:moveTo>
                  <a:pt x="68580" y="0"/>
                </a:moveTo>
                <a:lnTo>
                  <a:pt x="68579" y="0"/>
                </a:lnTo>
                <a:cubicBezTo>
                  <a:pt x="30704" y="0"/>
                  <a:pt x="0" y="30704"/>
                  <a:pt x="0" y="68579"/>
                </a:cubicBezTo>
                <a:lnTo>
                  <a:pt x="0" y="342900"/>
                </a:lnTo>
                <a:cubicBezTo>
                  <a:pt x="0" y="380775"/>
                  <a:pt x="30704" y="411479"/>
                  <a:pt x="68579" y="411480"/>
                </a:cubicBezTo>
                <a:lnTo>
                  <a:pt x="796606" y="411480"/>
                </a:lnTo>
                <a:cubicBezTo>
                  <a:pt x="834481" y="411479"/>
                  <a:pt x="865186" y="380775"/>
                  <a:pt x="865186" y="342900"/>
                </a:cubicBezTo>
                <a:lnTo>
                  <a:pt x="865186" y="68580"/>
                </a:lnTo>
                <a:cubicBezTo>
                  <a:pt x="865186" y="30704"/>
                  <a:pt x="834481" y="0"/>
                  <a:pt x="796606" y="0"/>
                </a:cubicBezTo>
                <a:lnTo>
                  <a:pt x="68580" y="0"/>
                </a:lnTo>
                <a:close/>
              </a:path>
            </a:pathLst>
          </a:custGeom>
          <a:solidFill>
            <a:schemeClr val="accent3">
              <a:lumMod val="40000"/>
              <a:lumOff val="60000"/>
            </a:schemeClr>
          </a:solidFill>
          <a:ln w="3172">
            <a:solidFill>
              <a:srgbClr val="948A54"/>
            </a:solidFill>
            <a:miter lim="800000"/>
            <a:headEnd/>
            <a:tailEnd/>
          </a:ln>
        </p:spPr>
        <p:txBody>
          <a:bodyPr anchor="ctr" anchorCtr="1"/>
          <a:lstStyle/>
          <a:p>
            <a:pPr algn="ctr">
              <a:defRPr/>
            </a:pPr>
            <a:r>
              <a:rPr lang="id-ID" sz="2000" b="1" dirty="0">
                <a:latin typeface="Berlin Sans FB" pitchFamily="34" charset="0"/>
              </a:rPr>
              <a:t>5</a:t>
            </a:r>
          </a:p>
        </p:txBody>
      </p:sp>
      <p:sp>
        <p:nvSpPr>
          <p:cNvPr id="20" name="Right Arrow 19"/>
          <p:cNvSpPr/>
          <p:nvPr/>
        </p:nvSpPr>
        <p:spPr>
          <a:xfrm>
            <a:off x="742394" y="1825243"/>
            <a:ext cx="4434254" cy="3944937"/>
          </a:xfrm>
          <a:prstGeom prst="rightArrow">
            <a:avLst>
              <a:gd name="adj1" fmla="val 50000"/>
              <a:gd name="adj2" fmla="val 49213"/>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a:p>
        </p:txBody>
      </p:sp>
      <p:sp>
        <p:nvSpPr>
          <p:cNvPr id="21" name="Rounded Rectangle 6"/>
          <p:cNvSpPr>
            <a:spLocks noChangeArrowheads="1"/>
          </p:cNvSpPr>
          <p:nvPr/>
        </p:nvSpPr>
        <p:spPr bwMode="auto">
          <a:xfrm>
            <a:off x="2112529" y="2850768"/>
            <a:ext cx="2156754" cy="504825"/>
          </a:xfrm>
          <a:custGeom>
            <a:avLst/>
            <a:gdLst>
              <a:gd name="T0" fmla="*/ 4037805 w 8075615"/>
              <a:gd name="T1" fmla="*/ 0 h 411480"/>
              <a:gd name="T2" fmla="*/ 8075605 w 8075615"/>
              <a:gd name="T3" fmla="*/ 204950 h 411480"/>
              <a:gd name="T4" fmla="*/ 4037805 w 8075615"/>
              <a:gd name="T5" fmla="*/ 409897 h 411480"/>
              <a:gd name="T6" fmla="*/ 0 w 8075615"/>
              <a:gd name="T7" fmla="*/ 204950 h 411480"/>
              <a:gd name="T8" fmla="*/ 17694720 60000 65536"/>
              <a:gd name="T9" fmla="*/ 0 60000 65536"/>
              <a:gd name="T10" fmla="*/ 5898240 60000 65536"/>
              <a:gd name="T11" fmla="*/ 11796480 60000 65536"/>
              <a:gd name="T12" fmla="*/ 20087 w 8075615"/>
              <a:gd name="T13" fmla="*/ 20087 h 411480"/>
              <a:gd name="T14" fmla="*/ 8055531 w 8075615"/>
              <a:gd name="T15" fmla="*/ 391393 h 411480"/>
            </a:gdLst>
            <a:ahLst/>
            <a:cxnLst>
              <a:cxn ang="T8">
                <a:pos x="T0" y="T1"/>
              </a:cxn>
              <a:cxn ang="T9">
                <a:pos x="T2" y="T3"/>
              </a:cxn>
              <a:cxn ang="T10">
                <a:pos x="T4" y="T5"/>
              </a:cxn>
              <a:cxn ang="T11">
                <a:pos x="T6" y="T7"/>
              </a:cxn>
            </a:cxnLst>
            <a:rect l="T12" t="T13" r="T14" b="T15"/>
            <a:pathLst>
              <a:path w="8075615" h="411480">
                <a:moveTo>
                  <a:pt x="68580" y="0"/>
                </a:moveTo>
                <a:lnTo>
                  <a:pt x="68579" y="0"/>
                </a:lnTo>
                <a:cubicBezTo>
                  <a:pt x="30704" y="0"/>
                  <a:pt x="0" y="30704"/>
                  <a:pt x="0" y="68579"/>
                </a:cubicBezTo>
                <a:lnTo>
                  <a:pt x="0" y="342900"/>
                </a:lnTo>
                <a:cubicBezTo>
                  <a:pt x="0" y="380775"/>
                  <a:pt x="30704" y="411479"/>
                  <a:pt x="68579" y="411480"/>
                </a:cubicBezTo>
                <a:lnTo>
                  <a:pt x="8007035" y="411480"/>
                </a:lnTo>
                <a:cubicBezTo>
                  <a:pt x="8044910" y="411479"/>
                  <a:pt x="8075615" y="380775"/>
                  <a:pt x="8075615" y="342900"/>
                </a:cubicBezTo>
                <a:lnTo>
                  <a:pt x="8075615" y="68580"/>
                </a:lnTo>
                <a:cubicBezTo>
                  <a:pt x="8075615" y="30704"/>
                  <a:pt x="8044910" y="0"/>
                  <a:pt x="8007035" y="0"/>
                </a:cubicBezTo>
                <a:lnTo>
                  <a:pt x="68580" y="0"/>
                </a:lnTo>
                <a:close/>
              </a:path>
            </a:pathLst>
          </a:custGeom>
          <a:solidFill>
            <a:schemeClr val="accent3">
              <a:lumMod val="40000"/>
              <a:lumOff val="60000"/>
            </a:schemeClr>
          </a:solidFill>
          <a:ln w="9525">
            <a:noFill/>
            <a:miter lim="800000"/>
            <a:headEnd/>
            <a:tailEnd/>
          </a:ln>
        </p:spPr>
        <p:txBody>
          <a:bodyPr anchor="ctr"/>
          <a:lstStyle/>
          <a:p>
            <a:pPr fontAlgn="auto">
              <a:lnSpc>
                <a:spcPts val="2100"/>
              </a:lnSpc>
              <a:spcBef>
                <a:spcPts val="0"/>
              </a:spcBef>
              <a:spcAft>
                <a:spcPts val="0"/>
              </a:spcAft>
              <a:defRPr/>
            </a:pPr>
            <a:r>
              <a:rPr lang="id-ID" sz="2000" b="1" dirty="0" smtClean="0">
                <a:latin typeface="Berlin Sans FB" pitchFamily="34" charset="0"/>
              </a:rPr>
              <a:t>Menanya</a:t>
            </a:r>
            <a:endParaRPr lang="en-GB" sz="2000" b="1" dirty="0">
              <a:latin typeface="Berlin Sans FB" pitchFamily="34" charset="0"/>
            </a:endParaRPr>
          </a:p>
        </p:txBody>
      </p:sp>
      <p:sp>
        <p:nvSpPr>
          <p:cNvPr id="22" name="Rounded Rectangle 6"/>
          <p:cNvSpPr>
            <a:spLocks noChangeArrowheads="1"/>
          </p:cNvSpPr>
          <p:nvPr/>
        </p:nvSpPr>
        <p:spPr bwMode="auto">
          <a:xfrm>
            <a:off x="2112529" y="3511167"/>
            <a:ext cx="2169122" cy="525462"/>
          </a:xfrm>
          <a:custGeom>
            <a:avLst/>
            <a:gdLst>
              <a:gd name="T0" fmla="*/ 4037805 w 8075615"/>
              <a:gd name="T1" fmla="*/ 0 h 411480"/>
              <a:gd name="T2" fmla="*/ 8075605 w 8075615"/>
              <a:gd name="T3" fmla="*/ 204950 h 411480"/>
              <a:gd name="T4" fmla="*/ 4037805 w 8075615"/>
              <a:gd name="T5" fmla="*/ 409897 h 411480"/>
              <a:gd name="T6" fmla="*/ 0 w 8075615"/>
              <a:gd name="T7" fmla="*/ 204950 h 411480"/>
              <a:gd name="T8" fmla="*/ 17694720 60000 65536"/>
              <a:gd name="T9" fmla="*/ 0 60000 65536"/>
              <a:gd name="T10" fmla="*/ 5898240 60000 65536"/>
              <a:gd name="T11" fmla="*/ 11796480 60000 65536"/>
              <a:gd name="T12" fmla="*/ 20087 w 8075615"/>
              <a:gd name="T13" fmla="*/ 20087 h 411480"/>
              <a:gd name="T14" fmla="*/ 8055531 w 8075615"/>
              <a:gd name="T15" fmla="*/ 391393 h 411480"/>
            </a:gdLst>
            <a:ahLst/>
            <a:cxnLst>
              <a:cxn ang="T8">
                <a:pos x="T0" y="T1"/>
              </a:cxn>
              <a:cxn ang="T9">
                <a:pos x="T2" y="T3"/>
              </a:cxn>
              <a:cxn ang="T10">
                <a:pos x="T4" y="T5"/>
              </a:cxn>
              <a:cxn ang="T11">
                <a:pos x="T6" y="T7"/>
              </a:cxn>
            </a:cxnLst>
            <a:rect l="T12" t="T13" r="T14" b="T15"/>
            <a:pathLst>
              <a:path w="8075615" h="411480">
                <a:moveTo>
                  <a:pt x="68580" y="0"/>
                </a:moveTo>
                <a:lnTo>
                  <a:pt x="68579" y="0"/>
                </a:lnTo>
                <a:cubicBezTo>
                  <a:pt x="30704" y="0"/>
                  <a:pt x="0" y="30704"/>
                  <a:pt x="0" y="68579"/>
                </a:cubicBezTo>
                <a:lnTo>
                  <a:pt x="0" y="342900"/>
                </a:lnTo>
                <a:cubicBezTo>
                  <a:pt x="0" y="380775"/>
                  <a:pt x="30704" y="411479"/>
                  <a:pt x="68579" y="411480"/>
                </a:cubicBezTo>
                <a:lnTo>
                  <a:pt x="8007035" y="411480"/>
                </a:lnTo>
                <a:cubicBezTo>
                  <a:pt x="8044910" y="411479"/>
                  <a:pt x="8075615" y="380775"/>
                  <a:pt x="8075615" y="342900"/>
                </a:cubicBezTo>
                <a:lnTo>
                  <a:pt x="8075615" y="68580"/>
                </a:lnTo>
                <a:cubicBezTo>
                  <a:pt x="8075615" y="30704"/>
                  <a:pt x="8044910" y="0"/>
                  <a:pt x="8007035" y="0"/>
                </a:cubicBezTo>
                <a:lnTo>
                  <a:pt x="68580" y="0"/>
                </a:lnTo>
                <a:close/>
              </a:path>
            </a:pathLst>
          </a:custGeom>
          <a:solidFill>
            <a:schemeClr val="accent3">
              <a:lumMod val="40000"/>
              <a:lumOff val="60000"/>
            </a:schemeClr>
          </a:solidFill>
          <a:ln w="9525">
            <a:noFill/>
            <a:miter lim="800000"/>
            <a:headEnd/>
            <a:tailEnd/>
          </a:ln>
        </p:spPr>
        <p:txBody>
          <a:bodyPr anchor="ctr"/>
          <a:lstStyle/>
          <a:p>
            <a:pPr fontAlgn="auto">
              <a:lnSpc>
                <a:spcPts val="2100"/>
              </a:lnSpc>
              <a:spcBef>
                <a:spcPts val="0"/>
              </a:spcBef>
              <a:spcAft>
                <a:spcPts val="0"/>
              </a:spcAft>
              <a:defRPr/>
            </a:pPr>
            <a:r>
              <a:rPr lang="id-ID" sz="2000" b="1" dirty="0" smtClean="0">
                <a:latin typeface="Berlin Sans FB" pitchFamily="34" charset="0"/>
              </a:rPr>
              <a:t>Mengumpulk</a:t>
            </a:r>
            <a:r>
              <a:rPr lang="en-US" sz="2000" b="1" dirty="0" smtClean="0">
                <a:latin typeface="Berlin Sans FB" pitchFamily="34" charset="0"/>
              </a:rPr>
              <a:t>an</a:t>
            </a:r>
            <a:endParaRPr lang="id-ID" sz="2000" b="1" dirty="0">
              <a:latin typeface="Berlin Sans FB" pitchFamily="34" charset="0"/>
            </a:endParaRPr>
          </a:p>
          <a:p>
            <a:pPr fontAlgn="auto">
              <a:lnSpc>
                <a:spcPts val="2100"/>
              </a:lnSpc>
              <a:spcBef>
                <a:spcPts val="0"/>
              </a:spcBef>
              <a:spcAft>
                <a:spcPts val="0"/>
              </a:spcAft>
              <a:defRPr/>
            </a:pPr>
            <a:r>
              <a:rPr lang="id-ID" sz="2000" b="1" dirty="0" smtClean="0">
                <a:latin typeface="Berlin Sans FB" pitchFamily="34" charset="0"/>
              </a:rPr>
              <a:t>informasi</a:t>
            </a:r>
            <a:endParaRPr lang="en-GB" sz="2000" b="1" dirty="0">
              <a:latin typeface="Berlin Sans FB" pitchFamily="34" charset="0"/>
            </a:endParaRPr>
          </a:p>
        </p:txBody>
      </p:sp>
      <p:sp>
        <p:nvSpPr>
          <p:cNvPr id="23" name="Rounded Rectangle 6"/>
          <p:cNvSpPr>
            <a:spLocks noChangeArrowheads="1"/>
          </p:cNvSpPr>
          <p:nvPr/>
        </p:nvSpPr>
        <p:spPr bwMode="auto">
          <a:xfrm>
            <a:off x="2112529" y="4192204"/>
            <a:ext cx="2195406" cy="503238"/>
          </a:xfrm>
          <a:custGeom>
            <a:avLst/>
            <a:gdLst>
              <a:gd name="T0" fmla="*/ 4037805 w 8075615"/>
              <a:gd name="T1" fmla="*/ 0 h 411480"/>
              <a:gd name="T2" fmla="*/ 8075605 w 8075615"/>
              <a:gd name="T3" fmla="*/ 204950 h 411480"/>
              <a:gd name="T4" fmla="*/ 4037805 w 8075615"/>
              <a:gd name="T5" fmla="*/ 409897 h 411480"/>
              <a:gd name="T6" fmla="*/ 0 w 8075615"/>
              <a:gd name="T7" fmla="*/ 204950 h 411480"/>
              <a:gd name="T8" fmla="*/ 17694720 60000 65536"/>
              <a:gd name="T9" fmla="*/ 0 60000 65536"/>
              <a:gd name="T10" fmla="*/ 5898240 60000 65536"/>
              <a:gd name="T11" fmla="*/ 11796480 60000 65536"/>
              <a:gd name="T12" fmla="*/ 20087 w 8075615"/>
              <a:gd name="T13" fmla="*/ 20087 h 411480"/>
              <a:gd name="T14" fmla="*/ 8055531 w 8075615"/>
              <a:gd name="T15" fmla="*/ 391393 h 411480"/>
            </a:gdLst>
            <a:ahLst/>
            <a:cxnLst>
              <a:cxn ang="T8">
                <a:pos x="T0" y="T1"/>
              </a:cxn>
              <a:cxn ang="T9">
                <a:pos x="T2" y="T3"/>
              </a:cxn>
              <a:cxn ang="T10">
                <a:pos x="T4" y="T5"/>
              </a:cxn>
              <a:cxn ang="T11">
                <a:pos x="T6" y="T7"/>
              </a:cxn>
            </a:cxnLst>
            <a:rect l="T12" t="T13" r="T14" b="T15"/>
            <a:pathLst>
              <a:path w="8075615" h="411480">
                <a:moveTo>
                  <a:pt x="68580" y="0"/>
                </a:moveTo>
                <a:lnTo>
                  <a:pt x="68579" y="0"/>
                </a:lnTo>
                <a:cubicBezTo>
                  <a:pt x="30704" y="0"/>
                  <a:pt x="0" y="30704"/>
                  <a:pt x="0" y="68579"/>
                </a:cubicBezTo>
                <a:lnTo>
                  <a:pt x="0" y="342900"/>
                </a:lnTo>
                <a:cubicBezTo>
                  <a:pt x="0" y="380775"/>
                  <a:pt x="30704" y="411479"/>
                  <a:pt x="68579" y="411480"/>
                </a:cubicBezTo>
                <a:lnTo>
                  <a:pt x="8007035" y="411480"/>
                </a:lnTo>
                <a:cubicBezTo>
                  <a:pt x="8044910" y="411479"/>
                  <a:pt x="8075615" y="380775"/>
                  <a:pt x="8075615" y="342900"/>
                </a:cubicBezTo>
                <a:lnTo>
                  <a:pt x="8075615" y="68580"/>
                </a:lnTo>
                <a:cubicBezTo>
                  <a:pt x="8075615" y="30704"/>
                  <a:pt x="8044910" y="0"/>
                  <a:pt x="8007035" y="0"/>
                </a:cubicBezTo>
                <a:lnTo>
                  <a:pt x="68580" y="0"/>
                </a:lnTo>
                <a:close/>
              </a:path>
            </a:pathLst>
          </a:custGeom>
          <a:solidFill>
            <a:schemeClr val="accent3">
              <a:lumMod val="40000"/>
              <a:lumOff val="60000"/>
            </a:schemeClr>
          </a:solidFill>
          <a:ln w="9525">
            <a:noFill/>
            <a:miter lim="800000"/>
            <a:headEnd/>
            <a:tailEnd/>
          </a:ln>
        </p:spPr>
        <p:txBody>
          <a:bodyPr anchor="ctr"/>
          <a:lstStyle/>
          <a:p>
            <a:pPr fontAlgn="auto">
              <a:lnSpc>
                <a:spcPts val="2100"/>
              </a:lnSpc>
              <a:spcBef>
                <a:spcPts val="0"/>
              </a:spcBef>
              <a:spcAft>
                <a:spcPts val="0"/>
              </a:spcAft>
              <a:defRPr/>
            </a:pPr>
            <a:r>
              <a:rPr lang="en-US" sz="2000" b="1" dirty="0" smtClean="0">
                <a:latin typeface="Berlin Sans FB" pitchFamily="34" charset="0"/>
              </a:rPr>
              <a:t>M</a:t>
            </a:r>
            <a:r>
              <a:rPr lang="id-ID" sz="2000" b="1" dirty="0" smtClean="0">
                <a:latin typeface="Berlin Sans FB" pitchFamily="34" charset="0"/>
              </a:rPr>
              <a:t>engasosiasi</a:t>
            </a:r>
            <a:endParaRPr lang="en-GB" sz="2000" b="1" dirty="0">
              <a:latin typeface="Berlin Sans FB" pitchFamily="34" charset="0"/>
            </a:endParaRPr>
          </a:p>
        </p:txBody>
      </p:sp>
      <p:sp>
        <p:nvSpPr>
          <p:cNvPr id="24" name="Rounded Rectangle 6"/>
          <p:cNvSpPr>
            <a:spLocks noChangeArrowheads="1"/>
          </p:cNvSpPr>
          <p:nvPr/>
        </p:nvSpPr>
        <p:spPr bwMode="auto">
          <a:xfrm>
            <a:off x="2112529" y="4898643"/>
            <a:ext cx="2183037" cy="720725"/>
          </a:xfrm>
          <a:custGeom>
            <a:avLst/>
            <a:gdLst>
              <a:gd name="T0" fmla="*/ 4037805 w 8075615"/>
              <a:gd name="T1" fmla="*/ 0 h 411480"/>
              <a:gd name="T2" fmla="*/ 8075605 w 8075615"/>
              <a:gd name="T3" fmla="*/ 204950 h 411480"/>
              <a:gd name="T4" fmla="*/ 4037805 w 8075615"/>
              <a:gd name="T5" fmla="*/ 409897 h 411480"/>
              <a:gd name="T6" fmla="*/ 0 w 8075615"/>
              <a:gd name="T7" fmla="*/ 204950 h 411480"/>
              <a:gd name="T8" fmla="*/ 17694720 60000 65536"/>
              <a:gd name="T9" fmla="*/ 0 60000 65536"/>
              <a:gd name="T10" fmla="*/ 5898240 60000 65536"/>
              <a:gd name="T11" fmla="*/ 11796480 60000 65536"/>
              <a:gd name="T12" fmla="*/ 20087 w 8075615"/>
              <a:gd name="T13" fmla="*/ 20087 h 411480"/>
              <a:gd name="T14" fmla="*/ 8055531 w 8075615"/>
              <a:gd name="T15" fmla="*/ 391393 h 411480"/>
            </a:gdLst>
            <a:ahLst/>
            <a:cxnLst>
              <a:cxn ang="T8">
                <a:pos x="T0" y="T1"/>
              </a:cxn>
              <a:cxn ang="T9">
                <a:pos x="T2" y="T3"/>
              </a:cxn>
              <a:cxn ang="T10">
                <a:pos x="T4" y="T5"/>
              </a:cxn>
              <a:cxn ang="T11">
                <a:pos x="T6" y="T7"/>
              </a:cxn>
            </a:cxnLst>
            <a:rect l="T12" t="T13" r="T14" b="T15"/>
            <a:pathLst>
              <a:path w="8075615" h="411480">
                <a:moveTo>
                  <a:pt x="68580" y="0"/>
                </a:moveTo>
                <a:lnTo>
                  <a:pt x="68579" y="0"/>
                </a:lnTo>
                <a:cubicBezTo>
                  <a:pt x="30704" y="0"/>
                  <a:pt x="0" y="30704"/>
                  <a:pt x="0" y="68579"/>
                </a:cubicBezTo>
                <a:lnTo>
                  <a:pt x="0" y="342900"/>
                </a:lnTo>
                <a:cubicBezTo>
                  <a:pt x="0" y="380775"/>
                  <a:pt x="30704" y="411479"/>
                  <a:pt x="68579" y="411480"/>
                </a:cubicBezTo>
                <a:lnTo>
                  <a:pt x="8007035" y="411480"/>
                </a:lnTo>
                <a:cubicBezTo>
                  <a:pt x="8044910" y="411479"/>
                  <a:pt x="8075615" y="380775"/>
                  <a:pt x="8075615" y="342900"/>
                </a:cubicBezTo>
                <a:lnTo>
                  <a:pt x="8075615" y="68580"/>
                </a:lnTo>
                <a:cubicBezTo>
                  <a:pt x="8075615" y="30704"/>
                  <a:pt x="8044910" y="0"/>
                  <a:pt x="8007035" y="0"/>
                </a:cubicBezTo>
                <a:lnTo>
                  <a:pt x="68580" y="0"/>
                </a:lnTo>
                <a:close/>
              </a:path>
            </a:pathLst>
          </a:custGeom>
          <a:solidFill>
            <a:schemeClr val="accent3">
              <a:lumMod val="40000"/>
              <a:lumOff val="60000"/>
            </a:schemeClr>
          </a:solidFill>
          <a:ln w="9525">
            <a:noFill/>
            <a:miter lim="800000"/>
            <a:headEnd/>
            <a:tailEnd/>
          </a:ln>
        </p:spPr>
        <p:txBody>
          <a:bodyPr anchor="ctr"/>
          <a:lstStyle/>
          <a:p>
            <a:pPr fontAlgn="auto">
              <a:lnSpc>
                <a:spcPts val="2100"/>
              </a:lnSpc>
              <a:spcBef>
                <a:spcPts val="0"/>
              </a:spcBef>
              <a:spcAft>
                <a:spcPts val="0"/>
              </a:spcAft>
              <a:defRPr/>
            </a:pPr>
            <a:r>
              <a:rPr lang="id-ID" sz="2000" b="1" dirty="0" smtClean="0">
                <a:latin typeface="Berlin Sans FB" pitchFamily="34" charset="0"/>
              </a:rPr>
              <a:t>Mengkomuni-</a:t>
            </a:r>
            <a:endParaRPr lang="id-ID" sz="2000" b="1" dirty="0">
              <a:latin typeface="Berlin Sans FB" pitchFamily="34" charset="0"/>
            </a:endParaRPr>
          </a:p>
          <a:p>
            <a:pPr fontAlgn="auto">
              <a:lnSpc>
                <a:spcPts val="2100"/>
              </a:lnSpc>
              <a:spcBef>
                <a:spcPts val="0"/>
              </a:spcBef>
              <a:spcAft>
                <a:spcPts val="0"/>
              </a:spcAft>
              <a:defRPr/>
            </a:pPr>
            <a:r>
              <a:rPr lang="id-ID" sz="2000" b="1" dirty="0" smtClean="0">
                <a:latin typeface="Berlin Sans FB" pitchFamily="34" charset="0"/>
              </a:rPr>
              <a:t>kasikan</a:t>
            </a:r>
            <a:endParaRPr lang="en-GB" sz="2000" b="1" dirty="0">
              <a:latin typeface="Berlin Sans FB" pitchFamily="34" charset="0"/>
            </a:endParaRPr>
          </a:p>
        </p:txBody>
      </p:sp>
      <p:sp>
        <p:nvSpPr>
          <p:cNvPr id="25" name="Rounded Rectangle 6"/>
          <p:cNvSpPr>
            <a:spLocks noChangeArrowheads="1"/>
          </p:cNvSpPr>
          <p:nvPr/>
        </p:nvSpPr>
        <p:spPr bwMode="auto">
          <a:xfrm>
            <a:off x="2112529" y="2161793"/>
            <a:ext cx="2183037" cy="503237"/>
          </a:xfrm>
          <a:custGeom>
            <a:avLst/>
            <a:gdLst>
              <a:gd name="T0" fmla="*/ 4037805 w 8075615"/>
              <a:gd name="T1" fmla="*/ 0 h 411480"/>
              <a:gd name="T2" fmla="*/ 8075605 w 8075615"/>
              <a:gd name="T3" fmla="*/ 204950 h 411480"/>
              <a:gd name="T4" fmla="*/ 4037805 w 8075615"/>
              <a:gd name="T5" fmla="*/ 409897 h 411480"/>
              <a:gd name="T6" fmla="*/ 0 w 8075615"/>
              <a:gd name="T7" fmla="*/ 204950 h 411480"/>
              <a:gd name="T8" fmla="*/ 17694720 60000 65536"/>
              <a:gd name="T9" fmla="*/ 0 60000 65536"/>
              <a:gd name="T10" fmla="*/ 5898240 60000 65536"/>
              <a:gd name="T11" fmla="*/ 11796480 60000 65536"/>
              <a:gd name="T12" fmla="*/ 20087 w 8075615"/>
              <a:gd name="T13" fmla="*/ 20087 h 411480"/>
              <a:gd name="T14" fmla="*/ 8055531 w 8075615"/>
              <a:gd name="T15" fmla="*/ 391393 h 411480"/>
            </a:gdLst>
            <a:ahLst/>
            <a:cxnLst>
              <a:cxn ang="T8">
                <a:pos x="T0" y="T1"/>
              </a:cxn>
              <a:cxn ang="T9">
                <a:pos x="T2" y="T3"/>
              </a:cxn>
              <a:cxn ang="T10">
                <a:pos x="T4" y="T5"/>
              </a:cxn>
              <a:cxn ang="T11">
                <a:pos x="T6" y="T7"/>
              </a:cxn>
            </a:cxnLst>
            <a:rect l="T12" t="T13" r="T14" b="T15"/>
            <a:pathLst>
              <a:path w="8075615" h="411480">
                <a:moveTo>
                  <a:pt x="68580" y="0"/>
                </a:moveTo>
                <a:lnTo>
                  <a:pt x="68579" y="0"/>
                </a:lnTo>
                <a:cubicBezTo>
                  <a:pt x="30704" y="0"/>
                  <a:pt x="0" y="30704"/>
                  <a:pt x="0" y="68579"/>
                </a:cubicBezTo>
                <a:lnTo>
                  <a:pt x="0" y="342900"/>
                </a:lnTo>
                <a:cubicBezTo>
                  <a:pt x="0" y="380775"/>
                  <a:pt x="30704" y="411479"/>
                  <a:pt x="68579" y="411480"/>
                </a:cubicBezTo>
                <a:lnTo>
                  <a:pt x="8007035" y="411480"/>
                </a:lnTo>
                <a:cubicBezTo>
                  <a:pt x="8044910" y="411479"/>
                  <a:pt x="8075615" y="380775"/>
                  <a:pt x="8075615" y="342900"/>
                </a:cubicBezTo>
                <a:lnTo>
                  <a:pt x="8075615" y="68580"/>
                </a:lnTo>
                <a:cubicBezTo>
                  <a:pt x="8075615" y="30704"/>
                  <a:pt x="8044910" y="0"/>
                  <a:pt x="8007035" y="0"/>
                </a:cubicBezTo>
                <a:lnTo>
                  <a:pt x="68580" y="0"/>
                </a:lnTo>
                <a:close/>
              </a:path>
            </a:pathLst>
          </a:custGeom>
          <a:solidFill>
            <a:schemeClr val="accent3">
              <a:lumMod val="40000"/>
              <a:lumOff val="60000"/>
            </a:schemeClr>
          </a:solidFill>
          <a:ln w="9525">
            <a:noFill/>
            <a:miter lim="800000"/>
            <a:headEnd/>
            <a:tailEnd/>
          </a:ln>
        </p:spPr>
        <p:txBody>
          <a:bodyPr anchor="ctr"/>
          <a:lstStyle/>
          <a:p>
            <a:pPr fontAlgn="auto">
              <a:lnSpc>
                <a:spcPts val="2100"/>
              </a:lnSpc>
              <a:spcBef>
                <a:spcPts val="0"/>
              </a:spcBef>
              <a:spcAft>
                <a:spcPts val="0"/>
              </a:spcAft>
              <a:defRPr/>
            </a:pPr>
            <a:r>
              <a:rPr lang="id-ID" sz="2000" b="1" dirty="0" smtClean="0">
                <a:latin typeface="Berlin Sans FB" pitchFamily="34" charset="0"/>
                <a:ea typeface="Calibri" pitchFamily="34" charset="0"/>
                <a:cs typeface="Times New Roman" pitchFamily="18" charset="0"/>
              </a:rPr>
              <a:t>Mengamati</a:t>
            </a:r>
            <a:endParaRPr lang="en-GB" sz="2000" b="1" dirty="0">
              <a:latin typeface="Berlin Sans FB" pitchFamily="34" charset="0"/>
            </a:endParaRPr>
          </a:p>
        </p:txBody>
      </p:sp>
      <p:sp>
        <p:nvSpPr>
          <p:cNvPr id="26" name="Rounded Rectangle 7"/>
          <p:cNvSpPr>
            <a:spLocks noChangeArrowheads="1"/>
          </p:cNvSpPr>
          <p:nvPr/>
        </p:nvSpPr>
        <p:spPr bwMode="auto">
          <a:xfrm>
            <a:off x="1286052" y="2863468"/>
            <a:ext cx="575897" cy="504825"/>
          </a:xfrm>
          <a:custGeom>
            <a:avLst/>
            <a:gdLst>
              <a:gd name="T0" fmla="*/ 14227 w 865186"/>
              <a:gd name="T1" fmla="*/ 0 h 411480"/>
              <a:gd name="T2" fmla="*/ 28453 w 865186"/>
              <a:gd name="T3" fmla="*/ 48098840 h 411480"/>
              <a:gd name="T4" fmla="*/ 14227 w 865186"/>
              <a:gd name="T5" fmla="*/ 96197523 h 411480"/>
              <a:gd name="T6" fmla="*/ 0 w 865186"/>
              <a:gd name="T7" fmla="*/ 48098840 h 411480"/>
              <a:gd name="T8" fmla="*/ 17694720 60000 65536"/>
              <a:gd name="T9" fmla="*/ 0 60000 65536"/>
              <a:gd name="T10" fmla="*/ 5898240 60000 65536"/>
              <a:gd name="T11" fmla="*/ 11796480 60000 65536"/>
              <a:gd name="T12" fmla="*/ 20086 w 865186"/>
              <a:gd name="T13" fmla="*/ 20087 h 411480"/>
              <a:gd name="T14" fmla="*/ 845100 w 865186"/>
              <a:gd name="T15" fmla="*/ 391393 h 411480"/>
            </a:gdLst>
            <a:ahLst/>
            <a:cxnLst>
              <a:cxn ang="T8">
                <a:pos x="T0" y="T1"/>
              </a:cxn>
              <a:cxn ang="T9">
                <a:pos x="T2" y="T3"/>
              </a:cxn>
              <a:cxn ang="T10">
                <a:pos x="T4" y="T5"/>
              </a:cxn>
              <a:cxn ang="T11">
                <a:pos x="T6" y="T7"/>
              </a:cxn>
            </a:cxnLst>
            <a:rect l="T12" t="T13" r="T14" b="T15"/>
            <a:pathLst>
              <a:path w="865186" h="411480">
                <a:moveTo>
                  <a:pt x="68580" y="0"/>
                </a:moveTo>
                <a:lnTo>
                  <a:pt x="68579" y="0"/>
                </a:lnTo>
                <a:cubicBezTo>
                  <a:pt x="30704" y="0"/>
                  <a:pt x="0" y="30704"/>
                  <a:pt x="0" y="68579"/>
                </a:cubicBezTo>
                <a:lnTo>
                  <a:pt x="0" y="342900"/>
                </a:lnTo>
                <a:cubicBezTo>
                  <a:pt x="0" y="380775"/>
                  <a:pt x="30704" y="411479"/>
                  <a:pt x="68579" y="411480"/>
                </a:cubicBezTo>
                <a:lnTo>
                  <a:pt x="796606" y="411480"/>
                </a:lnTo>
                <a:cubicBezTo>
                  <a:pt x="834481" y="411479"/>
                  <a:pt x="865186" y="380775"/>
                  <a:pt x="865186" y="342900"/>
                </a:cubicBezTo>
                <a:lnTo>
                  <a:pt x="865186" y="68580"/>
                </a:lnTo>
                <a:cubicBezTo>
                  <a:pt x="865186" y="30704"/>
                  <a:pt x="834481" y="0"/>
                  <a:pt x="796606" y="0"/>
                </a:cubicBezTo>
                <a:lnTo>
                  <a:pt x="68580" y="0"/>
                </a:lnTo>
                <a:close/>
              </a:path>
            </a:pathLst>
          </a:custGeom>
          <a:solidFill>
            <a:schemeClr val="accent3">
              <a:lumMod val="40000"/>
              <a:lumOff val="60000"/>
            </a:schemeClr>
          </a:solidFill>
          <a:ln w="3172">
            <a:solidFill>
              <a:srgbClr val="948A54"/>
            </a:solidFill>
            <a:miter lim="800000"/>
            <a:headEnd/>
            <a:tailEnd/>
          </a:ln>
        </p:spPr>
        <p:txBody>
          <a:bodyPr anchor="ctr" anchorCtr="1"/>
          <a:lstStyle/>
          <a:p>
            <a:pPr algn="ctr">
              <a:defRPr/>
            </a:pPr>
            <a:r>
              <a:rPr lang="id-ID" sz="2000" b="1" dirty="0">
                <a:latin typeface="Berlin Sans FB" pitchFamily="34" charset="0"/>
              </a:rPr>
              <a:t>2</a:t>
            </a:r>
          </a:p>
        </p:txBody>
      </p:sp>
      <p:sp>
        <p:nvSpPr>
          <p:cNvPr id="27" name="Rounded Rectangle 7"/>
          <p:cNvSpPr>
            <a:spLocks noChangeArrowheads="1"/>
          </p:cNvSpPr>
          <p:nvPr/>
        </p:nvSpPr>
        <p:spPr bwMode="auto">
          <a:xfrm>
            <a:off x="1286052" y="3525455"/>
            <a:ext cx="575897" cy="504825"/>
          </a:xfrm>
          <a:custGeom>
            <a:avLst/>
            <a:gdLst>
              <a:gd name="T0" fmla="*/ 14227 w 865186"/>
              <a:gd name="T1" fmla="*/ 0 h 411480"/>
              <a:gd name="T2" fmla="*/ 28453 w 865186"/>
              <a:gd name="T3" fmla="*/ 48098840 h 411480"/>
              <a:gd name="T4" fmla="*/ 14227 w 865186"/>
              <a:gd name="T5" fmla="*/ 96197523 h 411480"/>
              <a:gd name="T6" fmla="*/ 0 w 865186"/>
              <a:gd name="T7" fmla="*/ 48098840 h 411480"/>
              <a:gd name="T8" fmla="*/ 17694720 60000 65536"/>
              <a:gd name="T9" fmla="*/ 0 60000 65536"/>
              <a:gd name="T10" fmla="*/ 5898240 60000 65536"/>
              <a:gd name="T11" fmla="*/ 11796480 60000 65536"/>
              <a:gd name="T12" fmla="*/ 20086 w 865186"/>
              <a:gd name="T13" fmla="*/ 20087 h 411480"/>
              <a:gd name="T14" fmla="*/ 845100 w 865186"/>
              <a:gd name="T15" fmla="*/ 391393 h 411480"/>
            </a:gdLst>
            <a:ahLst/>
            <a:cxnLst>
              <a:cxn ang="T8">
                <a:pos x="T0" y="T1"/>
              </a:cxn>
              <a:cxn ang="T9">
                <a:pos x="T2" y="T3"/>
              </a:cxn>
              <a:cxn ang="T10">
                <a:pos x="T4" y="T5"/>
              </a:cxn>
              <a:cxn ang="T11">
                <a:pos x="T6" y="T7"/>
              </a:cxn>
            </a:cxnLst>
            <a:rect l="T12" t="T13" r="T14" b="T15"/>
            <a:pathLst>
              <a:path w="865186" h="411480">
                <a:moveTo>
                  <a:pt x="68580" y="0"/>
                </a:moveTo>
                <a:lnTo>
                  <a:pt x="68579" y="0"/>
                </a:lnTo>
                <a:cubicBezTo>
                  <a:pt x="30704" y="0"/>
                  <a:pt x="0" y="30704"/>
                  <a:pt x="0" y="68579"/>
                </a:cubicBezTo>
                <a:lnTo>
                  <a:pt x="0" y="342900"/>
                </a:lnTo>
                <a:cubicBezTo>
                  <a:pt x="0" y="380775"/>
                  <a:pt x="30704" y="411479"/>
                  <a:pt x="68579" y="411480"/>
                </a:cubicBezTo>
                <a:lnTo>
                  <a:pt x="796606" y="411480"/>
                </a:lnTo>
                <a:cubicBezTo>
                  <a:pt x="834481" y="411479"/>
                  <a:pt x="865186" y="380775"/>
                  <a:pt x="865186" y="342900"/>
                </a:cubicBezTo>
                <a:lnTo>
                  <a:pt x="865186" y="68580"/>
                </a:lnTo>
                <a:cubicBezTo>
                  <a:pt x="865186" y="30704"/>
                  <a:pt x="834481" y="0"/>
                  <a:pt x="796606" y="0"/>
                </a:cubicBezTo>
                <a:lnTo>
                  <a:pt x="68580" y="0"/>
                </a:lnTo>
                <a:close/>
              </a:path>
            </a:pathLst>
          </a:custGeom>
          <a:solidFill>
            <a:schemeClr val="accent3">
              <a:lumMod val="40000"/>
              <a:lumOff val="60000"/>
            </a:schemeClr>
          </a:solidFill>
          <a:ln w="3172">
            <a:solidFill>
              <a:srgbClr val="948A54"/>
            </a:solidFill>
            <a:miter lim="800000"/>
            <a:headEnd/>
            <a:tailEnd/>
          </a:ln>
        </p:spPr>
        <p:txBody>
          <a:bodyPr anchor="ctr" anchorCtr="1"/>
          <a:lstStyle/>
          <a:p>
            <a:pPr algn="ctr">
              <a:defRPr/>
            </a:pPr>
            <a:r>
              <a:rPr lang="id-ID" sz="2000" b="1" dirty="0">
                <a:latin typeface="Berlin Sans FB" pitchFamily="34" charset="0"/>
              </a:rPr>
              <a:t>3</a:t>
            </a:r>
          </a:p>
        </p:txBody>
      </p:sp>
      <p:sp>
        <p:nvSpPr>
          <p:cNvPr id="28" name="Rounded Rectangle 7"/>
          <p:cNvSpPr>
            <a:spLocks noChangeArrowheads="1"/>
          </p:cNvSpPr>
          <p:nvPr/>
        </p:nvSpPr>
        <p:spPr bwMode="auto">
          <a:xfrm>
            <a:off x="1286052" y="4192204"/>
            <a:ext cx="575896" cy="503238"/>
          </a:xfrm>
          <a:custGeom>
            <a:avLst/>
            <a:gdLst>
              <a:gd name="T0" fmla="*/ 14227 w 865186"/>
              <a:gd name="T1" fmla="*/ 0 h 411480"/>
              <a:gd name="T2" fmla="*/ 28453 w 865186"/>
              <a:gd name="T3" fmla="*/ 47646640 h 411480"/>
              <a:gd name="T4" fmla="*/ 14227 w 865186"/>
              <a:gd name="T5" fmla="*/ 95293201 h 411480"/>
              <a:gd name="T6" fmla="*/ 0 w 865186"/>
              <a:gd name="T7" fmla="*/ 47646640 h 411480"/>
              <a:gd name="T8" fmla="*/ 17694720 60000 65536"/>
              <a:gd name="T9" fmla="*/ 0 60000 65536"/>
              <a:gd name="T10" fmla="*/ 5898240 60000 65536"/>
              <a:gd name="T11" fmla="*/ 11796480 60000 65536"/>
              <a:gd name="T12" fmla="*/ 20086 w 865186"/>
              <a:gd name="T13" fmla="*/ 20087 h 411480"/>
              <a:gd name="T14" fmla="*/ 845100 w 865186"/>
              <a:gd name="T15" fmla="*/ 391393 h 411480"/>
            </a:gdLst>
            <a:ahLst/>
            <a:cxnLst>
              <a:cxn ang="T8">
                <a:pos x="T0" y="T1"/>
              </a:cxn>
              <a:cxn ang="T9">
                <a:pos x="T2" y="T3"/>
              </a:cxn>
              <a:cxn ang="T10">
                <a:pos x="T4" y="T5"/>
              </a:cxn>
              <a:cxn ang="T11">
                <a:pos x="T6" y="T7"/>
              </a:cxn>
            </a:cxnLst>
            <a:rect l="T12" t="T13" r="T14" b="T15"/>
            <a:pathLst>
              <a:path w="865186" h="411480">
                <a:moveTo>
                  <a:pt x="68580" y="0"/>
                </a:moveTo>
                <a:lnTo>
                  <a:pt x="68579" y="0"/>
                </a:lnTo>
                <a:cubicBezTo>
                  <a:pt x="30704" y="0"/>
                  <a:pt x="0" y="30704"/>
                  <a:pt x="0" y="68579"/>
                </a:cubicBezTo>
                <a:lnTo>
                  <a:pt x="0" y="342900"/>
                </a:lnTo>
                <a:cubicBezTo>
                  <a:pt x="0" y="380775"/>
                  <a:pt x="30704" y="411479"/>
                  <a:pt x="68579" y="411480"/>
                </a:cubicBezTo>
                <a:lnTo>
                  <a:pt x="796606" y="411480"/>
                </a:lnTo>
                <a:cubicBezTo>
                  <a:pt x="834481" y="411479"/>
                  <a:pt x="865186" y="380775"/>
                  <a:pt x="865186" y="342900"/>
                </a:cubicBezTo>
                <a:lnTo>
                  <a:pt x="865186" y="68580"/>
                </a:lnTo>
                <a:cubicBezTo>
                  <a:pt x="865186" y="30704"/>
                  <a:pt x="834481" y="0"/>
                  <a:pt x="796606" y="0"/>
                </a:cubicBezTo>
                <a:lnTo>
                  <a:pt x="68580" y="0"/>
                </a:lnTo>
                <a:close/>
              </a:path>
            </a:pathLst>
          </a:custGeom>
          <a:solidFill>
            <a:schemeClr val="accent3">
              <a:lumMod val="40000"/>
              <a:lumOff val="60000"/>
            </a:schemeClr>
          </a:solidFill>
          <a:ln w="3172">
            <a:solidFill>
              <a:srgbClr val="948A54"/>
            </a:solidFill>
            <a:miter lim="800000"/>
            <a:headEnd/>
            <a:tailEnd/>
          </a:ln>
        </p:spPr>
        <p:txBody>
          <a:bodyPr anchor="ctr" anchorCtr="1"/>
          <a:lstStyle/>
          <a:p>
            <a:pPr algn="ctr">
              <a:defRPr/>
            </a:pPr>
            <a:r>
              <a:rPr lang="id-ID" sz="2000" b="1" dirty="0">
                <a:latin typeface="Berlin Sans FB" pitchFamily="34" charset="0"/>
              </a:rPr>
              <a:t>4</a:t>
            </a:r>
          </a:p>
        </p:txBody>
      </p:sp>
    </p:spTree>
    <p:extLst>
      <p:ext uri="{BB962C8B-B14F-4D97-AF65-F5344CB8AC3E}">
        <p14:creationId xmlns:p14="http://schemas.microsoft.com/office/powerpoint/2010/main" val="294427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0-#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0-#ppt_w/2"/>
                                          </p:val>
                                        </p:tav>
                                        <p:tav tm="100000">
                                          <p:val>
                                            <p:strVal val="#ppt_x"/>
                                          </p:val>
                                        </p:tav>
                                      </p:tavLst>
                                    </p:anim>
                                    <p:anim calcmode="lin" valueType="num">
                                      <p:cBhvr additive="base">
                                        <p:cTn id="40" dur="5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0-#ppt_w/2"/>
                                          </p:val>
                                        </p:tav>
                                        <p:tav tm="100000">
                                          <p:val>
                                            <p:strVal val="#ppt_x"/>
                                          </p:val>
                                        </p:tav>
                                      </p:tavLst>
                                    </p:anim>
                                    <p:anim calcmode="lin" valueType="num">
                                      <p:cBhvr additive="base">
                                        <p:cTn id="44" dur="500" fill="hold"/>
                                        <p:tgtEl>
                                          <p:spTgt spid="1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0-#ppt_w/2"/>
                                          </p:val>
                                        </p:tav>
                                        <p:tav tm="100000">
                                          <p:val>
                                            <p:strVal val="#ppt_x"/>
                                          </p:val>
                                        </p:tav>
                                      </p:tavLst>
                                    </p:anim>
                                    <p:anim calcmode="lin" valueType="num">
                                      <p:cBhvr additive="base">
                                        <p:cTn id="4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box(in)">
                                      <p:cBhvr>
                                        <p:cTn id="5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tx2"/>
          </a:solidFill>
        </p:spPr>
        <p:txBody>
          <a:bodyPr>
            <a:normAutofit fontScale="90000"/>
          </a:bodyPr>
          <a:lstStyle/>
          <a:p>
            <a:r>
              <a:rPr lang="id-ID" sz="3600" dirty="0" smtClean="0">
                <a:solidFill>
                  <a:schemeClr val="bg1"/>
                </a:solidFill>
                <a:latin typeface="+mn-lt"/>
              </a:rPr>
              <a:t>Penilaian Hasil Belajar</a:t>
            </a:r>
            <a:br>
              <a:rPr lang="id-ID" sz="3600" dirty="0" smtClean="0">
                <a:solidFill>
                  <a:schemeClr val="bg1"/>
                </a:solidFill>
                <a:latin typeface="+mn-lt"/>
              </a:rPr>
            </a:br>
            <a:r>
              <a:rPr lang="id-ID" sz="3600" dirty="0" smtClean="0">
                <a:solidFill>
                  <a:schemeClr val="bg1"/>
                </a:solidFill>
                <a:latin typeface="+mn-lt"/>
              </a:rPr>
              <a:t>Oleh Pendidik</a:t>
            </a:r>
            <a:endParaRPr lang="id-ID" sz="3600" dirty="0">
              <a:solidFill>
                <a:schemeClr val="bg1"/>
              </a:solidFill>
              <a:latin typeface="+mn-lt"/>
            </a:endParaRPr>
          </a:p>
        </p:txBody>
      </p:sp>
      <p:sp>
        <p:nvSpPr>
          <p:cNvPr id="3" name="Content Placeholder 2"/>
          <p:cNvSpPr>
            <a:spLocks noGrp="1"/>
          </p:cNvSpPr>
          <p:nvPr>
            <p:ph idx="1"/>
          </p:nvPr>
        </p:nvSpPr>
        <p:spPr>
          <a:xfrm>
            <a:off x="152400" y="1524000"/>
            <a:ext cx="8769145" cy="4876800"/>
          </a:xfrm>
        </p:spPr>
        <p:txBody>
          <a:bodyPr/>
          <a:lstStyle/>
          <a:p>
            <a:r>
              <a:rPr lang="nl-NL" sz="3000" dirty="0" smtClean="0">
                <a:latin typeface="Berlin Sans FB" pitchFamily="34" charset="0"/>
              </a:rPr>
              <a:t>Penilaian </a:t>
            </a:r>
            <a:r>
              <a:rPr lang="id-ID" sz="3000" dirty="0" smtClean="0">
                <a:latin typeface="Berlin Sans FB" pitchFamily="34" charset="0"/>
              </a:rPr>
              <a:t>h</a:t>
            </a:r>
            <a:r>
              <a:rPr lang="nl-NL" sz="3000" dirty="0" smtClean="0">
                <a:latin typeface="Berlin Sans FB" pitchFamily="34" charset="0"/>
              </a:rPr>
              <a:t>asil </a:t>
            </a:r>
            <a:r>
              <a:rPr lang="id-ID" sz="3000" dirty="0" smtClean="0">
                <a:latin typeface="Berlin Sans FB" pitchFamily="34" charset="0"/>
              </a:rPr>
              <a:t>b</a:t>
            </a:r>
            <a:r>
              <a:rPr lang="nl-NL" sz="3000" dirty="0" smtClean="0">
                <a:latin typeface="Berlin Sans FB" pitchFamily="34" charset="0"/>
              </a:rPr>
              <a:t>elajar </a:t>
            </a:r>
            <a:r>
              <a:rPr lang="nl-NL" sz="3000" dirty="0">
                <a:latin typeface="Berlin Sans FB" pitchFamily="34" charset="0"/>
              </a:rPr>
              <a:t>oleh </a:t>
            </a:r>
            <a:r>
              <a:rPr lang="id-ID" sz="3000" dirty="0" smtClean="0">
                <a:latin typeface="Berlin Sans FB" pitchFamily="34" charset="0"/>
              </a:rPr>
              <a:t>p</a:t>
            </a:r>
            <a:r>
              <a:rPr lang="nl-NL" sz="3000" dirty="0" smtClean="0">
                <a:latin typeface="Berlin Sans FB" pitchFamily="34" charset="0"/>
              </a:rPr>
              <a:t>endidik </a:t>
            </a:r>
            <a:r>
              <a:rPr lang="nl-NL" sz="3000" dirty="0">
                <a:latin typeface="Berlin Sans FB" pitchFamily="34" charset="0"/>
              </a:rPr>
              <a:t>dilaksanakan dalam bentuk penilaian </a:t>
            </a:r>
            <a:r>
              <a:rPr lang="id-ID" sz="3000" b="1" dirty="0" smtClean="0">
                <a:latin typeface="Berlin Sans FB" pitchFamily="34" charset="0"/>
              </a:rPr>
              <a:t>a</a:t>
            </a:r>
            <a:r>
              <a:rPr lang="nl-NL" sz="3000" b="1" dirty="0" smtClean="0">
                <a:latin typeface="Berlin Sans FB" pitchFamily="34" charset="0"/>
              </a:rPr>
              <a:t>utentik </a:t>
            </a:r>
            <a:r>
              <a:rPr lang="nl-NL" sz="3000" dirty="0">
                <a:latin typeface="Berlin Sans FB" pitchFamily="34" charset="0"/>
              </a:rPr>
              <a:t>dan </a:t>
            </a:r>
            <a:r>
              <a:rPr lang="id-ID" sz="3000" dirty="0" smtClean="0">
                <a:latin typeface="Berlin Sans FB" pitchFamily="34" charset="0"/>
              </a:rPr>
              <a:t>juga </a:t>
            </a:r>
            <a:r>
              <a:rPr lang="nl-NL" sz="3000" b="1" dirty="0" smtClean="0">
                <a:latin typeface="Berlin Sans FB" pitchFamily="34" charset="0"/>
              </a:rPr>
              <a:t>non-autentik</a:t>
            </a:r>
            <a:r>
              <a:rPr lang="nl-NL" sz="3000" dirty="0">
                <a:latin typeface="Berlin Sans FB" pitchFamily="34" charset="0"/>
              </a:rPr>
              <a:t>.</a:t>
            </a:r>
            <a:endParaRPr lang="id-ID" sz="3000" dirty="0" smtClean="0">
              <a:latin typeface="Berlin Sans FB" pitchFamily="34" charset="0"/>
            </a:endParaRPr>
          </a:p>
          <a:p>
            <a:r>
              <a:rPr lang="id-ID" sz="3000" dirty="0" smtClean="0">
                <a:latin typeface="Berlin Sans FB" pitchFamily="34" charset="0"/>
              </a:rPr>
              <a:t>Bentuk </a:t>
            </a:r>
            <a:r>
              <a:rPr lang="id-ID" sz="3000" dirty="0">
                <a:latin typeface="Berlin Sans FB" pitchFamily="34" charset="0"/>
              </a:rPr>
              <a:t>penilaian autentik mencakup penilaian berdasarkan pengamatan, tugas ke lapangan, portofolio, proyek, produk, jurnal, kerja laboratorium dan unjuk kerja, serta penilaian diri.</a:t>
            </a:r>
          </a:p>
          <a:p>
            <a:r>
              <a:rPr lang="id-ID" sz="3000" dirty="0" smtClean="0">
                <a:latin typeface="Berlin Sans FB" pitchFamily="34" charset="0"/>
              </a:rPr>
              <a:t>Bentuk </a:t>
            </a:r>
            <a:r>
              <a:rPr lang="id-ID" sz="3000" dirty="0">
                <a:latin typeface="Berlin Sans FB" pitchFamily="34" charset="0"/>
              </a:rPr>
              <a:t>penilaian non-autentik </a:t>
            </a:r>
            <a:r>
              <a:rPr lang="id-ID" sz="3000" dirty="0" smtClean="0">
                <a:latin typeface="Berlin Sans FB" pitchFamily="34" charset="0"/>
              </a:rPr>
              <a:t>mencakup </a:t>
            </a:r>
            <a:r>
              <a:rPr lang="id-ID" sz="3000" dirty="0">
                <a:latin typeface="Berlin Sans FB" pitchFamily="34" charset="0"/>
              </a:rPr>
              <a:t>tes, ulangan, dan ujian</a:t>
            </a:r>
            <a:r>
              <a:rPr lang="id-ID" sz="3000" dirty="0" smtClean="0">
                <a:latin typeface="Berlin Sans FB" pitchFamily="34" charset="0"/>
              </a:rPr>
              <a:t>.</a:t>
            </a:r>
          </a:p>
        </p:txBody>
      </p:sp>
      <p:sp>
        <p:nvSpPr>
          <p:cNvPr id="4" name="Slide Number Placeholder 3"/>
          <p:cNvSpPr>
            <a:spLocks noGrp="1"/>
          </p:cNvSpPr>
          <p:nvPr>
            <p:ph type="sldNum" sz="quarter" idx="12"/>
          </p:nvPr>
        </p:nvSpPr>
        <p:spPr/>
        <p:txBody>
          <a:bodyPr/>
          <a:lstStyle/>
          <a:p>
            <a:fld id="{99A17DDC-BAA8-4270-A048-1FC5E77155B8}" type="slidenum">
              <a:rPr lang="en-US" smtClean="0"/>
              <a:pPr/>
              <a:t>15</a:t>
            </a:fld>
            <a:endParaRPr lang="en-US"/>
          </a:p>
        </p:txBody>
      </p:sp>
    </p:spTree>
    <p:extLst>
      <p:ext uri="{BB962C8B-B14F-4D97-AF65-F5344CB8AC3E}">
        <p14:creationId xmlns:p14="http://schemas.microsoft.com/office/powerpoint/2010/main" val="3450262858"/>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90800"/>
            <a:ext cx="9144000" cy="1752600"/>
          </a:xfrm>
          <a:solidFill>
            <a:schemeClr val="tx2">
              <a:lumMod val="20000"/>
              <a:lumOff val="80000"/>
            </a:schemeClr>
          </a:solidFill>
        </p:spPr>
        <p:txBody>
          <a:bodyPr>
            <a:normAutofit/>
          </a:bodyPr>
          <a:lstStyle/>
          <a:p>
            <a:pPr algn="ctr">
              <a:spcBef>
                <a:spcPts val="0"/>
              </a:spcBef>
            </a:pPr>
            <a:r>
              <a:rPr lang="en-US" sz="3600" dirty="0" smtClean="0">
                <a:solidFill>
                  <a:srgbClr val="0000CC"/>
                </a:solidFill>
                <a:effectLst>
                  <a:outerShdw blurRad="38100" dist="38100" dir="2700000" algn="tl">
                    <a:srgbClr val="000000">
                      <a:alpha val="43137"/>
                    </a:srgbClr>
                  </a:outerShdw>
                </a:effectLst>
                <a:latin typeface="Berlin Sans FB Demi" pitchFamily="34" charset="0"/>
              </a:rPr>
              <a:t>KKM</a:t>
            </a:r>
            <a:endParaRPr lang="id-ID" sz="3600" dirty="0" smtClean="0">
              <a:solidFill>
                <a:srgbClr val="0000CC"/>
              </a:solidFill>
              <a:effectLst>
                <a:outerShdw blurRad="38100" dist="38100" dir="2700000" algn="tl">
                  <a:srgbClr val="000000">
                    <a:alpha val="43137"/>
                  </a:srgbClr>
                </a:outerShdw>
              </a:effectLst>
              <a:latin typeface="Berlin Sans FB Demi" pitchFamily="34" charset="0"/>
            </a:endParaRP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extLst>
      <p:ext uri="{BB962C8B-B14F-4D97-AF65-F5344CB8AC3E}">
        <p14:creationId xmlns:p14="http://schemas.microsoft.com/office/powerpoint/2010/main" val="1896679963"/>
      </p:ext>
    </p:extLst>
  </p:cSld>
  <p:clrMapOvr>
    <a:masterClrMapping/>
  </p:clrMapOvr>
  <p:transition>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723" y="180044"/>
            <a:ext cx="7596554" cy="671293"/>
          </a:xfrm>
        </p:spPr>
        <p:txBody>
          <a:bodyPr>
            <a:normAutofit/>
          </a:bodyPr>
          <a:lstStyle/>
          <a:p>
            <a:r>
              <a:rPr lang="id-ID" sz="3200" b="1" dirty="0">
                <a:solidFill>
                  <a:srgbClr val="003399"/>
                </a:solidFill>
                <a:latin typeface="Futura Medium" charset="0"/>
                <a:ea typeface="Futura Medium" charset="0"/>
                <a:cs typeface="Futura Medium" charset="0"/>
              </a:rPr>
              <a:t>KRITERIA KETUNTASAN MINIMAL</a:t>
            </a:r>
          </a:p>
        </p:txBody>
      </p:sp>
      <p:sp>
        <p:nvSpPr>
          <p:cNvPr id="3" name="Content Placeholder 2"/>
          <p:cNvSpPr>
            <a:spLocks noGrp="1"/>
          </p:cNvSpPr>
          <p:nvPr>
            <p:ph idx="1"/>
          </p:nvPr>
        </p:nvSpPr>
        <p:spPr>
          <a:xfrm>
            <a:off x="533092" y="1071225"/>
            <a:ext cx="8018585" cy="2490953"/>
          </a:xfrm>
        </p:spPr>
        <p:txBody>
          <a:bodyPr>
            <a:noAutofit/>
          </a:bodyPr>
          <a:lstStyle/>
          <a:p>
            <a:pPr marL="0" indent="0">
              <a:buNone/>
            </a:pPr>
            <a:r>
              <a:rPr lang="en-US" sz="2800" dirty="0" err="1">
                <a:latin typeface="Futura Medium" charset="0"/>
                <a:ea typeface="Futura Medium" charset="0"/>
                <a:cs typeface="Futura Medium" charset="0"/>
              </a:rPr>
              <a:t>Kriteria</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Ketuntasan</a:t>
            </a:r>
            <a:r>
              <a:rPr lang="en-US" sz="2800" dirty="0">
                <a:latin typeface="Futura Medium" charset="0"/>
                <a:ea typeface="Futura Medium" charset="0"/>
                <a:cs typeface="Futura Medium" charset="0"/>
              </a:rPr>
              <a:t> Minimal (KKM) </a:t>
            </a:r>
            <a:r>
              <a:rPr lang="en-US" sz="2800" dirty="0" err="1">
                <a:latin typeface="Futura Medium" charset="0"/>
                <a:ea typeface="Futura Medium" charset="0"/>
                <a:cs typeface="Futura Medium" charset="0"/>
              </a:rPr>
              <a:t>adalah</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kriteria</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ketuntasan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belajar</a:t>
            </a:r>
            <a:r>
              <a:rPr lang="en-US" sz="2800" dirty="0">
                <a:latin typeface="Futura Medium" charset="0"/>
                <a:ea typeface="Futura Medium" charset="0"/>
                <a:cs typeface="Futura Medium" charset="0"/>
              </a:rPr>
              <a:t> yang </a:t>
            </a:r>
            <a:r>
              <a:rPr lang="en-US" sz="2800" dirty="0" err="1">
                <a:latin typeface="Futura Medium" charset="0"/>
                <a:ea typeface="Futura Medium" charset="0"/>
                <a:cs typeface="Futura Medium" charset="0"/>
              </a:rPr>
              <a:t>ditentukan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oleh</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satuan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pendidikan</a:t>
            </a:r>
            <a:r>
              <a:rPr lang="en-US" sz="2800" dirty="0">
                <a:latin typeface="Futura Medium" charset="0"/>
                <a:ea typeface="Futura Medium" charset="0"/>
                <a:cs typeface="Futura Medium" charset="0"/>
              </a:rPr>
              <a:t> yang </a:t>
            </a:r>
            <a:r>
              <a:rPr lang="en-US" sz="2800" dirty="0" err="1">
                <a:latin typeface="Futura Medium" charset="0"/>
                <a:ea typeface="Futura Medium" charset="0"/>
                <a:cs typeface="Futura Medium" charset="0"/>
              </a:rPr>
              <a:t>mengacu</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pada</a:t>
            </a:r>
            <a:r>
              <a:rPr lang="en-US" sz="2800" dirty="0">
                <a:latin typeface="Futura Medium" charset="0"/>
                <a:ea typeface="Futura Medium" charset="0"/>
                <a:cs typeface="Futura Medium" charset="0"/>
              </a:rPr>
              <a:t> </a:t>
            </a:r>
            <a:r>
              <a:rPr lang="en-US" sz="2800" dirty="0" err="1">
                <a:solidFill>
                  <a:srgbClr val="FF0000"/>
                </a:solidFill>
                <a:latin typeface="Futura Medium" charset="0"/>
                <a:ea typeface="Futura Medium" charset="0"/>
                <a:cs typeface="Futura Medium" charset="0"/>
              </a:rPr>
              <a:t>standar</a:t>
            </a:r>
            <a:r>
              <a:rPr lang="en-US" sz="2800" dirty="0">
                <a:solidFill>
                  <a:srgbClr val="FF0000"/>
                </a:solidFill>
                <a:latin typeface="Futura Medium" charset="0"/>
                <a:ea typeface="Futura Medium" charset="0"/>
                <a:cs typeface="Futura Medium" charset="0"/>
              </a:rPr>
              <a:t> </a:t>
            </a:r>
            <a:r>
              <a:rPr lang="en-US" sz="2800" dirty="0" err="1">
                <a:solidFill>
                  <a:srgbClr val="FF0000"/>
                </a:solidFill>
                <a:latin typeface="Futura Medium" charset="0"/>
                <a:ea typeface="Futura Medium" charset="0"/>
                <a:cs typeface="Futura Medium" charset="0"/>
              </a:rPr>
              <a:t>kompetensi</a:t>
            </a:r>
            <a:r>
              <a:rPr lang="en-US" sz="2800" dirty="0">
                <a:solidFill>
                  <a:srgbClr val="FF0000"/>
                </a:solidFill>
                <a:latin typeface="Futura Medium" charset="0"/>
                <a:ea typeface="Futura Medium" charset="0"/>
                <a:cs typeface="Futura Medium" charset="0"/>
              </a:rPr>
              <a:t> </a:t>
            </a:r>
            <a:r>
              <a:rPr lang="en-US" sz="2800" dirty="0" err="1" smtClean="0">
                <a:solidFill>
                  <a:srgbClr val="FF0000"/>
                </a:solidFill>
                <a:latin typeface="Futura Medium" charset="0"/>
                <a:ea typeface="Futura Medium" charset="0"/>
                <a:cs typeface="Futura Medium" charset="0"/>
              </a:rPr>
              <a:t>lulusan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dengan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mempertimbangkan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karakteristik</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peserta</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didik</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karakteristik</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mata</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pelajaran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dan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kondisi</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satuan</a:t>
            </a:r>
            <a:r>
              <a:rPr lang="en-US" sz="2800" dirty="0">
                <a:latin typeface="Futura Medium" charset="0"/>
                <a:ea typeface="Futura Medium" charset="0"/>
                <a:cs typeface="Futura Medium" charset="0"/>
              </a:rPr>
              <a:t> </a:t>
            </a:r>
            <a:r>
              <a:rPr lang="en-US" sz="2800" dirty="0" err="1">
                <a:latin typeface="Futura Medium" charset="0"/>
                <a:ea typeface="Futura Medium" charset="0"/>
                <a:cs typeface="Futura Medium" charset="0"/>
              </a:rPr>
              <a:t>pendidikan</a:t>
            </a:r>
            <a:r>
              <a:rPr lang="id-ID" sz="2800" dirty="0">
                <a:latin typeface="Futura Medium" charset="0"/>
                <a:ea typeface="Futura Medium" charset="0"/>
                <a:cs typeface="Futura Medium" charset="0"/>
              </a:rPr>
              <a:t> </a:t>
            </a:r>
          </a:p>
        </p:txBody>
      </p:sp>
      <p:grpSp>
        <p:nvGrpSpPr>
          <p:cNvPr id="4" name="Group 15"/>
          <p:cNvGrpSpPr/>
          <p:nvPr/>
        </p:nvGrpSpPr>
        <p:grpSpPr>
          <a:xfrm>
            <a:off x="621637" y="3831021"/>
            <a:ext cx="7912763" cy="2948151"/>
            <a:chOff x="467715" y="3831019"/>
            <a:chExt cx="7463748" cy="2948151"/>
          </a:xfrm>
        </p:grpSpPr>
        <p:sp>
          <p:nvSpPr>
            <p:cNvPr id="12" name="Snip Single Corner Rectangle 11"/>
            <p:cNvSpPr/>
            <p:nvPr/>
          </p:nvSpPr>
          <p:spPr>
            <a:xfrm>
              <a:off x="2398107" y="4114808"/>
              <a:ext cx="5507538" cy="709450"/>
            </a:xfrm>
            <a:prstGeom prst="snip1Rect">
              <a:avLst>
                <a:gd name="adj" fmla="val 3553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d-ID" sz="2000" dirty="0">
                  <a:solidFill>
                    <a:srgbClr val="FFFF00"/>
                  </a:solidFill>
                  <a:latin typeface="Futura Medium" charset="0"/>
                  <a:ea typeface="Futura Medium" charset="0"/>
                  <a:cs typeface="Futura Medium" charset="0"/>
                </a:rPr>
                <a:t>      </a:t>
              </a:r>
              <a:r>
                <a:rPr lang="id-ID" sz="2000" dirty="0" smtClean="0">
                  <a:solidFill>
                    <a:srgbClr val="FFFF00"/>
                  </a:solidFill>
                  <a:latin typeface="Futura Medium" charset="0"/>
                  <a:ea typeface="Futura Medium" charset="0"/>
                  <a:cs typeface="Futura Medium" charset="0"/>
                </a:rPr>
                <a:t>Kompleksitas materi/kompetensi</a:t>
              </a:r>
              <a:endParaRPr lang="id-ID" sz="2000" dirty="0">
                <a:solidFill>
                  <a:srgbClr val="FFFF00"/>
                </a:solidFill>
                <a:latin typeface="Futura Medium" charset="0"/>
                <a:ea typeface="Futura Medium" charset="0"/>
                <a:cs typeface="Futura Medium" charset="0"/>
              </a:endParaRPr>
            </a:p>
          </p:txBody>
        </p:sp>
        <p:sp>
          <p:nvSpPr>
            <p:cNvPr id="13" name="Snip Single Corner Rectangle 12"/>
            <p:cNvSpPr/>
            <p:nvPr/>
          </p:nvSpPr>
          <p:spPr>
            <a:xfrm>
              <a:off x="3099980" y="4929356"/>
              <a:ext cx="4831483" cy="709450"/>
            </a:xfrm>
            <a:prstGeom prst="snip1Rect">
              <a:avLst>
                <a:gd name="adj" fmla="val 3553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2400" dirty="0">
                  <a:solidFill>
                    <a:srgbClr val="FFFF00"/>
                  </a:solidFill>
                  <a:latin typeface="Futura Medium" charset="0"/>
                  <a:ea typeface="Futura Medium" charset="0"/>
                  <a:cs typeface="Futura Medium" charset="0"/>
                </a:rPr>
                <a:t>  Intake (kualitas peserta didik)</a:t>
              </a:r>
            </a:p>
          </p:txBody>
        </p:sp>
        <p:sp>
          <p:nvSpPr>
            <p:cNvPr id="14" name="Snip Single Corner Rectangle 13"/>
            <p:cNvSpPr/>
            <p:nvPr/>
          </p:nvSpPr>
          <p:spPr>
            <a:xfrm>
              <a:off x="2411538" y="5754411"/>
              <a:ext cx="5507538" cy="709450"/>
            </a:xfrm>
            <a:prstGeom prst="snip1Rect">
              <a:avLst>
                <a:gd name="adj" fmla="val 3553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2400" dirty="0">
                  <a:solidFill>
                    <a:srgbClr val="FFFF00"/>
                  </a:solidFill>
                  <a:latin typeface="Futura Medium" charset="0"/>
                  <a:ea typeface="Futura Medium" charset="0"/>
                  <a:cs typeface="Futura Medium" charset="0"/>
                </a:rPr>
                <a:t>     </a:t>
              </a:r>
              <a:r>
                <a:rPr lang="id-ID" sz="2400" dirty="0" smtClean="0">
                  <a:solidFill>
                    <a:srgbClr val="FFFF00"/>
                  </a:solidFill>
                  <a:latin typeface="Futura Medium" charset="0"/>
                  <a:ea typeface="Futura Medium" charset="0"/>
                  <a:cs typeface="Futura Medium" charset="0"/>
                </a:rPr>
                <a:t>Guru </a:t>
              </a:r>
              <a:r>
                <a:rPr lang="id-ID" sz="2400" dirty="0">
                  <a:solidFill>
                    <a:srgbClr val="FFFF00"/>
                  </a:solidFill>
                  <a:latin typeface="Futura Medium" charset="0"/>
                  <a:ea typeface="Futura Medium" charset="0"/>
                  <a:cs typeface="Futura Medium" charset="0"/>
                </a:rPr>
                <a:t>dan daya dukung </a:t>
              </a:r>
              <a:r>
                <a:rPr lang="id-ID" sz="2400" dirty="0" smtClean="0">
                  <a:solidFill>
                    <a:srgbClr val="FFFF00"/>
                  </a:solidFill>
                  <a:latin typeface="Futura Medium" charset="0"/>
                  <a:ea typeface="Futura Medium" charset="0"/>
                  <a:cs typeface="Futura Medium" charset="0"/>
                </a:rPr>
                <a:t>sekolah</a:t>
              </a:r>
              <a:endParaRPr lang="id-ID" sz="2400" dirty="0">
                <a:solidFill>
                  <a:srgbClr val="FFFF00"/>
                </a:solidFill>
                <a:latin typeface="Futura Medium" charset="0"/>
                <a:ea typeface="Futura Medium" charset="0"/>
                <a:cs typeface="Futura Medium" charset="0"/>
              </a:endParaRPr>
            </a:p>
          </p:txBody>
        </p:sp>
        <p:sp>
          <p:nvSpPr>
            <p:cNvPr id="15" name="Oval 14"/>
            <p:cNvSpPr/>
            <p:nvPr/>
          </p:nvSpPr>
          <p:spPr>
            <a:xfrm>
              <a:off x="467715" y="3831019"/>
              <a:ext cx="2664373" cy="2948151"/>
            </a:xfrm>
            <a:prstGeom prst="ellipse">
              <a:avLst/>
            </a:prstGeom>
            <a:solidFill>
              <a:srgbClr val="003399"/>
            </a:solidFill>
            <a:ln>
              <a:noFill/>
            </a:ln>
          </p:spPr>
          <p:style>
            <a:lnRef idx="0">
              <a:schemeClr val="dk1"/>
            </a:lnRef>
            <a:fillRef idx="3">
              <a:schemeClr val="dk1"/>
            </a:fillRef>
            <a:effectRef idx="3">
              <a:schemeClr val="dk1"/>
            </a:effectRef>
            <a:fontRef idx="minor">
              <a:schemeClr val="lt1"/>
            </a:fontRef>
          </p:style>
          <p:txBody>
            <a:bodyPr rtlCol="0" anchor="ctr"/>
            <a:lstStyle/>
            <a:p>
              <a:pPr algn="ctr"/>
              <a:r>
                <a:rPr lang="id-ID" sz="5400" dirty="0">
                  <a:latin typeface="Futura Medium" charset="0"/>
                  <a:ea typeface="Futura Medium" charset="0"/>
                  <a:cs typeface="Futura Medium" charset="0"/>
                </a:rPr>
                <a:t>KKM</a:t>
              </a:r>
            </a:p>
          </p:txBody>
        </p:sp>
      </p:grpSp>
    </p:spTree>
    <p:extLst>
      <p:ext uri="{BB962C8B-B14F-4D97-AF65-F5344CB8AC3E}">
        <p14:creationId xmlns:p14="http://schemas.microsoft.com/office/powerpoint/2010/main" val="40182949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73723" y="945932"/>
          <a:ext cx="7596554" cy="5180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p:cNvSpPr>
            <a:spLocks noGrp="1"/>
          </p:cNvSpPr>
          <p:nvPr>
            <p:ph type="title"/>
          </p:nvPr>
        </p:nvSpPr>
        <p:spPr>
          <a:xfrm>
            <a:off x="927589" y="14246"/>
            <a:ext cx="7280031" cy="702311"/>
          </a:xfrm>
        </p:spPr>
        <p:txBody>
          <a:bodyPr>
            <a:normAutofit/>
          </a:bodyPr>
          <a:lstStyle/>
          <a:p>
            <a:pPr algn="ctr"/>
            <a:r>
              <a:rPr lang="en-US" sz="3600" dirty="0">
                <a:latin typeface="Berlin Sans FB" pitchFamily="34" charset="0"/>
              </a:rPr>
              <a:t>GRADASI</a:t>
            </a:r>
            <a:r>
              <a:rPr lang="id-ID" sz="3600" dirty="0">
                <a:latin typeface="Berlin Sans FB" pitchFamily="34" charset="0"/>
              </a:rPr>
              <a:t> KOMPETENSI</a:t>
            </a:r>
          </a:p>
        </p:txBody>
      </p:sp>
      <p:sp>
        <p:nvSpPr>
          <p:cNvPr id="6" name="Down Arrow 5"/>
          <p:cNvSpPr/>
          <p:nvPr/>
        </p:nvSpPr>
        <p:spPr>
          <a:xfrm>
            <a:off x="6653041" y="2711670"/>
            <a:ext cx="494795" cy="1891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6648186" y="4046520"/>
            <a:ext cx="494795" cy="1891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7870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1693" y="0"/>
            <a:ext cx="8440615" cy="6858000"/>
          </a:xfrm>
          <a:prstGeom prst="rect">
            <a:avLst/>
          </a:prstGeom>
          <a:noFill/>
          <a:ln w="1270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bwMode="auto">
          <a:xfrm>
            <a:off x="351693" y="1"/>
            <a:ext cx="8440615" cy="72390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600" b="1" dirty="0">
                <a:solidFill>
                  <a:prstClr val="white"/>
                </a:solidFill>
                <a:latin typeface="Berlin Sans FB" pitchFamily="34" charset="0"/>
              </a:rPr>
              <a:t>TAHAPAN PENENTUAN KKM</a:t>
            </a:r>
            <a:endParaRPr lang="id-ID" sz="3600" b="1" dirty="0">
              <a:solidFill>
                <a:prstClr val="white"/>
              </a:solidFill>
              <a:latin typeface="Berlin Sans FB" pitchFamily="34" charset="0"/>
            </a:endParaRPr>
          </a:p>
        </p:txBody>
      </p:sp>
      <p:pic>
        <p:nvPicPr>
          <p:cNvPr id="188419" name="Picture 3"/>
          <p:cNvPicPr>
            <a:picLocks noGrp="1" noChangeAspect="1" noChangeArrowheads="1"/>
          </p:cNvPicPr>
          <p:nvPr>
            <p:ph idx="1"/>
          </p:nvPr>
        </p:nvPicPr>
        <p:blipFill>
          <a:blip r:embed="rId3" cstate="print"/>
          <a:srcRect/>
          <a:stretch>
            <a:fillRect/>
          </a:stretch>
        </p:blipFill>
        <p:spPr bwMode="auto">
          <a:xfrm>
            <a:off x="642748" y="1671147"/>
            <a:ext cx="7858505" cy="1844565"/>
          </a:xfrm>
          <a:prstGeom prst="rect">
            <a:avLst/>
          </a:prstGeom>
          <a:noFill/>
          <a:ln w="9525">
            <a:noFill/>
            <a:miter lim="800000"/>
            <a:headEnd/>
            <a:tailEnd/>
          </a:ln>
          <a:effectLst/>
        </p:spPr>
      </p:pic>
      <p:grpSp>
        <p:nvGrpSpPr>
          <p:cNvPr id="13" name="Group 12"/>
          <p:cNvGrpSpPr/>
          <p:nvPr/>
        </p:nvGrpSpPr>
        <p:grpSpPr>
          <a:xfrm>
            <a:off x="3276815" y="3342292"/>
            <a:ext cx="4278510" cy="3130717"/>
            <a:chOff x="3090051" y="3342290"/>
            <a:chExt cx="4635053" cy="3130717"/>
          </a:xfrm>
        </p:grpSpPr>
        <p:sp>
          <p:nvSpPr>
            <p:cNvPr id="8" name="Content Placeholder 2"/>
            <p:cNvSpPr txBox="1">
              <a:spLocks/>
            </p:cNvSpPr>
            <p:nvPr/>
          </p:nvSpPr>
          <p:spPr>
            <a:xfrm>
              <a:off x="3090051" y="3878320"/>
              <a:ext cx="2585545" cy="2594687"/>
            </a:xfrm>
            <a:prstGeom prst="rect">
              <a:avLst/>
            </a:prstGeom>
            <a:solidFill>
              <a:schemeClr val="accent6">
                <a:lumMod val="60000"/>
                <a:lumOff val="40000"/>
              </a:schemeClr>
            </a:solidFill>
          </p:spPr>
          <p:txBody>
            <a:bodyPr vert="horz" lIns="91440" tIns="45720" rIns="91440" bIns="45720" rtlCol="0">
              <a:normAutofit fontScale="62500" lnSpcReduction="20000"/>
            </a:bodyPr>
            <a:lstStyle/>
            <a:p>
              <a:pPr marL="236538" indent="-236538">
                <a:spcBef>
                  <a:spcPts val="1800"/>
                </a:spcBef>
                <a:buFont typeface="Arial" pitchFamily="34" charset="0"/>
                <a:buChar char="•"/>
                <a:defRPr/>
              </a:pPr>
              <a:endParaRPr lang="en-US" sz="3200" dirty="0">
                <a:latin typeface="Futura Medium" charset="0"/>
                <a:ea typeface="Futura Medium" charset="0"/>
                <a:cs typeface="Futura Medium" charset="0"/>
              </a:endParaRPr>
            </a:p>
            <a:p>
              <a:pPr marL="236538" indent="-236538">
                <a:spcBef>
                  <a:spcPts val="600"/>
                </a:spcBef>
                <a:buFont typeface="Arial" pitchFamily="34" charset="0"/>
                <a:buChar char="•"/>
                <a:defRPr/>
              </a:pPr>
              <a:r>
                <a:rPr lang="id-ID" sz="3200" dirty="0">
                  <a:latin typeface="Futura Medium" charset="0"/>
                  <a:ea typeface="Futura Medium" charset="0"/>
                  <a:cs typeface="Futura Medium" charset="0"/>
                </a:rPr>
                <a:t>Batas ketuntasan minimal capaian</a:t>
              </a:r>
            </a:p>
            <a:p>
              <a:pPr marL="236538" indent="-236538">
                <a:spcBef>
                  <a:spcPts val="1200"/>
                </a:spcBef>
                <a:buFont typeface="Arial" pitchFamily="34" charset="0"/>
                <a:buChar char="•"/>
              </a:pPr>
              <a:r>
                <a:rPr lang="id-ID" sz="3200" dirty="0">
                  <a:latin typeface="Futura Medium" charset="0"/>
                  <a:ea typeface="Futura Medium" charset="0"/>
                  <a:cs typeface="Futura Medium" charset="0"/>
                </a:rPr>
                <a:t>Kontrak guru dan siswa</a:t>
              </a:r>
              <a:endParaRPr lang="en-US" sz="3200" dirty="0">
                <a:latin typeface="Futura Medium" charset="0"/>
                <a:ea typeface="Futura Medium" charset="0"/>
                <a:cs typeface="Futura Medium" charset="0"/>
              </a:endParaRPr>
            </a:p>
            <a:p>
              <a:pPr marL="236538" indent="-236538">
                <a:spcBef>
                  <a:spcPts val="1200"/>
                </a:spcBef>
                <a:buFont typeface="Arial" pitchFamily="34" charset="0"/>
                <a:buChar char="•"/>
                <a:defRPr/>
              </a:pPr>
              <a:r>
                <a:rPr lang="id-ID" sz="3200" dirty="0">
                  <a:latin typeface="Futura Medium" charset="0"/>
                  <a:ea typeface="Futura Medium" charset="0"/>
                  <a:cs typeface="Futura Medium" charset="0"/>
                </a:rPr>
                <a:t>Posisi relatif</a:t>
              </a:r>
            </a:p>
            <a:p>
              <a:pPr marL="236538" indent="-236538">
                <a:spcBef>
                  <a:spcPts val="1200"/>
                </a:spcBef>
                <a:buFont typeface="Arial" pitchFamily="34" charset="0"/>
                <a:buChar char="•"/>
                <a:defRPr/>
              </a:pPr>
              <a:r>
                <a:rPr lang="id-ID" sz="3200" dirty="0">
                  <a:latin typeface="Futura Medium" charset="0"/>
                  <a:ea typeface="Futura Medium" charset="0"/>
                  <a:cs typeface="Futura Medium" charset="0"/>
                </a:rPr>
                <a:t>Standar sekola</a:t>
              </a:r>
              <a:r>
                <a:rPr lang="en-US" sz="3200" dirty="0">
                  <a:latin typeface="Futura Medium" charset="0"/>
                  <a:ea typeface="Futura Medium" charset="0"/>
                  <a:cs typeface="Futura Medium" charset="0"/>
                </a:rPr>
                <a:t>h</a:t>
              </a:r>
              <a:endParaRPr lang="id-ID" sz="3200" dirty="0">
                <a:latin typeface="Futura Medium" charset="0"/>
                <a:ea typeface="Futura Medium" charset="0"/>
                <a:cs typeface="Futura Medium" charset="0"/>
              </a:endParaRPr>
            </a:p>
          </p:txBody>
        </p:sp>
        <p:cxnSp>
          <p:nvCxnSpPr>
            <p:cNvPr id="11" name="Elbow Connector 10"/>
            <p:cNvCxnSpPr>
              <a:endCxn id="8" idx="3"/>
            </p:cNvCxnSpPr>
            <p:nvPr/>
          </p:nvCxnSpPr>
          <p:spPr>
            <a:xfrm rot="10800000" flipV="1">
              <a:off x="5675597" y="3342290"/>
              <a:ext cx="2049507" cy="1833374"/>
            </a:xfrm>
            <a:prstGeom prst="bentConnector3">
              <a:avLst>
                <a:gd name="adj1" fmla="val -769"/>
              </a:avLst>
            </a:prstGeom>
            <a:ln w="38100">
              <a:solidFill>
                <a:srgbClr val="FF0000"/>
              </a:solidFill>
              <a:prstDash val="lgDash"/>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810706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6410" y="1202266"/>
            <a:ext cx="8113714" cy="3572931"/>
          </a:xfrm>
        </p:spPr>
        <p:txBody>
          <a:bodyPr>
            <a:noAutofit/>
          </a:bodyPr>
          <a:lstStyle/>
          <a:p>
            <a:pPr marL="268288" indent="-268288"/>
            <a:r>
              <a:rPr lang="id-ID" sz="2800" dirty="0">
                <a:latin typeface="Apple Braille" charset="0"/>
                <a:ea typeface="Apple Braille" charset="0"/>
                <a:cs typeface="Apple Braille" charset="0"/>
              </a:rPr>
              <a:t>Satuan pendidikan menetapkan interval predikat  sekolah untuk menggambarkan kategori atau label kualitas sekolah . </a:t>
            </a:r>
          </a:p>
          <a:p>
            <a:pPr marL="268288" indent="-268288"/>
            <a:r>
              <a:rPr lang="id-ID" sz="2800" dirty="0">
                <a:latin typeface="Apple Braille" charset="0"/>
                <a:ea typeface="Apple Braille" charset="0"/>
                <a:cs typeface="Apple Braille" charset="0"/>
              </a:rPr>
              <a:t>Kategori sekolah dalam bentuk predikat  D, C, </a:t>
            </a:r>
            <a:r>
              <a:rPr lang="id-ID" sz="2800" dirty="0" err="1">
                <a:latin typeface="Apple Braille" charset="0"/>
                <a:ea typeface="Apple Braille" charset="0"/>
                <a:cs typeface="Apple Braille" charset="0"/>
              </a:rPr>
              <a:t>B</a:t>
            </a:r>
            <a:r>
              <a:rPr lang="id-ID" sz="2800" dirty="0">
                <a:latin typeface="Apple Braille" charset="0"/>
                <a:ea typeface="Apple Braille" charset="0"/>
                <a:cs typeface="Apple Braille" charset="0"/>
              </a:rPr>
              <a:t> dan </a:t>
            </a:r>
            <a:r>
              <a:rPr lang="id-ID" sz="2800" dirty="0" err="1">
                <a:latin typeface="Apple Braille" charset="0"/>
                <a:ea typeface="Apple Braille" charset="0"/>
                <a:cs typeface="Apple Braille" charset="0"/>
              </a:rPr>
              <a:t>A</a:t>
            </a:r>
            <a:r>
              <a:rPr lang="id-ID" sz="2800" dirty="0">
                <a:latin typeface="Apple Braille" charset="0"/>
                <a:ea typeface="Apple Braille" charset="0"/>
                <a:cs typeface="Apple Braille" charset="0"/>
              </a:rPr>
              <a:t>.  </a:t>
            </a:r>
          </a:p>
          <a:p>
            <a:pPr marL="268288" indent="-268288"/>
            <a:r>
              <a:rPr lang="id-ID" sz="2800" dirty="0">
                <a:latin typeface="Apple Braille" charset="0"/>
                <a:ea typeface="Apple Braille" charset="0"/>
                <a:cs typeface="Apple Braille" charset="0"/>
              </a:rPr>
              <a:t>Predikat untuk pengetahuan dan keterampilan ditentukan berdasarkan interval angka pada skala 0-100</a:t>
            </a:r>
          </a:p>
          <a:p>
            <a:pPr marL="268288" indent="-268288"/>
            <a:r>
              <a:rPr lang="id-ID" sz="2800" dirty="0">
                <a:latin typeface="Apple Braille" charset="0"/>
                <a:ea typeface="Apple Braille" charset="0"/>
                <a:cs typeface="Apple Braille" charset="0"/>
              </a:rPr>
              <a:t>Interval Predikat </a:t>
            </a:r>
            <a:r>
              <a:rPr lang="id-ID" sz="2800" dirty="0" err="1">
                <a:latin typeface="Apple Braille" charset="0"/>
                <a:ea typeface="Apple Braille" charset="0"/>
                <a:cs typeface="Apple Braille" charset="0"/>
              </a:rPr>
              <a:t>Sbb</a:t>
            </a:r>
            <a:r>
              <a:rPr lang="id-ID" sz="2800" dirty="0" smtClean="0">
                <a:latin typeface="Apple Braille" charset="0"/>
                <a:ea typeface="Apple Braille" charset="0"/>
                <a:cs typeface="Apple Braille" charset="0"/>
              </a:rPr>
              <a:t>:</a:t>
            </a:r>
            <a:endParaRPr lang="id-ID" sz="2800" dirty="0">
              <a:latin typeface="Futura Medium" charset="0"/>
              <a:ea typeface="Futura Medium" charset="0"/>
              <a:cs typeface="Futura Medium" charset="0"/>
            </a:endParaRPr>
          </a:p>
          <a:p>
            <a:pPr marL="268288" indent="-268288">
              <a:buFont typeface="Wingdings" pitchFamily="2" charset="2"/>
              <a:buChar char="§"/>
            </a:pPr>
            <a:endParaRPr lang="id-ID" sz="2800" dirty="0">
              <a:latin typeface="Futura Medium" charset="0"/>
              <a:ea typeface="Futura Medium" charset="0"/>
              <a:cs typeface="Futura Medium" charset="0"/>
            </a:endParaRPr>
          </a:p>
          <a:p>
            <a:pPr marL="268288" indent="-268288">
              <a:buFont typeface="Wingdings" pitchFamily="2" charset="2"/>
              <a:buChar char="§"/>
            </a:pPr>
            <a:endParaRPr lang="id-ID" sz="2800" dirty="0">
              <a:latin typeface="Futura Medium" charset="0"/>
              <a:ea typeface="Futura Medium" charset="0"/>
              <a:cs typeface="Futura Medium" charset="0"/>
            </a:endParaRPr>
          </a:p>
          <a:p>
            <a:pPr marL="268288" indent="-268288">
              <a:buFont typeface="Wingdings" pitchFamily="2" charset="2"/>
              <a:buChar char="§"/>
            </a:pPr>
            <a:endParaRPr lang="id-ID" sz="2800" dirty="0">
              <a:latin typeface="Futura Medium" charset="0"/>
              <a:ea typeface="Futura Medium" charset="0"/>
              <a:cs typeface="Futura Medium" charset="0"/>
            </a:endParaRPr>
          </a:p>
          <a:p>
            <a:pPr marL="268288" indent="-268288">
              <a:buFont typeface="Wingdings" pitchFamily="2" charset="2"/>
              <a:buChar char="§"/>
            </a:pPr>
            <a:endParaRPr lang="id-ID" sz="2800" dirty="0">
              <a:latin typeface="Futura Medium" charset="0"/>
              <a:ea typeface="Futura Medium" charset="0"/>
              <a:cs typeface="Futura Medium" charset="0"/>
            </a:endParaRPr>
          </a:p>
          <a:p>
            <a:pPr marL="268288" indent="-268288">
              <a:buFont typeface="Wingdings" pitchFamily="2" charset="2"/>
              <a:buChar char="§"/>
            </a:pPr>
            <a:endParaRPr lang="id-ID" sz="2800" dirty="0">
              <a:latin typeface="Futura Medium" charset="0"/>
              <a:ea typeface="Futura Medium" charset="0"/>
              <a:cs typeface="Futura Medium" charset="0"/>
            </a:endParaRPr>
          </a:p>
          <a:p>
            <a:pPr marL="268288" indent="-268288">
              <a:buFont typeface="Wingdings" pitchFamily="2" charset="2"/>
              <a:buChar char="§"/>
            </a:pPr>
            <a:endParaRPr lang="id-ID" sz="2800" dirty="0">
              <a:latin typeface="Futura Medium" charset="0"/>
              <a:ea typeface="Futura Medium" charset="0"/>
              <a:cs typeface="Futura Medium" charset="0"/>
            </a:endParaRPr>
          </a:p>
          <a:p>
            <a:pPr marL="268288" indent="-268288">
              <a:buFont typeface="Wingdings" pitchFamily="2" charset="2"/>
              <a:buChar char="§"/>
            </a:pPr>
            <a:endParaRPr lang="id-ID" sz="2800" dirty="0">
              <a:latin typeface="Futura Medium" charset="0"/>
              <a:ea typeface="Futura Medium" charset="0"/>
              <a:cs typeface="Futura Medium" charset="0"/>
            </a:endParaRPr>
          </a:p>
          <a:p>
            <a:pPr marL="268288" indent="-268288">
              <a:buNone/>
            </a:pPr>
            <a:endParaRPr lang="id-ID" sz="2800" dirty="0">
              <a:latin typeface="Futura Medium" charset="0"/>
              <a:ea typeface="Futura Medium" charset="0"/>
              <a:cs typeface="Futura Medium"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284241587"/>
              </p:ext>
            </p:extLst>
          </p:nvPr>
        </p:nvGraphicFramePr>
        <p:xfrm>
          <a:off x="1021083" y="4925113"/>
          <a:ext cx="6598917" cy="1509554"/>
        </p:xfrm>
        <a:graphic>
          <a:graphicData uri="http://schemas.openxmlformats.org/drawingml/2006/table">
            <a:tbl>
              <a:tblPr firstRow="1" firstCol="1" bandRow="1"/>
              <a:tblGrid>
                <a:gridCol w="1586700"/>
                <a:gridCol w="1668912"/>
                <a:gridCol w="1636028"/>
                <a:gridCol w="1707277"/>
              </a:tblGrid>
              <a:tr h="410191">
                <a:tc gridSpan="4">
                  <a:txBody>
                    <a:bodyPr/>
                    <a:lstStyle/>
                    <a:p>
                      <a:pPr marL="457200" indent="-226695" algn="ctr">
                        <a:lnSpc>
                          <a:spcPct val="115000"/>
                        </a:lnSpc>
                        <a:spcAft>
                          <a:spcPts val="0"/>
                        </a:spcAft>
                      </a:pPr>
                      <a:r>
                        <a:rPr lang="id-ID" sz="2000" dirty="0">
                          <a:effectLst/>
                          <a:latin typeface="Arial" charset="0"/>
                          <a:ea typeface="Arial" charset="0"/>
                          <a:cs typeface="Arial" charset="0"/>
                        </a:rPr>
                        <a:t>Predikat</a:t>
                      </a:r>
                      <a:endParaRPr lang="en-US" sz="2000" dirty="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506696">
                <a:tc>
                  <a:txBody>
                    <a:bodyPr/>
                    <a:lstStyle/>
                    <a:p>
                      <a:pPr marL="457200" indent="-226695" algn="ctr">
                        <a:lnSpc>
                          <a:spcPct val="115000"/>
                        </a:lnSpc>
                        <a:spcAft>
                          <a:spcPts val="0"/>
                        </a:spcAft>
                      </a:pPr>
                      <a:r>
                        <a:rPr lang="id-ID" sz="2000">
                          <a:effectLst/>
                          <a:latin typeface="Arial" charset="0"/>
                          <a:ea typeface="Arial" charset="0"/>
                          <a:cs typeface="Arial" charset="0"/>
                        </a:rPr>
                        <a:t>D</a:t>
                      </a:r>
                      <a:endParaRPr lang="en-US" sz="200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9525" algn="ctr">
                        <a:lnSpc>
                          <a:spcPct val="115000"/>
                        </a:lnSpc>
                        <a:spcAft>
                          <a:spcPts val="0"/>
                        </a:spcAft>
                      </a:pPr>
                      <a:r>
                        <a:rPr lang="id-ID" sz="2000" dirty="0">
                          <a:effectLst/>
                          <a:latin typeface="Arial" charset="0"/>
                          <a:ea typeface="Arial" charset="0"/>
                          <a:cs typeface="Arial" charset="0"/>
                        </a:rPr>
                        <a:t>C</a:t>
                      </a:r>
                      <a:endParaRPr lang="en-US" sz="2000" dirty="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dirty="0" err="1">
                          <a:effectLst/>
                          <a:latin typeface="Arial" charset="0"/>
                          <a:ea typeface="Arial" charset="0"/>
                          <a:cs typeface="Arial" charset="0"/>
                        </a:rPr>
                        <a:t>B</a:t>
                      </a:r>
                      <a:endParaRPr lang="en-US" sz="2000" dirty="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10795" algn="ctr">
                        <a:lnSpc>
                          <a:spcPct val="115000"/>
                        </a:lnSpc>
                        <a:spcAft>
                          <a:spcPts val="0"/>
                        </a:spcAft>
                      </a:pPr>
                      <a:r>
                        <a:rPr lang="id-ID" sz="2000">
                          <a:effectLst/>
                          <a:latin typeface="Arial" charset="0"/>
                          <a:ea typeface="Arial" charset="0"/>
                          <a:cs typeface="Arial" charset="0"/>
                        </a:rPr>
                        <a:t>A</a:t>
                      </a:r>
                      <a:endParaRPr lang="en-US" sz="200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592667">
                <a:tc>
                  <a:txBody>
                    <a:bodyPr/>
                    <a:lstStyle/>
                    <a:p>
                      <a:pPr indent="-226695" algn="ctr">
                        <a:lnSpc>
                          <a:spcPct val="115000"/>
                        </a:lnSpc>
                        <a:spcAft>
                          <a:spcPts val="0"/>
                        </a:spcAft>
                      </a:pPr>
                      <a:r>
                        <a:rPr lang="id-ID" sz="2000">
                          <a:effectLst/>
                          <a:latin typeface="Arial" charset="0"/>
                          <a:ea typeface="Arial" charset="0"/>
                          <a:cs typeface="Arial" charset="0"/>
                        </a:rPr>
                        <a:t>≤ 55</a:t>
                      </a:r>
                      <a:endParaRPr lang="en-US" sz="200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226695" algn="ctr">
                        <a:lnSpc>
                          <a:spcPct val="115000"/>
                        </a:lnSpc>
                        <a:spcAft>
                          <a:spcPts val="0"/>
                        </a:spcAft>
                      </a:pPr>
                      <a:r>
                        <a:rPr lang="id-ID" sz="2000">
                          <a:effectLst/>
                          <a:latin typeface="Arial" charset="0"/>
                          <a:ea typeface="Arial" charset="0"/>
                          <a:cs typeface="Arial" charset="0"/>
                        </a:rPr>
                        <a:t>55 &lt; N ≤ 70</a:t>
                      </a:r>
                      <a:endParaRPr lang="en-US" sz="200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226695" algn="ctr">
                        <a:lnSpc>
                          <a:spcPct val="115000"/>
                        </a:lnSpc>
                        <a:spcAft>
                          <a:spcPts val="0"/>
                        </a:spcAft>
                      </a:pPr>
                      <a:r>
                        <a:rPr lang="id-ID" sz="2000" dirty="0">
                          <a:effectLst/>
                          <a:latin typeface="Arial" charset="0"/>
                          <a:ea typeface="Arial" charset="0"/>
                          <a:cs typeface="Arial" charset="0"/>
                        </a:rPr>
                        <a:t>70 &lt; </a:t>
                      </a:r>
                      <a:r>
                        <a:rPr lang="id-ID" sz="2000" dirty="0" err="1">
                          <a:effectLst/>
                          <a:latin typeface="Arial" charset="0"/>
                          <a:ea typeface="Arial" charset="0"/>
                          <a:cs typeface="Arial" charset="0"/>
                        </a:rPr>
                        <a:t>N</a:t>
                      </a:r>
                      <a:r>
                        <a:rPr lang="id-ID" sz="2000" dirty="0">
                          <a:effectLst/>
                          <a:latin typeface="Arial" charset="0"/>
                          <a:ea typeface="Arial" charset="0"/>
                          <a:cs typeface="Arial" charset="0"/>
                        </a:rPr>
                        <a:t> ≤ 85</a:t>
                      </a:r>
                      <a:endParaRPr lang="en-US" sz="2000" dirty="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226695" algn="ctr">
                        <a:lnSpc>
                          <a:spcPct val="115000"/>
                        </a:lnSpc>
                        <a:spcAft>
                          <a:spcPts val="0"/>
                        </a:spcAft>
                      </a:pPr>
                      <a:r>
                        <a:rPr lang="id-ID" sz="2000" dirty="0">
                          <a:effectLst/>
                          <a:latin typeface="Arial" charset="0"/>
                          <a:ea typeface="Arial" charset="0"/>
                          <a:cs typeface="Arial" charset="0"/>
                        </a:rPr>
                        <a:t>85 &lt; </a:t>
                      </a:r>
                      <a:r>
                        <a:rPr lang="id-ID" sz="2000" dirty="0" err="1">
                          <a:effectLst/>
                          <a:latin typeface="Arial" charset="0"/>
                          <a:ea typeface="Arial" charset="0"/>
                          <a:cs typeface="Arial" charset="0"/>
                        </a:rPr>
                        <a:t>N</a:t>
                      </a:r>
                      <a:r>
                        <a:rPr lang="id-ID" sz="2000" dirty="0">
                          <a:effectLst/>
                          <a:latin typeface="Arial" charset="0"/>
                          <a:ea typeface="Arial" charset="0"/>
                          <a:cs typeface="Arial" charset="0"/>
                        </a:rPr>
                        <a:t> ≤ 100</a:t>
                      </a:r>
                      <a:endParaRPr lang="en-US" sz="2000" dirty="0">
                        <a:effectLst/>
                        <a:latin typeface="Arial" charset="0"/>
                        <a:ea typeface="Arial" charset="0"/>
                        <a:cs typeface="Arial" charset="0"/>
                      </a:endParaRPr>
                    </a:p>
                  </a:txBody>
                  <a:tcPr marL="63305" marR="6330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Title 1"/>
          <p:cNvSpPr txBox="1">
            <a:spLocks/>
          </p:cNvSpPr>
          <p:nvPr/>
        </p:nvSpPr>
        <p:spPr>
          <a:xfrm>
            <a:off x="0" y="-1"/>
            <a:ext cx="9144000" cy="993229"/>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solidFill>
                  <a:prstClr val="white"/>
                </a:solidFill>
                <a:latin typeface="Berlin Sans FB" pitchFamily="34" charset="0"/>
              </a:rPr>
              <a:t>I</a:t>
            </a:r>
            <a:r>
              <a:rPr lang="id-ID" sz="2800" b="1" dirty="0">
                <a:solidFill>
                  <a:prstClr val="white"/>
                </a:solidFill>
                <a:latin typeface="Berlin Sans FB" pitchFamily="34" charset="0"/>
              </a:rPr>
              <a:t>NTERVAL PREDIKAT </a:t>
            </a:r>
          </a:p>
          <a:p>
            <a:r>
              <a:rPr lang="id-ID" sz="2800" b="1" dirty="0">
                <a:solidFill>
                  <a:prstClr val="white"/>
                </a:solidFill>
                <a:latin typeface="Berlin Sans FB" pitchFamily="34" charset="0"/>
              </a:rPr>
              <a:t>PENGETAHUAN &amp; KETERAMPILAN</a:t>
            </a:r>
          </a:p>
        </p:txBody>
      </p:sp>
    </p:spTree>
    <p:extLst>
      <p:ext uri="{BB962C8B-B14F-4D97-AF65-F5344CB8AC3E}">
        <p14:creationId xmlns:p14="http://schemas.microsoft.com/office/powerpoint/2010/main" val="485519117"/>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90800"/>
            <a:ext cx="9144000" cy="1752600"/>
          </a:xfrm>
          <a:solidFill>
            <a:schemeClr val="tx2">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PENILAIAN SIKAP</a:t>
            </a: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8944"/>
          </a:xfrm>
          <a:solidFill>
            <a:schemeClr val="tx2">
              <a:lumMod val="20000"/>
              <a:lumOff val="80000"/>
            </a:schemeClr>
          </a:solidFill>
        </p:spPr>
        <p:txBody>
          <a:bodyPr>
            <a:normAutofit/>
          </a:bodyPr>
          <a:lstStyle/>
          <a:p>
            <a:r>
              <a:rPr lang="en-US" sz="3600" dirty="0" smtClean="0">
                <a:latin typeface="Berlin Sans FB" pitchFamily="34" charset="0"/>
              </a:rPr>
              <a:t>PENGERTIAN</a:t>
            </a:r>
            <a:endParaRPr lang="en-US" sz="3600" dirty="0">
              <a:latin typeface="Berlin Sans FB" pitchFamily="34" charset="0"/>
            </a:endParaRPr>
          </a:p>
        </p:txBody>
      </p:sp>
      <p:sp>
        <p:nvSpPr>
          <p:cNvPr id="3" name="Content Placeholder 2"/>
          <p:cNvSpPr>
            <a:spLocks noGrp="1"/>
          </p:cNvSpPr>
          <p:nvPr>
            <p:ph idx="1"/>
          </p:nvPr>
        </p:nvSpPr>
        <p:spPr>
          <a:xfrm>
            <a:off x="580029" y="1204417"/>
            <a:ext cx="8229600" cy="4841541"/>
          </a:xfrm>
        </p:spPr>
        <p:txBody>
          <a:bodyPr>
            <a:normAutofit/>
          </a:bodyPr>
          <a:lstStyle/>
          <a:p>
            <a:pPr>
              <a:spcBef>
                <a:spcPts val="1800"/>
              </a:spcBef>
            </a:pPr>
            <a:r>
              <a:rPr lang="en-US" dirty="0" err="1" smtClean="0">
                <a:latin typeface="Berlin Sans FB" pitchFamily="34" charset="0"/>
              </a:rPr>
              <a:t>Penilaian</a:t>
            </a:r>
            <a:r>
              <a:rPr lang="en-US" dirty="0" smtClean="0">
                <a:latin typeface="Berlin Sans FB" pitchFamily="34" charset="0"/>
              </a:rPr>
              <a:t> </a:t>
            </a:r>
            <a:r>
              <a:rPr lang="en-US" sz="3300" b="1" dirty="0" smtClean="0">
                <a:latin typeface="Berlin Sans FB" pitchFamily="34" charset="0"/>
              </a:rPr>
              <a:t>SIKAP</a:t>
            </a:r>
            <a:r>
              <a:rPr lang="en-US" dirty="0" smtClean="0">
                <a:latin typeface="Berlin Sans FB" pitchFamily="34" charset="0"/>
              </a:rPr>
              <a:t> </a:t>
            </a:r>
            <a:r>
              <a:rPr lang="en-US" dirty="0" err="1" smtClean="0">
                <a:latin typeface="Berlin Sans FB" pitchFamily="34" charset="0"/>
              </a:rPr>
              <a:t>merupakan</a:t>
            </a:r>
            <a:r>
              <a:rPr lang="en-US" dirty="0" smtClean="0">
                <a:latin typeface="Berlin Sans FB" pitchFamily="34" charset="0"/>
              </a:rPr>
              <a:t>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oleh</a:t>
            </a:r>
            <a:r>
              <a:rPr lang="en-US" dirty="0" smtClean="0">
                <a:latin typeface="Berlin Sans FB" pitchFamily="34" charset="0"/>
              </a:rPr>
              <a:t> </a:t>
            </a:r>
            <a:r>
              <a:rPr lang="en-US" dirty="0" err="1" smtClean="0">
                <a:latin typeface="Berlin Sans FB" pitchFamily="34" charset="0"/>
              </a:rPr>
              <a:t>pendidik</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memperoleh</a:t>
            </a:r>
            <a:r>
              <a:rPr lang="en-US" dirty="0" smtClean="0">
                <a:latin typeface="Berlin Sans FB" pitchFamily="34" charset="0"/>
              </a:rPr>
              <a:t> </a:t>
            </a:r>
            <a:r>
              <a:rPr lang="en-US" dirty="0" err="1" smtClean="0">
                <a:latin typeface="Berlin Sans FB" pitchFamily="34" charset="0"/>
              </a:rPr>
              <a:t>informasi</a:t>
            </a:r>
            <a:r>
              <a:rPr lang="en-US" dirty="0" smtClean="0">
                <a:latin typeface="Berlin Sans FB" pitchFamily="34" charset="0"/>
              </a:rPr>
              <a:t> </a:t>
            </a:r>
            <a:r>
              <a:rPr lang="en-US" dirty="0" err="1" smtClean="0">
                <a:latin typeface="Berlin Sans FB" pitchFamily="34" charset="0"/>
              </a:rPr>
              <a:t>deskriptif</a:t>
            </a:r>
            <a:r>
              <a:rPr lang="en-US" dirty="0" smtClean="0">
                <a:latin typeface="Berlin Sans FB" pitchFamily="34" charset="0"/>
              </a:rPr>
              <a:t> </a:t>
            </a:r>
            <a:r>
              <a:rPr lang="en-US" dirty="0" err="1" smtClean="0">
                <a:latin typeface="Berlin Sans FB" pitchFamily="34" charset="0"/>
              </a:rPr>
              <a:t>mengenai</a:t>
            </a:r>
            <a:r>
              <a:rPr lang="en-US" dirty="0" smtClean="0">
                <a:latin typeface="Berlin Sans FB" pitchFamily="34" charset="0"/>
              </a:rPr>
              <a:t> </a:t>
            </a:r>
            <a:r>
              <a:rPr lang="en-US" dirty="0" err="1" smtClean="0">
                <a:latin typeface="Berlin Sans FB" pitchFamily="34" charset="0"/>
              </a:rPr>
              <a:t>perilaku</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p>
          <a:p>
            <a:pPr>
              <a:spcBef>
                <a:spcPts val="1800"/>
              </a:spcBef>
            </a:pPr>
            <a:endParaRPr lang="en-US" dirty="0">
              <a:latin typeface="Berlin Sans FB" pitchFamily="34" charset="0"/>
            </a:endParaRPr>
          </a:p>
        </p:txBody>
      </p:sp>
      <p:graphicFrame>
        <p:nvGraphicFramePr>
          <p:cNvPr id="4" name="Content Placeholder 4"/>
          <p:cNvGraphicFramePr>
            <a:graphicFrameLocks/>
          </p:cNvGraphicFramePr>
          <p:nvPr/>
        </p:nvGraphicFramePr>
        <p:xfrm>
          <a:off x="451245" y="1214651"/>
          <a:ext cx="422212" cy="491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90652" y="1245474"/>
            <a:ext cx="8939048" cy="5533696"/>
          </a:xfrm>
          <a:prstGeom prst="roundRect">
            <a:avLst>
              <a:gd name="adj" fmla="val 0"/>
            </a:avLst>
          </a:prstGeom>
          <a:solidFill>
            <a:schemeClr val="accent4">
              <a:lumMod val="20000"/>
              <a:lumOff val="80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95250" algn="just">
              <a:spcBef>
                <a:spcPts val="1200"/>
              </a:spcBef>
            </a:pPr>
            <a:r>
              <a:rPr lang="id-ID" sz="2400" b="1" u="sng" dirty="0" smtClean="0">
                <a:solidFill>
                  <a:schemeClr val="tx1"/>
                </a:solidFill>
                <a:latin typeface="Berlin Sans FB" pitchFamily="34" charset="0"/>
              </a:rPr>
              <a:t>Penilaian Sikap</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ad</a:t>
            </a:r>
            <a:r>
              <a:rPr lang="en-US" sz="2400" dirty="0" smtClean="0">
                <a:solidFill>
                  <a:schemeClr val="tx1"/>
                </a:solidFill>
                <a:latin typeface="Berlin Sans FB" pitchFamily="34" charset="0"/>
              </a:rPr>
              <a:t>a</a:t>
            </a:r>
            <a:r>
              <a:rPr lang="id-ID" sz="2400" dirty="0" smtClean="0">
                <a:solidFill>
                  <a:schemeClr val="tx1"/>
                </a:solidFill>
                <a:latin typeface="Berlin Sans FB" pitchFamily="34" charset="0"/>
              </a:rPr>
              <a:t>lah penilaian terhadap perilaku peserta didik dalam proses pembelajaran, di dalam kelas, dan di luar kelas untuk menumbuhkembangkan sikap, perilaku dan karakter setiap peserta didik.</a:t>
            </a:r>
          </a:p>
          <a:p>
            <a:pPr marL="95250" algn="just">
              <a:spcBef>
                <a:spcPts val="1200"/>
              </a:spcBef>
            </a:pPr>
            <a:r>
              <a:rPr lang="id-ID" sz="2400" b="1" u="sng" dirty="0" smtClean="0">
                <a:solidFill>
                  <a:schemeClr val="tx1"/>
                </a:solidFill>
                <a:latin typeface="Berlin Sans FB" pitchFamily="34" charset="0"/>
              </a:rPr>
              <a:t>Penilaian sikap Spiritual</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dilakukan dalam rangka membentuk sikap siswa agar mampu menghargai, menghayati, dan mengamalkan ajaran agama yang dianutnya.</a:t>
            </a:r>
          </a:p>
          <a:p>
            <a:pPr marL="95250" algn="just">
              <a:spcBef>
                <a:spcPts val="1200"/>
              </a:spcBef>
            </a:pPr>
            <a:r>
              <a:rPr lang="id-ID" sz="2400" b="1" u="sng" dirty="0" smtClean="0">
                <a:solidFill>
                  <a:schemeClr val="tx1"/>
                </a:solidFill>
                <a:latin typeface="Berlin Sans FB" pitchFamily="34" charset="0"/>
              </a:rPr>
              <a:t>Penilaian sikap Sosial</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dilakukan  utk membentuk sikap sosial siswa yang mampu menghargai dan menghayati perilaku jujur, disiplin, tanggungjawab, peduli, santun, dan percaya diri dalam berinteraksi secara efektif dengan lingkungan sosial dan lingkungan alam dimana mereka berada</a:t>
            </a:r>
            <a:r>
              <a:rPr lang="en-US" sz="2400" dirty="0" smtClean="0">
                <a:solidFill>
                  <a:schemeClr val="tx1"/>
                </a:solidFill>
                <a:latin typeface="Berlin Sans FB" pitchFamily="34" charset="0"/>
              </a:rPr>
              <a:t>.</a:t>
            </a:r>
            <a:endParaRPr lang="id-ID" sz="2400" dirty="0" smtClean="0">
              <a:solidFill>
                <a:schemeClr val="tx1"/>
              </a:solidFill>
              <a:latin typeface="Berlin Sans FB" pitchFamily="34" charset="0"/>
            </a:endParaRPr>
          </a:p>
        </p:txBody>
      </p:sp>
      <p:sp>
        <p:nvSpPr>
          <p:cNvPr id="4" name="Title 1"/>
          <p:cNvSpPr>
            <a:spLocks noGrp="1"/>
          </p:cNvSpPr>
          <p:nvPr>
            <p:ph type="title"/>
          </p:nvPr>
        </p:nvSpPr>
        <p:spPr>
          <a:xfrm>
            <a:off x="15760" y="0"/>
            <a:ext cx="9128240" cy="772510"/>
          </a:xfrm>
          <a:solidFill>
            <a:schemeClr val="tx2">
              <a:lumMod val="20000"/>
              <a:lumOff val="80000"/>
            </a:schemeClr>
          </a:solidFill>
        </p:spPr>
        <p:txBody>
          <a:bodyPr/>
          <a:lstStyle/>
          <a:p>
            <a:r>
              <a:rPr lang="en-US" dirty="0" smtClean="0">
                <a:latin typeface="Berlin Sans FB" pitchFamily="34" charset="0"/>
              </a:rPr>
              <a:t>PENILAIAN SIKAP</a:t>
            </a:r>
            <a:endParaRPr lang="id-ID" dirty="0">
              <a:latin typeface="Berlin Sans FB" pitchFamily="34" charset="0"/>
            </a:endParaRPr>
          </a:p>
        </p:txBody>
      </p:sp>
    </p:spTree>
    <p:extLst>
      <p:ext uri="{BB962C8B-B14F-4D97-AF65-F5344CB8AC3E}">
        <p14:creationId xmlns:p14="http://schemas.microsoft.com/office/powerpoint/2010/main" val="625790224"/>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16"/>
            <a:ext cx="9144000" cy="623996"/>
          </a:xfrm>
          <a:solidFill>
            <a:schemeClr val="tx2">
              <a:lumMod val="20000"/>
              <a:lumOff val="80000"/>
            </a:schemeClr>
          </a:solidFill>
        </p:spPr>
        <p:txBody>
          <a:bodyPr>
            <a:noAutofit/>
          </a:bodyPr>
          <a:lstStyle/>
          <a:p>
            <a:r>
              <a:rPr lang="id-ID" sz="3700" b="1" dirty="0" smtClean="0">
                <a:latin typeface="Berlin Sans FB" pitchFamily="34" charset="0"/>
              </a:rPr>
              <a:t>PENILAIAN SIKAP</a:t>
            </a:r>
            <a:endParaRPr lang="id-ID" sz="3700" b="1" dirty="0">
              <a:latin typeface="Berlin Sans FB" pitchFamily="34" charset="0"/>
            </a:endParaRPr>
          </a:p>
        </p:txBody>
      </p:sp>
      <p:graphicFrame>
        <p:nvGraphicFramePr>
          <p:cNvPr id="4" name="Content Placeholder 3"/>
          <p:cNvGraphicFramePr>
            <a:graphicFrameLocks noGrp="1"/>
          </p:cNvGraphicFramePr>
          <p:nvPr>
            <p:ph idx="1"/>
          </p:nvPr>
        </p:nvGraphicFramePr>
        <p:xfrm>
          <a:off x="283778" y="1434622"/>
          <a:ext cx="3310758" cy="2932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rot="16200000">
            <a:off x="257582" y="2576895"/>
            <a:ext cx="1324302" cy="584775"/>
          </a:xfrm>
          <a:prstGeom prst="rect">
            <a:avLst/>
          </a:prstGeom>
          <a:noFill/>
        </p:spPr>
        <p:txBody>
          <a:bodyPr wrap="square" lIns="91440" tIns="45720" rIns="91440" bIns="45720">
            <a:spAutoFit/>
          </a:bodyPr>
          <a:lstStyle/>
          <a:p>
            <a:pPr algn="ctr"/>
            <a:r>
              <a:rPr lang="id-ID" sz="3200" b="1" cap="none" spc="0" dirty="0" smtClean="0">
                <a:ln w="1905"/>
                <a:solidFill>
                  <a:schemeClr val="bg1"/>
                </a:solidFill>
                <a:effectLst>
                  <a:innerShdw blurRad="69850" dist="43180" dir="5400000">
                    <a:srgbClr val="000000">
                      <a:alpha val="65000"/>
                    </a:srgbClr>
                  </a:innerShdw>
                </a:effectLst>
              </a:rPr>
              <a:t>SIKAP</a:t>
            </a:r>
            <a:endParaRPr lang="en-US" sz="3200" b="1" cap="none" spc="0" dirty="0">
              <a:ln w="1905"/>
              <a:solidFill>
                <a:schemeClr val="bg1"/>
              </a:solidFill>
              <a:effectLst>
                <a:innerShdw blurRad="69850" dist="43180" dir="5400000">
                  <a:srgbClr val="000000">
                    <a:alpha val="65000"/>
                  </a:srgbClr>
                </a:innerShdw>
              </a:effectLst>
            </a:endParaRPr>
          </a:p>
        </p:txBody>
      </p:sp>
      <p:sp>
        <p:nvSpPr>
          <p:cNvPr id="8" name="Left Brace 7"/>
          <p:cNvSpPr/>
          <p:nvPr/>
        </p:nvSpPr>
        <p:spPr>
          <a:xfrm>
            <a:off x="3563005" y="1891858"/>
            <a:ext cx="394138" cy="2774731"/>
          </a:xfrm>
          <a:prstGeom prst="leftBrace">
            <a:avLst>
              <a:gd name="adj1" fmla="val 0"/>
              <a:gd name="adj2" fmla="val 34659"/>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0" name="Rectangle 9"/>
          <p:cNvSpPr/>
          <p:nvPr/>
        </p:nvSpPr>
        <p:spPr>
          <a:xfrm>
            <a:off x="3972911" y="1119347"/>
            <a:ext cx="4887311" cy="526568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 name="Group 11"/>
          <p:cNvGrpSpPr/>
          <p:nvPr/>
        </p:nvGrpSpPr>
        <p:grpSpPr>
          <a:xfrm>
            <a:off x="4135814" y="1303238"/>
            <a:ext cx="4577258" cy="4903105"/>
            <a:chOff x="4093776" y="1497690"/>
            <a:chExt cx="4577258" cy="4903105"/>
          </a:xfrm>
        </p:grpSpPr>
        <p:sp>
          <p:nvSpPr>
            <p:cNvPr id="13" name="Snip Single Corner Rectangle 12"/>
            <p:cNvSpPr/>
            <p:nvPr/>
          </p:nvSpPr>
          <p:spPr>
            <a:xfrm>
              <a:off x="4093776" y="1497690"/>
              <a:ext cx="4577258" cy="1014294"/>
            </a:xfrm>
            <a:prstGeom prst="snip1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smtClean="0">
                  <a:solidFill>
                    <a:schemeClr val="tx1"/>
                  </a:solidFill>
                  <a:latin typeface="Berlin Sans FB" pitchFamily="34" charset="0"/>
                </a:rPr>
                <a:t>Menghayati dan mengamalkan ajaran agama yang dianutnya</a:t>
              </a:r>
              <a:br>
                <a:rPr lang="id-ID" dirty="0" smtClean="0">
                  <a:solidFill>
                    <a:schemeClr val="tx1"/>
                  </a:solidFill>
                  <a:latin typeface="Berlin Sans FB" pitchFamily="34" charset="0"/>
                </a:rPr>
              </a:br>
              <a:endParaRPr lang="id-ID" dirty="0">
                <a:solidFill>
                  <a:schemeClr val="tx1"/>
                </a:solidFill>
                <a:latin typeface="Berlin Sans FB" pitchFamily="34" charset="0"/>
              </a:endParaRPr>
            </a:p>
          </p:txBody>
        </p:sp>
        <p:sp>
          <p:nvSpPr>
            <p:cNvPr id="14" name="Snip Single Corner Rectangle 13"/>
            <p:cNvSpPr/>
            <p:nvPr/>
          </p:nvSpPr>
          <p:spPr>
            <a:xfrm>
              <a:off x="4093776" y="2648603"/>
              <a:ext cx="4577258" cy="3752192"/>
            </a:xfrm>
            <a:prstGeom prst="snip1Rect">
              <a:avLst>
                <a:gd name="adj" fmla="val 657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a:endParaRPr lang="id-ID" sz="1700" dirty="0" smtClean="0">
                <a:solidFill>
                  <a:schemeClr val="tx1"/>
                </a:solidFill>
                <a:latin typeface="Berlin Sans FB" pitchFamily="34" charset="0"/>
              </a:endParaRPr>
            </a:p>
            <a:p>
              <a:pPr marL="95250"/>
              <a:endParaRPr lang="id-ID" sz="1700" dirty="0" smtClean="0">
                <a:solidFill>
                  <a:schemeClr val="tx1"/>
                </a:solidFill>
                <a:latin typeface="Berlin Sans FB" pitchFamily="34" charset="0"/>
              </a:endParaRPr>
            </a:p>
            <a:p>
              <a:pPr marL="95250"/>
              <a:r>
                <a:rPr lang="id-ID" sz="1700" dirty="0" smtClean="0">
                  <a:solidFill>
                    <a:schemeClr val="tx1"/>
                  </a:solidFill>
                  <a:latin typeface="Berlin Sans FB" pitchFamily="34" charset="0"/>
                </a:rPr>
                <a:t>Menghayati dan mengamalkan perilaku </a:t>
              </a:r>
            </a:p>
            <a:p>
              <a:pPr marL="342900" indent="-247650">
                <a:buAutoNum type="alphaLcPeriod"/>
              </a:pPr>
              <a:r>
                <a:rPr lang="id-ID" sz="1700" dirty="0" smtClean="0">
                  <a:solidFill>
                    <a:schemeClr val="tx1"/>
                  </a:solidFill>
                  <a:latin typeface="Berlin Sans FB" pitchFamily="34" charset="0"/>
                </a:rPr>
                <a:t>jujur, </a:t>
              </a:r>
            </a:p>
            <a:p>
              <a:pPr marL="342900" indent="-247650">
                <a:buAutoNum type="alphaLcPeriod"/>
              </a:pPr>
              <a:r>
                <a:rPr lang="id-ID" sz="1700" dirty="0" smtClean="0">
                  <a:solidFill>
                    <a:schemeClr val="tx1"/>
                  </a:solidFill>
                  <a:latin typeface="Berlin Sans FB" pitchFamily="34" charset="0"/>
                </a:rPr>
                <a:t>disiplin, </a:t>
              </a:r>
            </a:p>
            <a:p>
              <a:pPr marL="342900" indent="-247650">
                <a:buAutoNum type="alphaLcPeriod"/>
              </a:pPr>
              <a:r>
                <a:rPr lang="id-ID" sz="1700" dirty="0" smtClean="0">
                  <a:solidFill>
                    <a:schemeClr val="tx1"/>
                  </a:solidFill>
                  <a:latin typeface="Berlin Sans FB" pitchFamily="34" charset="0"/>
                </a:rPr>
                <a:t>santun, </a:t>
              </a:r>
            </a:p>
            <a:p>
              <a:pPr marL="342900" indent="-247650">
                <a:buAutoNum type="alphaLcPeriod"/>
              </a:pPr>
              <a:r>
                <a:rPr lang="id-ID" sz="1700" dirty="0" smtClean="0">
                  <a:solidFill>
                    <a:schemeClr val="tx1"/>
                  </a:solidFill>
                  <a:latin typeface="Berlin Sans FB" pitchFamily="34" charset="0"/>
                </a:rPr>
                <a:t>peduli (gotong royong, kerjasama, toleran, damai), </a:t>
              </a:r>
            </a:p>
            <a:p>
              <a:pPr marL="342900" indent="-247650">
                <a:buAutoNum type="alphaLcPeriod"/>
              </a:pPr>
              <a:r>
                <a:rPr lang="id-ID" sz="1700" dirty="0" smtClean="0">
                  <a:solidFill>
                    <a:schemeClr val="tx1"/>
                  </a:solidFill>
                  <a:latin typeface="Berlin Sans FB" pitchFamily="34" charset="0"/>
                </a:rPr>
                <a:t>bertanggung jawab, </a:t>
              </a:r>
            </a:p>
            <a:p>
              <a:pPr marL="342900" indent="-247650">
                <a:buAutoNum type="alphaLcPeriod"/>
              </a:pPr>
              <a:r>
                <a:rPr lang="id-ID" sz="1700" dirty="0" smtClean="0">
                  <a:solidFill>
                    <a:schemeClr val="tx1"/>
                  </a:solidFill>
                  <a:latin typeface="Berlin Sans FB" pitchFamily="34" charset="0"/>
                </a:rPr>
                <a:t>responsif, dan </a:t>
              </a:r>
            </a:p>
            <a:p>
              <a:pPr marL="342900" indent="-247650">
                <a:buAutoNum type="alphaLcPeriod"/>
              </a:pPr>
              <a:r>
                <a:rPr lang="id-ID" sz="1700" dirty="0" smtClean="0">
                  <a:solidFill>
                    <a:schemeClr val="tx1"/>
                  </a:solidFill>
                  <a:latin typeface="Berlin Sans FB" pitchFamily="34" charset="0"/>
                </a:rPr>
                <a:t>pro-aktif, </a:t>
              </a:r>
            </a:p>
            <a:p>
              <a:pPr marL="95250"/>
              <a:r>
                <a:rPr lang="id-ID" sz="1700" dirty="0" smtClean="0">
                  <a:solidFill>
                    <a:schemeClr val="tx1"/>
                  </a:solidFill>
                  <a:latin typeface="Berlin Sans FB" pitchFamily="34" charset="0"/>
                </a:rPr>
                <a:t>Dalam berinteraksi secara efektif sesuai dengan perkembangan anak di lingkungan, keluarga, sekolah, masyarakat dan lingkungan alam sekitar, bangsa, negara, kawasan regional, dan kawasan internasional.</a:t>
              </a:r>
              <a:br>
                <a:rPr lang="id-ID" sz="1700" dirty="0" smtClean="0">
                  <a:solidFill>
                    <a:schemeClr val="tx1"/>
                  </a:solidFill>
                  <a:latin typeface="Berlin Sans FB" pitchFamily="34" charset="0"/>
                </a:rPr>
              </a:br>
              <a:r>
                <a:rPr lang="id-ID" sz="1700" dirty="0" smtClean="0">
                  <a:solidFill>
                    <a:schemeClr val="tx1"/>
                  </a:solidFill>
                  <a:latin typeface="Berlin Sans FB" pitchFamily="34" charset="0"/>
                </a:rPr>
                <a:t/>
              </a:r>
              <a:br>
                <a:rPr lang="id-ID" sz="1700" dirty="0" smtClean="0">
                  <a:solidFill>
                    <a:schemeClr val="tx1"/>
                  </a:solidFill>
                  <a:latin typeface="Berlin Sans FB" pitchFamily="34" charset="0"/>
                </a:rPr>
              </a:br>
              <a:endParaRPr lang="id-ID" sz="1700" dirty="0">
                <a:solidFill>
                  <a:schemeClr val="tx1"/>
                </a:solidFill>
                <a:latin typeface="Berlin Sans FB" pitchFamily="34" charset="0"/>
              </a:endParaRPr>
            </a:p>
          </p:txBody>
        </p:sp>
      </p:gr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220441739"/>
              </p:ext>
            </p:extLst>
          </p:nvPr>
        </p:nvGraphicFramePr>
        <p:xfrm>
          <a:off x="962468" y="983589"/>
          <a:ext cx="7440553" cy="4940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5408661" y="4590422"/>
            <a:ext cx="3232954" cy="1938992"/>
          </a:xfrm>
          <a:prstGeom prst="rect">
            <a:avLst/>
          </a:prstGeom>
          <a:noFill/>
        </p:spPr>
        <p:txBody>
          <a:bodyPr wrap="square" rtlCol="0">
            <a:spAutoFit/>
          </a:bodyPr>
          <a:lstStyle/>
          <a:p>
            <a:r>
              <a:rPr lang="en-US" sz="2400" b="1" dirty="0" err="1" smtClean="0">
                <a:solidFill>
                  <a:srgbClr val="FF6600"/>
                </a:solidFill>
                <a:latin typeface="Berlin Sans FB" pitchFamily="34" charset="0"/>
              </a:rPr>
              <a:t>Penekanan</a:t>
            </a:r>
            <a:r>
              <a:rPr lang="en-US" sz="2400" dirty="0" smtClean="0">
                <a:latin typeface="Berlin Sans FB" pitchFamily="34" charset="0"/>
              </a:rPr>
              <a:t>: </a:t>
            </a:r>
            <a:r>
              <a:rPr lang="en-US" sz="2400" dirty="0" err="1" smtClean="0">
                <a:latin typeface="Berlin Sans FB" pitchFamily="34" charset="0"/>
              </a:rPr>
              <a:t>membentuk</a:t>
            </a:r>
            <a:r>
              <a:rPr lang="en-US" sz="2400" dirty="0" smtClean="0">
                <a:latin typeface="Berlin Sans FB" pitchFamily="34" charset="0"/>
              </a:rPr>
              <a:t> </a:t>
            </a:r>
            <a:r>
              <a:rPr lang="en-US" sz="2400" dirty="0" err="1" smtClean="0">
                <a:latin typeface="Berlin Sans FB" pitchFamily="34" charset="0"/>
              </a:rPr>
              <a:t>perilaku</a:t>
            </a:r>
            <a:r>
              <a:rPr lang="en-US" sz="2400" dirty="0" smtClean="0">
                <a:latin typeface="Berlin Sans FB" pitchFamily="34" charset="0"/>
              </a:rPr>
              <a:t> </a:t>
            </a:r>
            <a:r>
              <a:rPr lang="en-US" sz="2400" dirty="0" err="1" smtClean="0">
                <a:latin typeface="Berlin Sans FB" pitchFamily="34" charset="0"/>
              </a:rPr>
              <a:t>dan</a:t>
            </a:r>
            <a:r>
              <a:rPr lang="en-US" sz="2400" dirty="0" smtClean="0">
                <a:latin typeface="Berlin Sans FB" pitchFamily="34" charset="0"/>
              </a:rPr>
              <a:t> </a:t>
            </a:r>
            <a:r>
              <a:rPr lang="en-US" sz="2400" dirty="0" err="1" smtClean="0">
                <a:latin typeface="Berlin Sans FB" pitchFamily="34" charset="0"/>
              </a:rPr>
              <a:t>sikap</a:t>
            </a:r>
            <a:r>
              <a:rPr lang="en-US" sz="2400" dirty="0" smtClean="0">
                <a:latin typeface="Berlin Sans FB" pitchFamily="34" charset="0"/>
              </a:rPr>
              <a:t> yang </a:t>
            </a:r>
            <a:r>
              <a:rPr lang="en-US" sz="2400" dirty="0" err="1" smtClean="0">
                <a:latin typeface="Berlin Sans FB" pitchFamily="34" charset="0"/>
              </a:rPr>
              <a:t>sesuai</a:t>
            </a:r>
            <a:r>
              <a:rPr lang="en-US" sz="2400" dirty="0" smtClean="0">
                <a:latin typeface="Berlin Sans FB" pitchFamily="34" charset="0"/>
              </a:rPr>
              <a:t> </a:t>
            </a:r>
            <a:r>
              <a:rPr lang="en-US" sz="2400" dirty="0" err="1" smtClean="0">
                <a:latin typeface="Berlin Sans FB" pitchFamily="34" charset="0"/>
              </a:rPr>
              <a:t>norma</a:t>
            </a:r>
            <a:r>
              <a:rPr lang="en-US" sz="2400" dirty="0" smtClean="0">
                <a:latin typeface="Berlin Sans FB" pitchFamily="34" charset="0"/>
              </a:rPr>
              <a:t> agama </a:t>
            </a:r>
            <a:r>
              <a:rPr lang="en-US" sz="2400" dirty="0" err="1" smtClean="0">
                <a:latin typeface="Berlin Sans FB" pitchFamily="34" charset="0"/>
              </a:rPr>
              <a:t>dan</a:t>
            </a:r>
            <a:r>
              <a:rPr lang="en-US" sz="2400" dirty="0" smtClean="0">
                <a:latin typeface="Berlin Sans FB" pitchFamily="34" charset="0"/>
              </a:rPr>
              <a:t> </a:t>
            </a:r>
            <a:r>
              <a:rPr lang="en-US" sz="2400" dirty="0" err="1" smtClean="0">
                <a:latin typeface="Berlin Sans FB" pitchFamily="34" charset="0"/>
              </a:rPr>
              <a:t>sosial</a:t>
            </a:r>
            <a:endParaRPr lang="en-US" sz="2400" dirty="0">
              <a:latin typeface="Berlin Sans FB" pitchFamily="34" charset="0"/>
            </a:endParaRPr>
          </a:p>
        </p:txBody>
      </p:sp>
      <p:sp>
        <p:nvSpPr>
          <p:cNvPr id="3" name="Curved Right Arrow 2"/>
          <p:cNvSpPr/>
          <p:nvPr/>
        </p:nvSpPr>
        <p:spPr>
          <a:xfrm rot="2651416">
            <a:off x="1196434" y="3893061"/>
            <a:ext cx="441875" cy="846627"/>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Berlin Sans FB" pitchFamily="34" charset="0"/>
            </a:endParaRPr>
          </a:p>
        </p:txBody>
      </p:sp>
      <p:sp>
        <p:nvSpPr>
          <p:cNvPr id="4" name="TextBox 3"/>
          <p:cNvSpPr txBox="1"/>
          <p:nvPr/>
        </p:nvSpPr>
        <p:spPr>
          <a:xfrm>
            <a:off x="394768" y="3535677"/>
            <a:ext cx="1510350" cy="646331"/>
          </a:xfrm>
          <a:prstGeom prst="rect">
            <a:avLst/>
          </a:prstGeom>
          <a:noFill/>
        </p:spPr>
        <p:txBody>
          <a:bodyPr wrap="none" rtlCol="0">
            <a:spAutoFit/>
          </a:bodyPr>
          <a:lstStyle/>
          <a:p>
            <a:r>
              <a:rPr lang="en-US" dirty="0" err="1" smtClean="0">
                <a:latin typeface="Berlin Sans FB" pitchFamily="34" charset="0"/>
              </a:rPr>
              <a:t>Umpan</a:t>
            </a:r>
            <a:r>
              <a:rPr lang="en-US" dirty="0" smtClean="0">
                <a:latin typeface="Berlin Sans FB" pitchFamily="34" charset="0"/>
              </a:rPr>
              <a:t> </a:t>
            </a:r>
            <a:r>
              <a:rPr lang="en-US" dirty="0" err="1" smtClean="0">
                <a:latin typeface="Berlin Sans FB" pitchFamily="34" charset="0"/>
              </a:rPr>
              <a:t>balik</a:t>
            </a:r>
            <a:r>
              <a:rPr lang="en-US" dirty="0" smtClean="0">
                <a:latin typeface="Berlin Sans FB" pitchFamily="34" charset="0"/>
              </a:rPr>
              <a:t> </a:t>
            </a:r>
            <a:br>
              <a:rPr lang="en-US" dirty="0" smtClean="0">
                <a:latin typeface="Berlin Sans FB" pitchFamily="34" charset="0"/>
              </a:rPr>
            </a:br>
            <a:r>
              <a:rPr lang="en-US" dirty="0" err="1" smtClean="0">
                <a:latin typeface="Berlin Sans FB" pitchFamily="34" charset="0"/>
              </a:rPr>
              <a:t>langsung</a:t>
            </a:r>
            <a:endParaRPr lang="en-US" dirty="0">
              <a:latin typeface="Berlin Sans FB" pitchFamily="34" charset="0"/>
            </a:endParaRPr>
          </a:p>
        </p:txBody>
      </p:sp>
      <p:sp>
        <p:nvSpPr>
          <p:cNvPr id="11" name="TextBox 10"/>
          <p:cNvSpPr txBox="1"/>
          <p:nvPr/>
        </p:nvSpPr>
        <p:spPr>
          <a:xfrm>
            <a:off x="2027833" y="2700242"/>
            <a:ext cx="1223412" cy="369332"/>
          </a:xfrm>
          <a:prstGeom prst="rect">
            <a:avLst/>
          </a:prstGeom>
          <a:noFill/>
        </p:spPr>
        <p:txBody>
          <a:bodyPr wrap="none" rtlCol="0">
            <a:spAutoFit/>
          </a:bodyPr>
          <a:lstStyle/>
          <a:p>
            <a:r>
              <a:rPr lang="en-US" dirty="0" smtClean="0">
                <a:latin typeface="Berlin Sans FB" pitchFamily="34" charset="0"/>
              </a:rPr>
              <a:t>Monitoring</a:t>
            </a:r>
            <a:endParaRPr lang="en-US" dirty="0">
              <a:latin typeface="Berlin Sans FB" pitchFamily="34" charset="0"/>
            </a:endParaRPr>
          </a:p>
        </p:txBody>
      </p:sp>
      <p:sp>
        <p:nvSpPr>
          <p:cNvPr id="10" name="Title 1"/>
          <p:cNvSpPr>
            <a:spLocks noGrp="1"/>
          </p:cNvSpPr>
          <p:nvPr>
            <p:ph type="title"/>
          </p:nvPr>
        </p:nvSpPr>
        <p:spPr>
          <a:xfrm>
            <a:off x="0" y="6616"/>
            <a:ext cx="9144000" cy="623996"/>
          </a:xfrm>
          <a:solidFill>
            <a:schemeClr val="tx2">
              <a:lumMod val="20000"/>
              <a:lumOff val="80000"/>
            </a:schemeClr>
          </a:solidFill>
        </p:spPr>
        <p:txBody>
          <a:bodyPr>
            <a:noAutofit/>
          </a:bodyPr>
          <a:lstStyle/>
          <a:p>
            <a:r>
              <a:rPr lang="id-ID" sz="3700" b="1" dirty="0" smtClean="0">
                <a:latin typeface="Berlin Sans FB" pitchFamily="34" charset="0"/>
              </a:rPr>
              <a:t>TAHAPAN PENILAIAN SIKAP</a:t>
            </a:r>
            <a:endParaRPr lang="id-ID" sz="3700" b="1" dirty="0">
              <a:latin typeface="Berlin Sans FB" pitchFamily="34" charset="0"/>
            </a:endParaRPr>
          </a:p>
        </p:txBody>
      </p:sp>
    </p:spTree>
    <p:extLst>
      <p:ext uri="{BB962C8B-B14F-4D97-AF65-F5344CB8AC3E}">
        <p14:creationId xmlns:p14="http://schemas.microsoft.com/office/powerpoint/2010/main" val="29923626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32103"/>
          </a:xfrm>
          <a:prstGeom prst="rect">
            <a:avLst/>
          </a:prstGeom>
          <a:solidFill>
            <a:schemeClr val="tx2">
              <a:lumMod val="20000"/>
              <a:lumOff val="80000"/>
            </a:schemeClr>
          </a:solidFill>
        </p:spPr>
        <p:txBody>
          <a:bodyPr wrap="square" lIns="77349" tIns="38675" rIns="77349" bIns="38675" rtlCol="0">
            <a:spAutoFit/>
          </a:bodyPr>
          <a:lstStyle>
            <a:defPPr>
              <a:defRPr lang="id-ID"/>
            </a:defPPr>
            <a:lvl1pPr>
              <a:defRPr sz="4100" b="1">
                <a:solidFill>
                  <a:srgbClr val="3382CE"/>
                </a:solidFill>
                <a:latin typeface="Century Gothic"/>
                <a:cs typeface="Century Gothic"/>
              </a:defRPr>
            </a:lvl1pPr>
          </a:lstStyle>
          <a:p>
            <a:pPr algn="ctr"/>
            <a:r>
              <a:rPr lang="en-US" sz="3600" dirty="0" err="1" smtClean="0">
                <a:solidFill>
                  <a:srgbClr val="000099"/>
                </a:solidFill>
                <a:latin typeface="Avenir Next" charset="0"/>
                <a:ea typeface="Avenir Next" charset="0"/>
                <a:cs typeface="Avenir Next" charset="0"/>
              </a:rPr>
              <a:t>Skema</a:t>
            </a:r>
            <a:r>
              <a:rPr lang="en-US" sz="3600" dirty="0" smtClean="0">
                <a:solidFill>
                  <a:srgbClr val="000099"/>
                </a:solidFill>
                <a:latin typeface="Avenir Next" charset="0"/>
                <a:ea typeface="Avenir Next" charset="0"/>
                <a:cs typeface="Avenir Next" charset="0"/>
              </a:rPr>
              <a:t> </a:t>
            </a:r>
            <a:r>
              <a:rPr lang="en-US" sz="3600" dirty="0" err="1" smtClean="0">
                <a:solidFill>
                  <a:srgbClr val="000099"/>
                </a:solidFill>
                <a:latin typeface="Avenir Next" charset="0"/>
                <a:ea typeface="Avenir Next" charset="0"/>
                <a:cs typeface="Avenir Next" charset="0"/>
              </a:rPr>
              <a:t>Penilaian</a:t>
            </a:r>
            <a:r>
              <a:rPr lang="en-US" sz="3600" dirty="0" smtClean="0">
                <a:solidFill>
                  <a:srgbClr val="000099"/>
                </a:solidFill>
                <a:latin typeface="Avenir Next" charset="0"/>
                <a:ea typeface="Avenir Next" charset="0"/>
                <a:cs typeface="Avenir Next" charset="0"/>
              </a:rPr>
              <a:t> </a:t>
            </a:r>
            <a:r>
              <a:rPr lang="en-US" sz="3600" dirty="0" err="1" smtClean="0">
                <a:solidFill>
                  <a:srgbClr val="000099"/>
                </a:solidFill>
                <a:latin typeface="Avenir Next" charset="0"/>
                <a:ea typeface="Avenir Next" charset="0"/>
                <a:cs typeface="Avenir Next" charset="0"/>
              </a:rPr>
              <a:t>Sikap</a:t>
            </a:r>
            <a:endParaRPr lang="id-ID" sz="3600" dirty="0">
              <a:solidFill>
                <a:srgbClr val="000099"/>
              </a:solidFill>
              <a:latin typeface="Avenir Next" charset="0"/>
              <a:ea typeface="Avenir Next" charset="0"/>
              <a:cs typeface="Avenir Next" charset="0"/>
            </a:endParaRPr>
          </a:p>
        </p:txBody>
      </p:sp>
      <p:graphicFrame>
        <p:nvGraphicFramePr>
          <p:cNvPr id="4" name="Diagram 3"/>
          <p:cNvGraphicFramePr/>
          <p:nvPr>
            <p:extLst>
              <p:ext uri="{D42A27DB-BD31-4B8C-83A1-F6EECF244321}">
                <p14:modId xmlns:p14="http://schemas.microsoft.com/office/powerpoint/2010/main" val="1238323658"/>
              </p:ext>
            </p:extLst>
          </p:nvPr>
        </p:nvGraphicFramePr>
        <p:xfrm>
          <a:off x="555585" y="1059675"/>
          <a:ext cx="521834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6085794" y="1923394"/>
            <a:ext cx="2401103" cy="719799"/>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nSpc>
                <a:spcPts val="2000"/>
              </a:lnSpc>
            </a:pPr>
            <a:r>
              <a:rPr lang="en-US" sz="2000" dirty="0" err="1" smtClean="0">
                <a:latin typeface="Agency FB" pitchFamily="34" charset="0"/>
              </a:rPr>
              <a:t>Dilaksanakan</a:t>
            </a:r>
            <a:r>
              <a:rPr lang="en-US" sz="2000" dirty="0" smtClean="0">
                <a:latin typeface="Agency FB" pitchFamily="34" charset="0"/>
              </a:rPr>
              <a:t> </a:t>
            </a:r>
            <a:r>
              <a:rPr lang="en-US" sz="2000" dirty="0" err="1" smtClean="0">
                <a:latin typeface="Agency FB" pitchFamily="34" charset="0"/>
              </a:rPr>
              <a:t>selama</a:t>
            </a:r>
            <a:r>
              <a:rPr lang="en-US" sz="2000" dirty="0" smtClean="0">
                <a:latin typeface="Agency FB" pitchFamily="34" charset="0"/>
              </a:rPr>
              <a:t> </a:t>
            </a:r>
            <a:r>
              <a:rPr lang="en-US" sz="2000" dirty="0" err="1" smtClean="0">
                <a:latin typeface="Agency FB" pitchFamily="34" charset="0"/>
              </a:rPr>
              <a:t>proses</a:t>
            </a:r>
            <a:r>
              <a:rPr lang="en-US" sz="2000" dirty="0" smtClean="0">
                <a:latin typeface="Agency FB" pitchFamily="34" charset="0"/>
              </a:rPr>
              <a:t> </a:t>
            </a:r>
            <a:r>
              <a:rPr lang="en-US" sz="2000" dirty="0" err="1" smtClean="0">
                <a:latin typeface="Agency FB" pitchFamily="34" charset="0"/>
              </a:rPr>
              <a:t>dan</a:t>
            </a:r>
            <a:r>
              <a:rPr lang="en-US" sz="2000" dirty="0" smtClean="0">
                <a:latin typeface="Agency FB" pitchFamily="34" charset="0"/>
              </a:rPr>
              <a:t> </a:t>
            </a:r>
            <a:r>
              <a:rPr lang="en-US" sz="2000" dirty="0" err="1" smtClean="0">
                <a:latin typeface="Agency FB" pitchFamily="34" charset="0"/>
              </a:rPr>
              <a:t>di</a:t>
            </a:r>
            <a:r>
              <a:rPr lang="en-US" sz="2000" dirty="0" smtClean="0">
                <a:latin typeface="Agency FB" pitchFamily="34" charset="0"/>
              </a:rPr>
              <a:t> </a:t>
            </a:r>
            <a:r>
              <a:rPr lang="en-US" sz="2000" dirty="0" err="1" smtClean="0">
                <a:latin typeface="Agency FB" pitchFamily="34" charset="0"/>
              </a:rPr>
              <a:t>luar</a:t>
            </a:r>
            <a:r>
              <a:rPr lang="en-US" sz="2000" dirty="0" smtClean="0">
                <a:latin typeface="Agency FB" pitchFamily="34" charset="0"/>
              </a:rPr>
              <a:t> </a:t>
            </a:r>
            <a:r>
              <a:rPr lang="en-US" sz="2000" dirty="0" err="1" smtClean="0">
                <a:latin typeface="Agency FB" pitchFamily="34" charset="0"/>
              </a:rPr>
              <a:t>pembel</a:t>
            </a:r>
            <a:r>
              <a:rPr lang="en-US" sz="2000" dirty="0" smtClean="0">
                <a:latin typeface="Agency FB" pitchFamily="34" charset="0"/>
              </a:rPr>
              <a:t>.</a:t>
            </a:r>
            <a:endParaRPr lang="en-US" sz="2000" dirty="0">
              <a:latin typeface="Agency FB" pitchFamily="34" charset="0"/>
            </a:endParaRPr>
          </a:p>
        </p:txBody>
      </p:sp>
      <p:sp>
        <p:nvSpPr>
          <p:cNvPr id="19" name="Rectangle 18"/>
          <p:cNvSpPr/>
          <p:nvPr/>
        </p:nvSpPr>
        <p:spPr>
          <a:xfrm>
            <a:off x="6085794" y="2774732"/>
            <a:ext cx="2401103" cy="1277007"/>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dirty="0" err="1" smtClean="0">
                <a:latin typeface="Agency FB" pitchFamily="34" charset="0"/>
              </a:rPr>
              <a:t>Dilaksanakan</a:t>
            </a:r>
            <a:r>
              <a:rPr lang="en-US" sz="2000" dirty="0" smtClean="0">
                <a:latin typeface="Agency FB" pitchFamily="34" charset="0"/>
              </a:rPr>
              <a:t> di </a:t>
            </a:r>
            <a:r>
              <a:rPr lang="en-US" sz="2000" dirty="0" err="1" smtClean="0">
                <a:latin typeface="Agency FB" pitchFamily="34" charset="0"/>
              </a:rPr>
              <a:t>luar</a:t>
            </a:r>
            <a:r>
              <a:rPr lang="en-US" sz="2000" dirty="0" smtClean="0">
                <a:latin typeface="Agency FB" pitchFamily="34" charset="0"/>
              </a:rPr>
              <a:t> jam </a:t>
            </a:r>
            <a:r>
              <a:rPr lang="en-US" sz="2000" dirty="0" err="1" smtClean="0">
                <a:latin typeface="Agency FB" pitchFamily="34" charset="0"/>
              </a:rPr>
              <a:t>belajar</a:t>
            </a:r>
            <a:r>
              <a:rPr lang="en-US" sz="2000" dirty="0" smtClean="0">
                <a:latin typeface="Agency FB" pitchFamily="34" charset="0"/>
              </a:rPr>
              <a:t>, </a:t>
            </a:r>
            <a:r>
              <a:rPr lang="en-US" sz="2000" dirty="0" err="1" smtClean="0">
                <a:latin typeface="Agency FB" pitchFamily="34" charset="0"/>
              </a:rPr>
              <a:t>secara</a:t>
            </a:r>
            <a:r>
              <a:rPr lang="en-US" sz="2000" dirty="0" smtClean="0">
                <a:latin typeface="Agency FB" pitchFamily="34" charset="0"/>
              </a:rPr>
              <a:t> </a:t>
            </a:r>
            <a:r>
              <a:rPr lang="en-US" sz="2000" dirty="0" err="1" smtClean="0">
                <a:latin typeface="Agency FB" pitchFamily="34" charset="0"/>
              </a:rPr>
              <a:t>langsung</a:t>
            </a:r>
            <a:r>
              <a:rPr lang="en-US" sz="2000" dirty="0" smtClean="0">
                <a:latin typeface="Agency FB" pitchFamily="34" charset="0"/>
              </a:rPr>
              <a:t> </a:t>
            </a:r>
            <a:r>
              <a:rPr lang="en-US" sz="2000" dirty="0" err="1" smtClean="0">
                <a:latin typeface="Agency FB" pitchFamily="34" charset="0"/>
              </a:rPr>
              <a:t>maupun</a:t>
            </a:r>
            <a:r>
              <a:rPr lang="en-US" sz="2000" dirty="0" smtClean="0">
                <a:latin typeface="Agency FB" pitchFamily="34" charset="0"/>
              </a:rPr>
              <a:t> </a:t>
            </a:r>
            <a:r>
              <a:rPr lang="en-US" sz="2000" dirty="0" err="1" smtClean="0">
                <a:latin typeface="Agency FB" pitchFamily="34" charset="0"/>
              </a:rPr>
              <a:t>laporan</a:t>
            </a:r>
            <a:r>
              <a:rPr lang="en-US" sz="2000" dirty="0" smtClean="0">
                <a:latin typeface="Agency FB" pitchFamily="34" charset="0"/>
              </a:rPr>
              <a:t> yang valid</a:t>
            </a:r>
            <a:endParaRPr lang="en-US" sz="2000" dirty="0">
              <a:latin typeface="Agency FB" pitchFamily="34" charset="0"/>
            </a:endParaRPr>
          </a:p>
        </p:txBody>
      </p:sp>
      <p:sp>
        <p:nvSpPr>
          <p:cNvPr id="20" name="Rectangle 19"/>
          <p:cNvSpPr/>
          <p:nvPr/>
        </p:nvSpPr>
        <p:spPr>
          <a:xfrm>
            <a:off x="6085794" y="4220309"/>
            <a:ext cx="2401103" cy="133621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dirty="0" err="1" smtClean="0">
                <a:latin typeface="Agency FB" pitchFamily="34" charset="0"/>
              </a:rPr>
              <a:t>Dilaksanakan</a:t>
            </a:r>
            <a:r>
              <a:rPr lang="en-US" sz="2000" dirty="0" smtClean="0">
                <a:latin typeface="Agency FB" pitchFamily="34" charset="0"/>
              </a:rPr>
              <a:t> </a:t>
            </a:r>
            <a:r>
              <a:rPr lang="en-US" sz="2000" dirty="0" err="1" smtClean="0">
                <a:latin typeface="Agency FB" pitchFamily="34" charset="0"/>
              </a:rPr>
              <a:t>sekurang-kurangnya</a:t>
            </a:r>
            <a:r>
              <a:rPr lang="en-US" sz="2000" dirty="0" smtClean="0">
                <a:latin typeface="Agency FB" pitchFamily="34" charset="0"/>
              </a:rPr>
              <a:t> 1 kali </a:t>
            </a:r>
            <a:r>
              <a:rPr lang="en-US" sz="2000" dirty="0" err="1" smtClean="0">
                <a:latin typeface="Agency FB" pitchFamily="34" charset="0"/>
              </a:rPr>
              <a:t>dalam</a:t>
            </a:r>
            <a:r>
              <a:rPr lang="en-US" sz="2000" dirty="0" smtClean="0">
                <a:latin typeface="Agency FB" pitchFamily="34" charset="0"/>
              </a:rPr>
              <a:t> 1 semester</a:t>
            </a:r>
            <a:endParaRPr lang="en-US" sz="2000" dirty="0">
              <a:latin typeface="Agency FB" pitchFamily="34" charset="0"/>
            </a:endParaRPr>
          </a:p>
        </p:txBody>
      </p:sp>
      <p:sp>
        <p:nvSpPr>
          <p:cNvPr id="7" name="Right Brace 6"/>
          <p:cNvSpPr/>
          <p:nvPr/>
        </p:nvSpPr>
        <p:spPr>
          <a:xfrm>
            <a:off x="5770178" y="4414346"/>
            <a:ext cx="273275" cy="993226"/>
          </a:xfrm>
          <a:prstGeom prst="righ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sp>
        <p:nvSpPr>
          <p:cNvPr id="8" name="Right Brace 7"/>
          <p:cNvSpPr/>
          <p:nvPr/>
        </p:nvSpPr>
        <p:spPr>
          <a:xfrm>
            <a:off x="5749152" y="2927082"/>
            <a:ext cx="273275" cy="993226"/>
          </a:xfrm>
          <a:prstGeom prst="righ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cxnSp>
        <p:nvCxnSpPr>
          <p:cNvPr id="10" name="Elbow Connector 9"/>
          <p:cNvCxnSpPr/>
          <p:nvPr/>
        </p:nvCxnSpPr>
        <p:spPr>
          <a:xfrm>
            <a:off x="5722881" y="2286000"/>
            <a:ext cx="331076" cy="12700"/>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348649"/>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0" dirty="0" smtClean="0">
                <a:solidFill>
                  <a:schemeClr val="bg1"/>
                </a:solidFill>
                <a:latin typeface="Berlin Sans FB" pitchFamily="34" charset="0"/>
              </a:rPr>
              <a:t>FORMAT OBSERVASI SIKAP</a:t>
            </a:r>
            <a:endParaRPr lang="id-ID" b="0" dirty="0">
              <a:solidFill>
                <a:schemeClr val="bg1"/>
              </a:solidFill>
              <a:latin typeface="Berlin Sans FB" pitchFamily="34" charset="0"/>
            </a:endParaRPr>
          </a:p>
        </p:txBody>
      </p:sp>
      <p:graphicFrame>
        <p:nvGraphicFramePr>
          <p:cNvPr id="4" name="Table 3"/>
          <p:cNvGraphicFramePr>
            <a:graphicFrameLocks noGrp="1"/>
          </p:cNvGraphicFramePr>
          <p:nvPr/>
        </p:nvGraphicFramePr>
        <p:xfrm>
          <a:off x="252195" y="2037847"/>
          <a:ext cx="8608025" cy="2849462"/>
        </p:xfrm>
        <a:graphic>
          <a:graphicData uri="http://schemas.openxmlformats.org/drawingml/2006/table">
            <a:tbl>
              <a:tblPr/>
              <a:tblGrid>
                <a:gridCol w="479629"/>
                <a:gridCol w="1096975"/>
                <a:gridCol w="1169059"/>
                <a:gridCol w="2480765"/>
                <a:gridCol w="1336069"/>
                <a:gridCol w="2045528"/>
              </a:tblGrid>
              <a:tr h="949089">
                <a:tc>
                  <a:txBody>
                    <a:bodyPr/>
                    <a:lstStyle/>
                    <a:p>
                      <a:pPr algn="ctr">
                        <a:lnSpc>
                          <a:spcPct val="100000"/>
                        </a:lnSpc>
                        <a:spcBef>
                          <a:spcPts val="0"/>
                        </a:spcBef>
                        <a:spcAft>
                          <a:spcPts val="0"/>
                        </a:spcAft>
                      </a:pPr>
                      <a:r>
                        <a:rPr lang="id-ID" sz="1800" b="1" dirty="0">
                          <a:solidFill>
                            <a:srgbClr val="000000"/>
                          </a:solidFill>
                          <a:latin typeface="Berlin Sans FB" pitchFamily="34" charset="0"/>
                          <a:ea typeface="Calibri"/>
                          <a:cs typeface="Times New Roman"/>
                        </a:rPr>
                        <a:t>No</a:t>
                      </a: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dirty="0">
                          <a:solidFill>
                            <a:srgbClr val="000000"/>
                          </a:solidFill>
                          <a:latin typeface="Berlin Sans FB" pitchFamily="34" charset="0"/>
                          <a:ea typeface="Calibri"/>
                          <a:cs typeface="Times New Roman"/>
                        </a:rPr>
                        <a:t>Tanggal</a:t>
                      </a: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a:solidFill>
                            <a:srgbClr val="000000"/>
                          </a:solidFill>
                          <a:latin typeface="Berlin Sans FB" pitchFamily="34" charset="0"/>
                          <a:ea typeface="Calibri"/>
                          <a:cs typeface="Times New Roman"/>
                        </a:rPr>
                        <a:t>Nama Siswa</a:t>
                      </a: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a:solidFill>
                            <a:srgbClr val="000000"/>
                          </a:solidFill>
                          <a:latin typeface="Berlin Sans FB" pitchFamily="34" charset="0"/>
                          <a:ea typeface="Calibri"/>
                          <a:cs typeface="Times New Roman"/>
                        </a:rPr>
                        <a:t>Catatan </a:t>
                      </a:r>
                      <a:r>
                        <a:rPr lang="en-US" sz="1800" b="1">
                          <a:solidFill>
                            <a:srgbClr val="000000"/>
                          </a:solidFill>
                          <a:latin typeface="Berlin Sans FB" pitchFamily="34" charset="0"/>
                          <a:ea typeface="Calibri"/>
                          <a:cs typeface="Times New Roman"/>
                        </a:rPr>
                        <a:t>Perilaku</a:t>
                      </a: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en-US" sz="1800" b="1" dirty="0" err="1">
                          <a:solidFill>
                            <a:schemeClr val="tx1"/>
                          </a:solidFill>
                          <a:latin typeface="Berlin Sans FB" pitchFamily="34" charset="0"/>
                          <a:ea typeface="Calibri"/>
                          <a:cs typeface="Times New Roman"/>
                        </a:rPr>
                        <a:t>Butir</a:t>
                      </a:r>
                      <a:r>
                        <a:rPr lang="en-US" sz="1800" b="1" dirty="0">
                          <a:solidFill>
                            <a:schemeClr val="tx1"/>
                          </a:solidFill>
                          <a:latin typeface="Berlin Sans FB" pitchFamily="34" charset="0"/>
                          <a:ea typeface="Calibri"/>
                          <a:cs typeface="Times New Roman"/>
                        </a:rPr>
                        <a:t> </a:t>
                      </a:r>
                      <a:r>
                        <a:rPr lang="en-US" sz="1800" b="1" dirty="0" err="1">
                          <a:solidFill>
                            <a:schemeClr val="tx1"/>
                          </a:solidFill>
                          <a:latin typeface="Berlin Sans FB" pitchFamily="34" charset="0"/>
                          <a:ea typeface="Calibri"/>
                          <a:cs typeface="Times New Roman"/>
                        </a:rPr>
                        <a:t>Sikap</a:t>
                      </a:r>
                      <a:endParaRPr lang="id-ID" sz="1800" dirty="0">
                        <a:solidFill>
                          <a:schemeClr val="tx1"/>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dirty="0" smtClean="0">
                          <a:solidFill>
                            <a:srgbClr val="000000"/>
                          </a:solidFill>
                          <a:latin typeface="Berlin Sans FB" pitchFamily="34" charset="0"/>
                          <a:ea typeface="Calibri"/>
                          <a:cs typeface="Times New Roman"/>
                        </a:rPr>
                        <a:t>Tindak lanjut</a:t>
                      </a:r>
                      <a:endParaRPr lang="id-ID" sz="1800" b="1"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76741">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583325" y="5682429"/>
            <a:ext cx="5912069" cy="923330"/>
          </a:xfrm>
          <a:prstGeom prst="rect">
            <a:avLst/>
          </a:prstGeom>
          <a:noFill/>
        </p:spPr>
        <p:txBody>
          <a:bodyPr wrap="square" rtlCol="0">
            <a:spAutoFit/>
          </a:bodyPr>
          <a:lstStyle/>
          <a:p>
            <a:pPr marL="268288" indent="-268288"/>
            <a:r>
              <a:rPr lang="id-ID" u="sng" dirty="0" smtClean="0">
                <a:latin typeface="Agency FB" pitchFamily="34" charset="0"/>
              </a:rPr>
              <a:t>Catatan:</a:t>
            </a:r>
          </a:p>
          <a:p>
            <a:pPr marL="268288" indent="-268288">
              <a:buFont typeface="+mj-lt"/>
              <a:buAutoNum type="arabicPeriod"/>
            </a:pPr>
            <a:r>
              <a:rPr lang="id-ID" dirty="0" smtClean="0">
                <a:latin typeface="Agency FB" pitchFamily="34" charset="0"/>
              </a:rPr>
              <a:t>Format Observasi Sikap di</a:t>
            </a:r>
            <a:r>
              <a:rPr lang="en-US" dirty="0" smtClean="0">
                <a:latin typeface="Agency FB" pitchFamily="34" charset="0"/>
              </a:rPr>
              <a:t> </a:t>
            </a:r>
            <a:r>
              <a:rPr lang="id-ID" dirty="0" smtClean="0">
                <a:latin typeface="Agency FB" pitchFamily="34" charset="0"/>
              </a:rPr>
              <a:t>atas bisa dikembangkan sesuai kebutuhan</a:t>
            </a:r>
          </a:p>
          <a:p>
            <a:pPr marL="268288" indent="-268288">
              <a:buFont typeface="+mj-lt"/>
              <a:buAutoNum type="arabicPeriod"/>
            </a:pPr>
            <a:r>
              <a:rPr lang="id-ID" dirty="0" smtClean="0">
                <a:latin typeface="Agency FB" pitchFamily="34" charset="0"/>
              </a:rPr>
              <a:t>Satu Form digunakan  untuk satu kelas</a:t>
            </a:r>
            <a:endParaRPr lang="id-ID" dirty="0">
              <a:latin typeface="Agency FB" pitchFamily="34" charset="0"/>
            </a:endParaRPr>
          </a:p>
        </p:txBody>
      </p:sp>
      <p:sp>
        <p:nvSpPr>
          <p:cNvPr id="6" name="Title 1"/>
          <p:cNvSpPr txBox="1">
            <a:spLocks/>
          </p:cNvSpPr>
          <p:nvPr/>
        </p:nvSpPr>
        <p:spPr>
          <a:xfrm>
            <a:off x="0" y="0"/>
            <a:ext cx="9144000" cy="835152"/>
          </a:xfrm>
          <a:prstGeom prst="rect">
            <a:avLst/>
          </a:prstGeom>
          <a:solidFill>
            <a:schemeClr val="tx2">
              <a:lumMod val="20000"/>
              <a:lumOff val="8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400" b="0" i="0" u="none" strike="noStrike" kern="1200" cap="none" spc="0" normalizeH="0" baseline="0" noProof="0" smtClean="0">
                <a:ln>
                  <a:noFill/>
                </a:ln>
                <a:effectLst/>
                <a:uLnTx/>
                <a:uFillTx/>
                <a:latin typeface="Berlin Sans FB" pitchFamily="34" charset="0"/>
                <a:ea typeface="+mj-ea"/>
                <a:cs typeface="+mj-cs"/>
              </a:rPr>
              <a:t>FORMAT OBSERVASI SIKAP</a:t>
            </a:r>
            <a:endParaRPr kumimoji="0" lang="id-ID" sz="4400" b="0" i="0" u="none" strike="noStrike" kern="1200" cap="none" spc="0" normalizeH="0" baseline="0" noProof="0" dirty="0">
              <a:ln>
                <a:noFill/>
              </a:ln>
              <a:effectLst/>
              <a:uLnTx/>
              <a:uFillTx/>
              <a:latin typeface="Berlin Sans FB" pitchFamily="34" charset="0"/>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707886"/>
          </a:xfrm>
          <a:prstGeom prst="rect">
            <a:avLst/>
          </a:prstGeom>
          <a:solidFill>
            <a:schemeClr val="tx2">
              <a:lumMod val="20000"/>
              <a:lumOff val="8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smtClean="0">
                <a:ln w="11430"/>
                <a:latin typeface="Berlin Sans FB Demi" pitchFamily="34" charset="0"/>
                <a:cs typeface="Calibri" pitchFamily="34" charset="0"/>
              </a:rPr>
              <a:t>PENILAIAN SIKAP</a:t>
            </a:r>
            <a:endParaRPr lang="id-ID" sz="4000" b="1" dirty="0">
              <a:ln w="11430"/>
              <a:latin typeface="Berlin Sans FB Demi" pitchFamily="34" charset="0"/>
              <a:cs typeface="Calibri" pitchFamily="34" charset="0"/>
            </a:endParaRPr>
          </a:p>
        </p:txBody>
      </p:sp>
      <p:grpSp>
        <p:nvGrpSpPr>
          <p:cNvPr id="2" name="Group 13"/>
          <p:cNvGrpSpPr/>
          <p:nvPr/>
        </p:nvGrpSpPr>
        <p:grpSpPr>
          <a:xfrm>
            <a:off x="380714" y="2805185"/>
            <a:ext cx="8382000" cy="2438400"/>
            <a:chOff x="380714" y="2805185"/>
            <a:chExt cx="8382000" cy="2438400"/>
          </a:xfrm>
        </p:grpSpPr>
        <p:sp>
          <p:nvSpPr>
            <p:cNvPr id="4" name="Rounded Rectangle 3"/>
            <p:cNvSpPr/>
            <p:nvPr/>
          </p:nvSpPr>
          <p:spPr>
            <a:xfrm>
              <a:off x="380714" y="3343701"/>
              <a:ext cx="1409700" cy="1371600"/>
            </a:xfrm>
            <a:prstGeom prst="roundRect">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Penilaian SIKAP</a:t>
              </a:r>
              <a:endParaRPr lang="id-ID" b="1" dirty="0">
                <a:latin typeface="Berlin Sans FB" pitchFamily="34" charset="0"/>
              </a:endParaRPr>
            </a:p>
          </p:txBody>
        </p:sp>
        <p:sp>
          <p:nvSpPr>
            <p:cNvPr id="6" name="Rounded Rectangle 5"/>
            <p:cNvSpPr/>
            <p:nvPr/>
          </p:nvSpPr>
          <p:spPr>
            <a:xfrm>
              <a:off x="2285714" y="282423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Perilaku spesifik</a:t>
              </a:r>
              <a:endParaRPr lang="id-ID" b="1" dirty="0">
                <a:latin typeface="Berlin Sans FB" pitchFamily="34" charset="0"/>
              </a:endParaRPr>
            </a:p>
          </p:txBody>
        </p:sp>
        <p:sp>
          <p:nvSpPr>
            <p:cNvPr id="8" name="Rounded Rectangle 7"/>
            <p:cNvSpPr/>
            <p:nvPr/>
          </p:nvSpPr>
          <p:spPr>
            <a:xfrm>
              <a:off x="2285714" y="421488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Perilaku umum</a:t>
              </a:r>
              <a:endParaRPr lang="id-ID" b="1" dirty="0">
                <a:latin typeface="Berlin Sans FB" pitchFamily="34" charset="0"/>
              </a:endParaRPr>
            </a:p>
          </p:txBody>
        </p:sp>
        <p:sp>
          <p:nvSpPr>
            <p:cNvPr id="9" name="Rounded Rectangle 8"/>
            <p:cNvSpPr/>
            <p:nvPr/>
          </p:nvSpPr>
          <p:spPr>
            <a:xfrm>
              <a:off x="4133564" y="280518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buFont typeface="Arial" pitchFamily="34" charset="0"/>
                <a:buChar char="•"/>
              </a:pPr>
              <a:r>
                <a:rPr lang="id-ID" b="1" dirty="0" smtClean="0">
                  <a:latin typeface="Berlin Sans FB" pitchFamily="34" charset="0"/>
                </a:rPr>
                <a:t>Agama</a:t>
              </a:r>
            </a:p>
            <a:p>
              <a:pPr marL="171450" indent="-171450">
                <a:buFont typeface="Arial" pitchFamily="34" charset="0"/>
                <a:buChar char="•"/>
              </a:pPr>
              <a:r>
                <a:rPr lang="id-ID" b="1" dirty="0" smtClean="0">
                  <a:latin typeface="Berlin Sans FB" pitchFamily="34" charset="0"/>
                </a:rPr>
                <a:t>PPKn</a:t>
              </a:r>
              <a:endParaRPr lang="id-ID" b="1" dirty="0">
                <a:latin typeface="Berlin Sans FB" pitchFamily="34" charset="0"/>
              </a:endParaRPr>
            </a:p>
          </p:txBody>
        </p:sp>
        <p:sp>
          <p:nvSpPr>
            <p:cNvPr id="10" name="Rounded Rectangle 9"/>
            <p:cNvSpPr/>
            <p:nvPr/>
          </p:nvSpPr>
          <p:spPr>
            <a:xfrm>
              <a:off x="4133564" y="419583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95250"/>
              <a:r>
                <a:rPr lang="id-ID" b="1" dirty="0" smtClean="0">
                  <a:latin typeface="Berlin Sans FB" pitchFamily="34" charset="0"/>
                </a:rPr>
                <a:t>Semua MP</a:t>
              </a:r>
            </a:p>
            <a:p>
              <a:pPr marL="95250"/>
              <a:r>
                <a:rPr lang="id-ID" sz="1100" b="1" dirty="0" smtClean="0">
                  <a:latin typeface="Berlin Sans FB" pitchFamily="34" charset="0"/>
                </a:rPr>
                <a:t>(kecuali  di</a:t>
              </a:r>
              <a:r>
                <a:rPr lang="en-US" sz="1100" b="1" dirty="0" smtClean="0">
                  <a:latin typeface="Berlin Sans FB" pitchFamily="34" charset="0"/>
                </a:rPr>
                <a:t> </a:t>
              </a:r>
              <a:r>
                <a:rPr lang="id-ID" sz="1100" b="1" dirty="0" smtClean="0">
                  <a:latin typeface="Berlin Sans FB" pitchFamily="34" charset="0"/>
                </a:rPr>
                <a:t>atas)</a:t>
              </a:r>
              <a:endParaRPr lang="id-ID" sz="1100" b="1" dirty="0">
                <a:latin typeface="Berlin Sans FB" pitchFamily="34" charset="0"/>
              </a:endParaRPr>
            </a:p>
          </p:txBody>
        </p:sp>
        <p:sp>
          <p:nvSpPr>
            <p:cNvPr id="12" name="Rounded Rectangle 11"/>
            <p:cNvSpPr/>
            <p:nvPr/>
          </p:nvSpPr>
          <p:spPr>
            <a:xfrm>
              <a:off x="6343364" y="2805185"/>
              <a:ext cx="2419350" cy="2438400"/>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marL="171450" indent="-171450">
                <a:lnSpc>
                  <a:spcPts val="2500"/>
                </a:lnSpc>
                <a:buFont typeface="Arial" pitchFamily="34" charset="0"/>
                <a:buChar char="•"/>
              </a:pPr>
              <a:r>
                <a:rPr lang="id-ID" b="1" dirty="0" smtClean="0">
                  <a:solidFill>
                    <a:schemeClr val="tx1"/>
                  </a:solidFill>
                  <a:latin typeface="Berlin Sans FB" pitchFamily="34" charset="0"/>
                </a:rPr>
                <a:t>Menerima</a:t>
              </a:r>
            </a:p>
            <a:p>
              <a:pPr marL="171450" indent="-171450">
                <a:lnSpc>
                  <a:spcPts val="2500"/>
                </a:lnSpc>
                <a:buFont typeface="Arial" pitchFamily="34" charset="0"/>
                <a:buChar char="•"/>
              </a:pPr>
              <a:r>
                <a:rPr lang="id-ID" b="1" dirty="0" smtClean="0">
                  <a:solidFill>
                    <a:schemeClr val="tx1"/>
                  </a:solidFill>
                  <a:latin typeface="Berlin Sans FB" pitchFamily="34" charset="0"/>
                </a:rPr>
                <a:t>Menjalankan</a:t>
              </a:r>
            </a:p>
            <a:p>
              <a:pPr marL="171450" indent="-171450">
                <a:lnSpc>
                  <a:spcPts val="2500"/>
                </a:lnSpc>
                <a:buFont typeface="Arial" pitchFamily="34" charset="0"/>
                <a:buChar char="•"/>
              </a:pPr>
              <a:r>
                <a:rPr lang="id-ID" b="1" dirty="0" smtClean="0">
                  <a:solidFill>
                    <a:schemeClr val="tx1"/>
                  </a:solidFill>
                  <a:latin typeface="Berlin Sans FB" pitchFamily="34" charset="0"/>
                </a:rPr>
                <a:t>Menghargai</a:t>
              </a:r>
            </a:p>
            <a:p>
              <a:pPr marL="171450" indent="-171450">
                <a:lnSpc>
                  <a:spcPts val="2500"/>
                </a:lnSpc>
                <a:buFont typeface="Arial" pitchFamily="34" charset="0"/>
                <a:buChar char="•"/>
              </a:pPr>
              <a:r>
                <a:rPr lang="id-ID" b="1" dirty="0" smtClean="0">
                  <a:solidFill>
                    <a:schemeClr val="tx1"/>
                  </a:solidFill>
                  <a:latin typeface="Berlin Sans FB" pitchFamily="34" charset="0"/>
                </a:rPr>
                <a:t>Menghayati</a:t>
              </a:r>
            </a:p>
            <a:p>
              <a:pPr marL="171450" indent="-171450">
                <a:lnSpc>
                  <a:spcPts val="2500"/>
                </a:lnSpc>
                <a:buFont typeface="Arial" pitchFamily="34" charset="0"/>
                <a:buChar char="•"/>
              </a:pPr>
              <a:r>
                <a:rPr lang="id-ID" b="1" dirty="0" smtClean="0">
                  <a:solidFill>
                    <a:schemeClr val="tx1"/>
                  </a:solidFill>
                  <a:latin typeface="Berlin Sans FB" pitchFamily="34" charset="0"/>
                </a:rPr>
                <a:t>Mengamalkan</a:t>
              </a:r>
              <a:endParaRPr lang="id-ID" b="1" dirty="0">
                <a:solidFill>
                  <a:schemeClr val="tx1"/>
                </a:solidFill>
                <a:latin typeface="Berlin Sans FB" pitchFamily="34" charset="0"/>
              </a:endParaRPr>
            </a:p>
          </p:txBody>
        </p:sp>
        <p:cxnSp>
          <p:nvCxnSpPr>
            <p:cNvPr id="18" name="Elbow Connector 17"/>
            <p:cNvCxnSpPr>
              <a:stCxn id="6" idx="3"/>
            </p:cNvCxnSpPr>
            <p:nvPr/>
          </p:nvCxnSpPr>
          <p:spPr>
            <a:xfrm>
              <a:off x="3695414" y="3338585"/>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a:off x="3714464" y="4776860"/>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1809463" y="3228122"/>
              <a:ext cx="447676" cy="1619250"/>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5524213" y="3195710"/>
              <a:ext cx="771525" cy="1619250"/>
            </a:xfrm>
            <a:prstGeom prst="leftBrace">
              <a:avLst>
                <a:gd name="adj1" fmla="val 0"/>
                <a:gd name="adj2" fmla="val 48824"/>
              </a:avLst>
            </a:prstGeom>
            <a:ln w="28575">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val="625790224"/>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707886"/>
          </a:xfrm>
          <a:prstGeom prst="rect">
            <a:avLst/>
          </a:prstGeom>
          <a:solidFill>
            <a:schemeClr val="tx2">
              <a:lumMod val="20000"/>
              <a:lumOff val="8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smtClean="0">
                <a:ln w="11430"/>
                <a:latin typeface="Berlin Sans FB Demi" pitchFamily="34" charset="0"/>
                <a:cs typeface="Calibri" pitchFamily="34" charset="0"/>
              </a:rPr>
              <a:t>ALUR TEKNIK PENILAIAN</a:t>
            </a:r>
            <a:r>
              <a:rPr lang="en-US" sz="4000" b="1" dirty="0" smtClean="0">
                <a:ln w="11430"/>
                <a:latin typeface="Berlin Sans FB Demi" pitchFamily="34" charset="0"/>
                <a:cs typeface="Calibri" pitchFamily="34" charset="0"/>
              </a:rPr>
              <a:t> </a:t>
            </a:r>
            <a:r>
              <a:rPr lang="id-ID" sz="4000" b="1" dirty="0">
                <a:ln w="11430"/>
                <a:latin typeface="Berlin Sans FB Demi" pitchFamily="34" charset="0"/>
                <a:cs typeface="Calibri" pitchFamily="34" charset="0"/>
              </a:rPr>
              <a:t>SIKAP</a:t>
            </a:r>
          </a:p>
        </p:txBody>
      </p:sp>
      <p:grpSp>
        <p:nvGrpSpPr>
          <p:cNvPr id="2" name="Group 14"/>
          <p:cNvGrpSpPr/>
          <p:nvPr/>
        </p:nvGrpSpPr>
        <p:grpSpPr>
          <a:xfrm>
            <a:off x="114300" y="2178936"/>
            <a:ext cx="8923370" cy="3788306"/>
            <a:chOff x="114300" y="2178936"/>
            <a:chExt cx="8923370" cy="3788306"/>
          </a:xfrm>
        </p:grpSpPr>
        <p:sp>
          <p:nvSpPr>
            <p:cNvPr id="6" name="Rounded Rectangle 5"/>
            <p:cNvSpPr/>
            <p:nvPr/>
          </p:nvSpPr>
          <p:spPr>
            <a:xfrm>
              <a:off x="3616996" y="2677633"/>
              <a:ext cx="1714786"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u="sng" dirty="0" smtClean="0">
                  <a:latin typeface="Berlin Sans FB" pitchFamily="34" charset="0"/>
                </a:rPr>
                <a:t>UTAMA</a:t>
              </a:r>
              <a:r>
                <a:rPr lang="id-ID" b="1" dirty="0" smtClean="0">
                  <a:latin typeface="Berlin Sans FB" pitchFamily="34" charset="0"/>
                </a:rPr>
                <a:t>:</a:t>
              </a:r>
            </a:p>
            <a:p>
              <a:pPr algn="ctr"/>
              <a:r>
                <a:rPr lang="id-ID" b="1" dirty="0" smtClean="0">
                  <a:latin typeface="Berlin Sans FB" pitchFamily="34" charset="0"/>
                </a:rPr>
                <a:t>Melalui obervasi</a:t>
              </a:r>
              <a:endParaRPr lang="id-ID" b="1" dirty="0">
                <a:latin typeface="Berlin Sans FB" pitchFamily="34" charset="0"/>
              </a:endParaRPr>
            </a:p>
          </p:txBody>
        </p:sp>
        <p:sp>
          <p:nvSpPr>
            <p:cNvPr id="8" name="Rounded Rectangle 7"/>
            <p:cNvSpPr/>
            <p:nvPr/>
          </p:nvSpPr>
          <p:spPr>
            <a:xfrm>
              <a:off x="3616996" y="4225518"/>
              <a:ext cx="1714786" cy="1195316"/>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u="sng" dirty="0" smtClean="0">
                  <a:latin typeface="Berlin Sans FB" pitchFamily="34" charset="0"/>
                </a:rPr>
                <a:t>PENUNJANG</a:t>
              </a:r>
              <a:r>
                <a:rPr lang="id-ID" b="1" dirty="0" smtClean="0">
                  <a:latin typeface="Berlin Sans FB" pitchFamily="34" charset="0"/>
                </a:rPr>
                <a:t>:</a:t>
              </a:r>
            </a:p>
            <a:p>
              <a:pPr algn="ctr"/>
              <a:r>
                <a:rPr lang="id-ID" b="1" dirty="0" smtClean="0">
                  <a:latin typeface="Berlin Sans FB" pitchFamily="34" charset="0"/>
                </a:rPr>
                <a:t>PD, Pen antar teman</a:t>
              </a:r>
              <a:endParaRPr lang="id-ID" b="1" dirty="0">
                <a:latin typeface="Berlin Sans FB" pitchFamily="34" charset="0"/>
              </a:endParaRPr>
            </a:p>
          </p:txBody>
        </p:sp>
        <p:sp>
          <p:nvSpPr>
            <p:cNvPr id="9" name="Rounded Rectangle 8"/>
            <p:cNvSpPr/>
            <p:nvPr/>
          </p:nvSpPr>
          <p:spPr>
            <a:xfrm>
              <a:off x="1828514" y="3243334"/>
              <a:ext cx="1409700" cy="159536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buFont typeface="Arial" pitchFamily="34" charset="0"/>
                <a:buChar char="•"/>
              </a:pPr>
              <a:r>
                <a:rPr lang="id-ID" b="1" dirty="0" smtClean="0">
                  <a:latin typeface="Berlin Sans FB" pitchFamily="34" charset="0"/>
                </a:rPr>
                <a:t>Guru MP</a:t>
              </a:r>
            </a:p>
            <a:p>
              <a:pPr marL="171450" indent="-171450">
                <a:buFont typeface="Arial" pitchFamily="34" charset="0"/>
                <a:buChar char="•"/>
              </a:pPr>
              <a:r>
                <a:rPr lang="id-ID" b="1" dirty="0" smtClean="0">
                  <a:latin typeface="Berlin Sans FB" pitchFamily="34" charset="0"/>
                </a:rPr>
                <a:t>Guru BK</a:t>
              </a:r>
            </a:p>
            <a:p>
              <a:pPr marL="171450" indent="-171450">
                <a:buFont typeface="Arial" pitchFamily="34" charset="0"/>
                <a:buChar char="•"/>
              </a:pPr>
              <a:r>
                <a:rPr lang="id-ID" b="1" dirty="0" smtClean="0">
                  <a:latin typeface="Berlin Sans FB" pitchFamily="34" charset="0"/>
                </a:rPr>
                <a:t>Wl Kelas</a:t>
              </a:r>
              <a:endParaRPr lang="id-ID" b="1" dirty="0">
                <a:latin typeface="Berlin Sans FB" pitchFamily="34" charset="0"/>
              </a:endParaRPr>
            </a:p>
          </p:txBody>
        </p:sp>
        <p:sp>
          <p:nvSpPr>
            <p:cNvPr id="12" name="Rounded Rectangle 11"/>
            <p:cNvSpPr/>
            <p:nvPr/>
          </p:nvSpPr>
          <p:spPr>
            <a:xfrm>
              <a:off x="7299434" y="3360585"/>
              <a:ext cx="1738236" cy="1404865"/>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algn="ctr">
                <a:lnSpc>
                  <a:spcPts val="2500"/>
                </a:lnSpc>
              </a:pPr>
              <a:r>
                <a:rPr lang="id-ID" b="1" dirty="0" smtClean="0">
                  <a:solidFill>
                    <a:schemeClr val="tx1"/>
                  </a:solidFill>
                  <a:latin typeface="Arial Narrow" pitchFamily="34" charset="0"/>
                </a:rPr>
                <a:t>Deskripsi Sikap </a:t>
              </a:r>
            </a:p>
            <a:p>
              <a:pPr marL="171450" indent="-171450" algn="ctr">
                <a:lnSpc>
                  <a:spcPts val="2500"/>
                </a:lnSpc>
              </a:pPr>
              <a:r>
                <a:rPr lang="id-ID" b="1" dirty="0" smtClean="0">
                  <a:solidFill>
                    <a:schemeClr val="tx1"/>
                  </a:solidFill>
                  <a:latin typeface="Arial Narrow" pitchFamily="34" charset="0"/>
                </a:rPr>
                <a:t>(RAPOR)</a:t>
              </a:r>
              <a:endParaRPr lang="id-ID" b="1" dirty="0">
                <a:solidFill>
                  <a:schemeClr val="tx1"/>
                </a:solidFill>
                <a:latin typeface="Arial Narrow" pitchFamily="34" charset="0"/>
              </a:endParaRPr>
            </a:p>
          </p:txBody>
        </p:sp>
        <p:cxnSp>
          <p:nvCxnSpPr>
            <p:cNvPr id="19" name="Elbow Connector 18"/>
            <p:cNvCxnSpPr/>
            <p:nvPr/>
          </p:nvCxnSpPr>
          <p:spPr>
            <a:xfrm flipV="1">
              <a:off x="7007586" y="4072010"/>
              <a:ext cx="300967" cy="5317"/>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3200399" y="3228122"/>
              <a:ext cx="390239" cy="1619250"/>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5276849" y="3252860"/>
              <a:ext cx="428338" cy="1619250"/>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6" name="Rounded Rectangle 15"/>
            <p:cNvSpPr/>
            <p:nvPr/>
          </p:nvSpPr>
          <p:spPr>
            <a:xfrm>
              <a:off x="5657564" y="3319534"/>
              <a:ext cx="1409700" cy="159536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r>
                <a:rPr lang="id-ID" b="1" dirty="0" smtClean="0">
                  <a:latin typeface="Berlin Sans FB" pitchFamily="34" charset="0"/>
                </a:rPr>
                <a:t>Dikumpulkan ke </a:t>
              </a:r>
            </a:p>
            <a:p>
              <a:pPr algn="ctr"/>
              <a:r>
                <a:rPr lang="id-ID" b="1" dirty="0" smtClean="0">
                  <a:latin typeface="Berlin Sans FB" pitchFamily="34" charset="0"/>
                </a:rPr>
                <a:t>Walikelas </a:t>
              </a:r>
              <a:r>
                <a:rPr lang="id-ID" dirty="0" smtClean="0">
                  <a:latin typeface="Berlin Sans FB" pitchFamily="34" charset="0"/>
                </a:rPr>
                <a:t>(utk diolah)</a:t>
              </a:r>
              <a:endParaRPr lang="id-ID" dirty="0">
                <a:latin typeface="Berlin Sans FB" pitchFamily="34" charset="0"/>
              </a:endParaRPr>
            </a:p>
          </p:txBody>
        </p:sp>
        <p:sp>
          <p:nvSpPr>
            <p:cNvPr id="22" name="Rectangular Callout 21"/>
            <p:cNvSpPr/>
            <p:nvPr/>
          </p:nvSpPr>
          <p:spPr>
            <a:xfrm>
              <a:off x="5581650" y="2178936"/>
              <a:ext cx="1676400" cy="800100"/>
            </a:xfrm>
            <a:prstGeom prst="wedgeRectCallout">
              <a:avLst>
                <a:gd name="adj1" fmla="val -80017"/>
                <a:gd name="adj2" fmla="val 69643"/>
              </a:avLst>
            </a:prstGeom>
            <a:noFill/>
            <a:ln w="95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Selama pembelajaran</a:t>
              </a:r>
              <a:endParaRPr lang="id-ID" dirty="0">
                <a:solidFill>
                  <a:schemeClr val="tx1"/>
                </a:solidFill>
              </a:endParaRPr>
            </a:p>
          </p:txBody>
        </p:sp>
        <p:sp>
          <p:nvSpPr>
            <p:cNvPr id="23" name="Rectangular Callout 22"/>
            <p:cNvSpPr/>
            <p:nvPr/>
          </p:nvSpPr>
          <p:spPr>
            <a:xfrm>
              <a:off x="5600700" y="5167142"/>
              <a:ext cx="1676400" cy="800100"/>
            </a:xfrm>
            <a:prstGeom prst="wedgeRectCallout">
              <a:avLst>
                <a:gd name="adj1" fmla="val -75472"/>
                <a:gd name="adj2" fmla="val -58928"/>
              </a:avLst>
            </a:prstGeom>
            <a:noFill/>
            <a:ln w="95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Sesuai kebutuhan</a:t>
              </a:r>
              <a:endParaRPr lang="id-ID" dirty="0">
                <a:solidFill>
                  <a:schemeClr val="tx1"/>
                </a:solidFill>
              </a:endParaRPr>
            </a:p>
          </p:txBody>
        </p:sp>
        <p:cxnSp>
          <p:nvCxnSpPr>
            <p:cNvPr id="24" name="Elbow Connector 23"/>
            <p:cNvCxnSpPr/>
            <p:nvPr/>
          </p:nvCxnSpPr>
          <p:spPr>
            <a:xfrm>
              <a:off x="1409414" y="4072010"/>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114300" y="3381801"/>
              <a:ext cx="1409700" cy="1371600"/>
            </a:xfrm>
            <a:prstGeom prst="roundRect">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Penilaian SIKAP</a:t>
              </a:r>
              <a:endParaRPr lang="id-ID" b="1" dirty="0">
                <a:latin typeface="Berlin Sans FB" pitchFamily="34" charset="0"/>
              </a:endParaRPr>
            </a:p>
          </p:txBody>
        </p:sp>
      </p:grpSp>
      <p:grpSp>
        <p:nvGrpSpPr>
          <p:cNvPr id="3" name="Group 30"/>
          <p:cNvGrpSpPr/>
          <p:nvPr/>
        </p:nvGrpSpPr>
        <p:grpSpPr>
          <a:xfrm>
            <a:off x="141894" y="6069724"/>
            <a:ext cx="8812922" cy="400110"/>
            <a:chOff x="141894" y="6006660"/>
            <a:chExt cx="8812922" cy="400110"/>
          </a:xfrm>
        </p:grpSpPr>
        <p:cxnSp>
          <p:nvCxnSpPr>
            <p:cNvPr id="18" name="Elbow Connector 17"/>
            <p:cNvCxnSpPr/>
            <p:nvPr/>
          </p:nvCxnSpPr>
          <p:spPr>
            <a:xfrm flipV="1">
              <a:off x="141894" y="6227379"/>
              <a:ext cx="8812922" cy="2"/>
            </a:xfrm>
            <a:prstGeom prst="bentConnector3">
              <a:avLst>
                <a:gd name="adj1" fmla="val 50000"/>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30" name="TextBox 29"/>
            <p:cNvSpPr txBox="1"/>
            <p:nvPr/>
          </p:nvSpPr>
          <p:spPr>
            <a:xfrm>
              <a:off x="3090049" y="6006660"/>
              <a:ext cx="2285999" cy="400110"/>
            </a:xfrm>
            <a:prstGeom prst="rect">
              <a:avLst/>
            </a:prstGeom>
            <a:solidFill>
              <a:schemeClr val="tx1"/>
            </a:solidFill>
          </p:spPr>
          <p:txBody>
            <a:bodyPr wrap="square" rtlCol="0" anchor="ctr" anchorCtr="0">
              <a:spAutoFit/>
            </a:bodyPr>
            <a:lstStyle/>
            <a:p>
              <a:pPr algn="ctr">
                <a:lnSpc>
                  <a:spcPts val="2300"/>
                </a:lnSpc>
              </a:pPr>
              <a:r>
                <a:rPr lang="id-ID" sz="2000" dirty="0" smtClean="0">
                  <a:solidFill>
                    <a:srgbClr val="FFFF00"/>
                  </a:solidFill>
                  <a:latin typeface="Arial Narrow" pitchFamily="34" charset="0"/>
                </a:rPr>
                <a:t>Selama 1 semester</a:t>
              </a:r>
              <a:endParaRPr lang="id-ID" sz="2000" dirty="0">
                <a:solidFill>
                  <a:srgbClr val="FFFF00"/>
                </a:solidFill>
                <a:latin typeface="Arial Narrow" pitchFamily="34" charset="0"/>
              </a:endParaRPr>
            </a:p>
          </p:txBody>
        </p:sp>
      </p:grpSp>
    </p:spTree>
    <p:extLst>
      <p:ext uri="{BB962C8B-B14F-4D97-AF65-F5344CB8AC3E}">
        <p14:creationId xmlns:p14="http://schemas.microsoft.com/office/powerpoint/2010/main" val="625790224"/>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584775"/>
          </a:xfrm>
          <a:prstGeom prst="rect">
            <a:avLst/>
          </a:prstGeom>
          <a:solidFill>
            <a:schemeClr val="tx2">
              <a:lumMod val="20000"/>
              <a:lumOff val="80000"/>
            </a:schemeClr>
          </a:solid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3200" b="1" dirty="0" smtClean="0">
                <a:ln w="11430"/>
                <a:latin typeface="Berlin Sans FB Demi" pitchFamily="34" charset="0"/>
                <a:cs typeface="Calibri" pitchFamily="34" charset="0"/>
              </a:rPr>
              <a:t>CONTOH PENGOLAHAN PENILAIAN</a:t>
            </a:r>
            <a:r>
              <a:rPr lang="en-US" sz="3200" b="1" dirty="0" smtClean="0">
                <a:ln w="11430"/>
                <a:latin typeface="Berlin Sans FB Demi" pitchFamily="34" charset="0"/>
                <a:cs typeface="Calibri" pitchFamily="34" charset="0"/>
              </a:rPr>
              <a:t> </a:t>
            </a:r>
            <a:r>
              <a:rPr lang="id-ID" sz="3200" b="1" dirty="0">
                <a:ln w="11430"/>
                <a:latin typeface="Berlin Sans FB Demi" pitchFamily="34" charset="0"/>
                <a:cs typeface="Calibri" pitchFamily="34" charset="0"/>
              </a:rPr>
              <a:t>SIKAP</a:t>
            </a:r>
          </a:p>
        </p:txBody>
      </p:sp>
      <p:sp>
        <p:nvSpPr>
          <p:cNvPr id="6" name="Rounded Rectangle 5"/>
          <p:cNvSpPr/>
          <p:nvPr/>
        </p:nvSpPr>
        <p:spPr>
          <a:xfrm>
            <a:off x="2502876" y="2047002"/>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Guru MP: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9" name="Rounded Rectangle 8"/>
          <p:cNvSpPr/>
          <p:nvPr/>
        </p:nvSpPr>
        <p:spPr>
          <a:xfrm>
            <a:off x="63044" y="2675758"/>
            <a:ext cx="2207169" cy="2321894"/>
          </a:xfrm>
          <a:prstGeom prst="roundRect">
            <a:avLst>
              <a:gd name="adj" fmla="val 23086"/>
            </a:avLst>
          </a:prstGeom>
        </p:spPr>
        <p:style>
          <a:lnRef idx="0">
            <a:schemeClr val="accent6"/>
          </a:lnRef>
          <a:fillRef idx="3">
            <a:schemeClr val="accent6"/>
          </a:fillRef>
          <a:effectRef idx="3">
            <a:schemeClr val="accent6"/>
          </a:effectRef>
          <a:fontRef idx="minor">
            <a:schemeClr val="lt1"/>
          </a:fontRef>
        </p:style>
        <p:txBody>
          <a:bodyPr rtlCol="0" anchor="ctr"/>
          <a:lstStyle/>
          <a:p>
            <a:r>
              <a:rPr lang="id-ID" b="1" dirty="0" smtClean="0">
                <a:latin typeface="Berlin Sans FB" pitchFamily="34" charset="0"/>
              </a:rPr>
              <a:t>Mel Observasi mencatat sikap menonjol:</a:t>
            </a:r>
          </a:p>
          <a:p>
            <a:pPr marL="171450" indent="-171450">
              <a:buFont typeface="Arial" pitchFamily="34" charset="0"/>
              <a:buChar char="•"/>
            </a:pPr>
            <a:r>
              <a:rPr lang="id-ID" b="1" dirty="0" smtClean="0">
                <a:solidFill>
                  <a:srgbClr val="FFFF00"/>
                </a:solidFill>
                <a:latin typeface="Berlin Sans FB" pitchFamily="34" charset="0"/>
              </a:rPr>
              <a:t>Guru MP</a:t>
            </a:r>
          </a:p>
          <a:p>
            <a:pPr marL="171450" indent="-171450">
              <a:buFont typeface="Arial" pitchFamily="34" charset="0"/>
              <a:buChar char="•"/>
            </a:pPr>
            <a:r>
              <a:rPr lang="id-ID" b="1" dirty="0" smtClean="0">
                <a:solidFill>
                  <a:srgbClr val="FFFF00"/>
                </a:solidFill>
                <a:latin typeface="Berlin Sans FB" pitchFamily="34" charset="0"/>
              </a:rPr>
              <a:t>Guru BK</a:t>
            </a:r>
          </a:p>
          <a:p>
            <a:pPr marL="171450" indent="-171450">
              <a:buFont typeface="Arial" pitchFamily="34" charset="0"/>
              <a:buChar char="•"/>
            </a:pPr>
            <a:r>
              <a:rPr lang="id-ID" b="1" dirty="0" smtClean="0">
                <a:solidFill>
                  <a:srgbClr val="FFFF00"/>
                </a:solidFill>
                <a:latin typeface="Berlin Sans FB" pitchFamily="34" charset="0"/>
              </a:rPr>
              <a:t>Wl Kelas</a:t>
            </a:r>
            <a:endParaRPr lang="id-ID" b="1" dirty="0">
              <a:solidFill>
                <a:srgbClr val="FFFF00"/>
              </a:solidFill>
              <a:latin typeface="Berlin Sans FB" pitchFamily="34" charset="0"/>
            </a:endParaRPr>
          </a:p>
        </p:txBody>
      </p:sp>
      <p:sp>
        <p:nvSpPr>
          <p:cNvPr id="12" name="Rounded Rectangle 11"/>
          <p:cNvSpPr/>
          <p:nvPr/>
        </p:nvSpPr>
        <p:spPr>
          <a:xfrm>
            <a:off x="7344706" y="2932388"/>
            <a:ext cx="1738236" cy="1970691"/>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a:lnSpc>
                <a:spcPts val="2300"/>
              </a:lnSpc>
            </a:pPr>
            <a:r>
              <a:rPr lang="id-ID" b="1" dirty="0" smtClean="0">
                <a:solidFill>
                  <a:schemeClr val="tx1"/>
                </a:solidFill>
                <a:latin typeface="Arial Narrow" pitchFamily="34" charset="0"/>
              </a:rPr>
              <a:t>Deskripsi </a:t>
            </a:r>
          </a:p>
          <a:p>
            <a:pPr marL="173038" indent="-173038">
              <a:lnSpc>
                <a:spcPts val="2300"/>
              </a:lnSpc>
            </a:pPr>
            <a:r>
              <a:rPr lang="id-ID" b="1" dirty="0" smtClean="0">
                <a:solidFill>
                  <a:schemeClr val="tx1"/>
                </a:solidFill>
                <a:latin typeface="Arial Narrow" pitchFamily="34" charset="0"/>
              </a:rPr>
              <a:t>Sikap Spiritual </a:t>
            </a:r>
          </a:p>
          <a:p>
            <a:pPr marL="173038" indent="-173038">
              <a:lnSpc>
                <a:spcPts val="2300"/>
              </a:lnSpc>
            </a:pPr>
            <a:r>
              <a:rPr lang="id-ID" b="1" dirty="0" smtClean="0">
                <a:solidFill>
                  <a:schemeClr val="tx1"/>
                </a:solidFill>
                <a:latin typeface="Arial Narrow" pitchFamily="34" charset="0"/>
              </a:rPr>
              <a:t>&amp; Sikap Sosial</a:t>
            </a:r>
          </a:p>
          <a:p>
            <a:pPr marL="171450" indent="-171450">
              <a:lnSpc>
                <a:spcPts val="2300"/>
              </a:lnSpc>
            </a:pPr>
            <a:r>
              <a:rPr lang="id-ID" b="1" dirty="0" smtClean="0">
                <a:solidFill>
                  <a:schemeClr val="tx1"/>
                </a:solidFill>
                <a:latin typeface="Arial Narrow" pitchFamily="34" charset="0"/>
              </a:rPr>
              <a:t>(RAPOR)</a:t>
            </a:r>
            <a:endParaRPr lang="id-ID" b="1" dirty="0">
              <a:solidFill>
                <a:schemeClr val="tx1"/>
              </a:solidFill>
              <a:latin typeface="Arial Narrow" pitchFamily="34" charset="0"/>
            </a:endParaRPr>
          </a:p>
        </p:txBody>
      </p:sp>
      <p:sp>
        <p:nvSpPr>
          <p:cNvPr id="20" name="Left Brace 19"/>
          <p:cNvSpPr/>
          <p:nvPr/>
        </p:nvSpPr>
        <p:spPr>
          <a:xfrm>
            <a:off x="2270229" y="2630930"/>
            <a:ext cx="220720" cy="2542057"/>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4315123" y="2585535"/>
            <a:ext cx="256870" cy="2632841"/>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6" name="Rounded Rectangle 15"/>
          <p:cNvSpPr/>
          <p:nvPr/>
        </p:nvSpPr>
        <p:spPr>
          <a:xfrm>
            <a:off x="4601243" y="3240705"/>
            <a:ext cx="1231993" cy="1347059"/>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r>
              <a:rPr lang="id-ID" sz="1700" b="1" dirty="0" smtClean="0">
                <a:latin typeface="Berlin Sans FB" pitchFamily="34" charset="0"/>
              </a:rPr>
              <a:t>Dikumpulkan ke </a:t>
            </a:r>
          </a:p>
          <a:p>
            <a:r>
              <a:rPr lang="id-ID" sz="1700" b="1" dirty="0" smtClean="0">
                <a:latin typeface="Berlin Sans FB" pitchFamily="34" charset="0"/>
              </a:rPr>
              <a:t>Walikelas </a:t>
            </a:r>
            <a:endParaRPr lang="id-ID" sz="1700" dirty="0">
              <a:latin typeface="Berlin Sans FB" pitchFamily="34" charset="0"/>
            </a:endParaRPr>
          </a:p>
        </p:txBody>
      </p:sp>
      <p:grpSp>
        <p:nvGrpSpPr>
          <p:cNvPr id="2" name="Group 30"/>
          <p:cNvGrpSpPr/>
          <p:nvPr/>
        </p:nvGrpSpPr>
        <p:grpSpPr>
          <a:xfrm>
            <a:off x="141894" y="6069724"/>
            <a:ext cx="8812922" cy="400110"/>
            <a:chOff x="141894" y="6006660"/>
            <a:chExt cx="8812922" cy="400110"/>
          </a:xfrm>
        </p:grpSpPr>
        <p:cxnSp>
          <p:nvCxnSpPr>
            <p:cNvPr id="18" name="Elbow Connector 17"/>
            <p:cNvCxnSpPr/>
            <p:nvPr/>
          </p:nvCxnSpPr>
          <p:spPr>
            <a:xfrm flipV="1">
              <a:off x="141894" y="6227379"/>
              <a:ext cx="8812922" cy="2"/>
            </a:xfrm>
            <a:prstGeom prst="bentConnector3">
              <a:avLst>
                <a:gd name="adj1" fmla="val 50000"/>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30" name="TextBox 29"/>
            <p:cNvSpPr txBox="1"/>
            <p:nvPr/>
          </p:nvSpPr>
          <p:spPr>
            <a:xfrm>
              <a:off x="3689157" y="6006660"/>
              <a:ext cx="2285999" cy="400110"/>
            </a:xfrm>
            <a:prstGeom prst="rect">
              <a:avLst/>
            </a:prstGeom>
            <a:solidFill>
              <a:schemeClr val="tx1"/>
            </a:solidFill>
          </p:spPr>
          <p:txBody>
            <a:bodyPr wrap="square" rtlCol="0" anchor="ctr" anchorCtr="0">
              <a:spAutoFit/>
            </a:bodyPr>
            <a:lstStyle/>
            <a:p>
              <a:pPr algn="ctr">
                <a:lnSpc>
                  <a:spcPts val="2300"/>
                </a:lnSpc>
              </a:pPr>
              <a:r>
                <a:rPr lang="id-ID" sz="2000" dirty="0" smtClean="0">
                  <a:solidFill>
                    <a:srgbClr val="FFFF00"/>
                  </a:solidFill>
                  <a:latin typeface="Arial Narrow" pitchFamily="34" charset="0"/>
                </a:rPr>
                <a:t>Selama 1 semester</a:t>
              </a:r>
              <a:endParaRPr lang="id-ID" sz="2000" dirty="0">
                <a:solidFill>
                  <a:srgbClr val="FFFF00"/>
                </a:solidFill>
                <a:latin typeface="Arial Narrow" pitchFamily="34" charset="0"/>
              </a:endParaRPr>
            </a:p>
          </p:txBody>
        </p:sp>
      </p:grpSp>
      <p:sp>
        <p:nvSpPr>
          <p:cNvPr id="26" name="Rounded Rectangle 25"/>
          <p:cNvSpPr/>
          <p:nvPr/>
        </p:nvSpPr>
        <p:spPr>
          <a:xfrm>
            <a:off x="2502876" y="3287220"/>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Guru BK: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27" name="Rounded Rectangle 26"/>
          <p:cNvSpPr/>
          <p:nvPr/>
        </p:nvSpPr>
        <p:spPr>
          <a:xfrm>
            <a:off x="2502876" y="4527441"/>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Wali Kls: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28" name="Rounded Rectangle 27"/>
          <p:cNvSpPr/>
          <p:nvPr/>
        </p:nvSpPr>
        <p:spPr>
          <a:xfrm>
            <a:off x="6023833" y="3224161"/>
            <a:ext cx="1175739" cy="70145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Sikap Spiiritual</a:t>
            </a:r>
            <a:endParaRPr lang="id-ID" sz="1600" b="1" dirty="0">
              <a:latin typeface="Berlin Sans FB" pitchFamily="34" charset="0"/>
            </a:endParaRPr>
          </a:p>
        </p:txBody>
      </p:sp>
      <p:sp>
        <p:nvSpPr>
          <p:cNvPr id="29" name="Rounded Rectangle 28"/>
          <p:cNvSpPr/>
          <p:nvPr/>
        </p:nvSpPr>
        <p:spPr>
          <a:xfrm>
            <a:off x="6023833" y="4007182"/>
            <a:ext cx="1175739" cy="70145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Sikap Sosial</a:t>
            </a:r>
            <a:endParaRPr lang="id-ID" sz="1600" b="1" dirty="0">
              <a:latin typeface="Berlin Sans FB" pitchFamily="34" charset="0"/>
            </a:endParaRPr>
          </a:p>
        </p:txBody>
      </p:sp>
      <p:sp>
        <p:nvSpPr>
          <p:cNvPr id="31" name="Left Brace 30"/>
          <p:cNvSpPr/>
          <p:nvPr/>
        </p:nvSpPr>
        <p:spPr>
          <a:xfrm>
            <a:off x="5817465" y="3373811"/>
            <a:ext cx="204951" cy="1056290"/>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32" name="Left Brace 31"/>
          <p:cNvSpPr/>
          <p:nvPr/>
        </p:nvSpPr>
        <p:spPr>
          <a:xfrm rot="10800000">
            <a:off x="7183811" y="3457908"/>
            <a:ext cx="147149" cy="888096"/>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Tree>
    <p:extLst>
      <p:ext uri="{BB962C8B-B14F-4D97-AF65-F5344CB8AC3E}">
        <p14:creationId xmlns:p14="http://schemas.microsoft.com/office/powerpoint/2010/main" val="625790224"/>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92162"/>
          </a:xfrm>
          <a:solidFill>
            <a:schemeClr val="tx2">
              <a:lumMod val="20000"/>
              <a:lumOff val="80000"/>
            </a:schemeClr>
          </a:solidFill>
        </p:spPr>
        <p:txBody>
          <a:bodyPr>
            <a:normAutofit/>
          </a:bodyPr>
          <a:lstStyle/>
          <a:p>
            <a:r>
              <a:rPr lang="id-ID" dirty="0" smtClean="0">
                <a:latin typeface="Berlin Sans FB" pitchFamily="34" charset="0"/>
              </a:rPr>
              <a:t>PENILAIAN AKHIR SIKAP</a:t>
            </a:r>
            <a:endParaRPr lang="id-ID" dirty="0">
              <a:latin typeface="Berlin Sans FB" pitchFamily="34" charset="0"/>
            </a:endParaRPr>
          </a:p>
        </p:txBody>
      </p:sp>
      <p:sp>
        <p:nvSpPr>
          <p:cNvPr id="6" name="Rectangle 5"/>
          <p:cNvSpPr/>
          <p:nvPr/>
        </p:nvSpPr>
        <p:spPr>
          <a:xfrm>
            <a:off x="977488" y="1639642"/>
            <a:ext cx="7630510" cy="369332"/>
          </a:xfrm>
          <a:prstGeom prst="rect">
            <a:avLst/>
          </a:prstGeom>
        </p:spPr>
        <p:txBody>
          <a:bodyPr wrap="square">
            <a:spAutoFit/>
          </a:bodyPr>
          <a:lstStyle/>
          <a:p>
            <a:r>
              <a:rPr lang="id-ID" dirty="0" smtClean="0">
                <a:latin typeface="Berlin Sans FB" pitchFamily="34" charset="0"/>
              </a:rPr>
              <a:t>Cotoh kesimpulan hasil deskripsi  SIKAP SPIRITUAL oleh wali kelas :</a:t>
            </a:r>
            <a:endParaRPr lang="id-ID" dirty="0">
              <a:latin typeface="Berlin Sans FB" pitchFamily="34" charset="0"/>
            </a:endParaRPr>
          </a:p>
        </p:txBody>
      </p:sp>
      <p:sp>
        <p:nvSpPr>
          <p:cNvPr id="7" name="Rectangle 6"/>
          <p:cNvSpPr/>
          <p:nvPr/>
        </p:nvSpPr>
        <p:spPr>
          <a:xfrm>
            <a:off x="909160" y="4282992"/>
            <a:ext cx="7630510" cy="369332"/>
          </a:xfrm>
          <a:prstGeom prst="rect">
            <a:avLst/>
          </a:prstGeom>
        </p:spPr>
        <p:txBody>
          <a:bodyPr wrap="square">
            <a:spAutoFit/>
          </a:bodyPr>
          <a:lstStyle/>
          <a:p>
            <a:r>
              <a:rPr lang="id-ID" dirty="0" smtClean="0">
                <a:latin typeface="Berlin Sans FB" pitchFamily="34" charset="0"/>
              </a:rPr>
              <a:t>Cotoh kesimpulan hasil deskripsi  SIKAP SOSIAL oleh wali kelas :</a:t>
            </a:r>
            <a:endParaRPr lang="id-ID" dirty="0">
              <a:latin typeface="Berlin Sans FB" pitchFamily="34" charset="0"/>
            </a:endParaRPr>
          </a:p>
        </p:txBody>
      </p:sp>
      <p:graphicFrame>
        <p:nvGraphicFramePr>
          <p:cNvPr id="8" name="Table 7"/>
          <p:cNvGraphicFramePr>
            <a:graphicFrameLocks noGrp="1"/>
          </p:cNvGraphicFramePr>
          <p:nvPr/>
        </p:nvGraphicFramePr>
        <p:xfrm>
          <a:off x="1051058" y="2195743"/>
          <a:ext cx="6984749" cy="1518613"/>
        </p:xfrm>
        <a:graphic>
          <a:graphicData uri="http://schemas.openxmlformats.org/drawingml/2006/table">
            <a:tbl>
              <a:tblPr/>
              <a:tblGrid>
                <a:gridCol w="1119977"/>
                <a:gridCol w="5864772"/>
              </a:tblGrid>
              <a:tr h="421333">
                <a:tc>
                  <a:txBody>
                    <a:bodyPr/>
                    <a:lstStyle/>
                    <a:p>
                      <a:pPr marL="0" indent="0" algn="ctr">
                        <a:lnSpc>
                          <a:spcPct val="150000"/>
                        </a:lnSpc>
                        <a:spcBef>
                          <a:spcPts val="600"/>
                        </a:spcBef>
                        <a:spcAft>
                          <a:spcPts val="0"/>
                        </a:spcAft>
                      </a:pPr>
                      <a:r>
                        <a:rPr lang="id-ID" sz="1600" b="0" dirty="0">
                          <a:latin typeface="Berlin Sans FB" pitchFamily="34" charset="0"/>
                          <a:ea typeface="Times New Roman"/>
                          <a:cs typeface="Times New Roman"/>
                        </a:rPr>
                        <a:t>Predikat</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457200" indent="-226695" algn="ctr">
                        <a:lnSpc>
                          <a:spcPct val="150000"/>
                        </a:lnSpc>
                        <a:spcBef>
                          <a:spcPts val="600"/>
                        </a:spcBef>
                        <a:spcAft>
                          <a:spcPts val="0"/>
                        </a:spcAft>
                      </a:pPr>
                      <a:r>
                        <a:rPr lang="id-ID" sz="1600" b="0" dirty="0">
                          <a:latin typeface="Berlin Sans FB" pitchFamily="34" charset="0"/>
                          <a:ea typeface="Times New Roman"/>
                          <a:cs typeface="Times New Roman"/>
                        </a:rPr>
                        <a:t>Deskripsi</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r h="1056290">
                <a:tc>
                  <a:txBody>
                    <a:bodyPr/>
                    <a:lstStyle/>
                    <a:p>
                      <a:pPr marL="457200" indent="-226695">
                        <a:lnSpc>
                          <a:spcPct val="100000"/>
                        </a:lnSpc>
                        <a:spcBef>
                          <a:spcPts val="0"/>
                        </a:spcBef>
                        <a:spcAft>
                          <a:spcPts val="0"/>
                        </a:spcAft>
                      </a:pPr>
                      <a:r>
                        <a:rPr lang="id-ID" sz="1800" b="1" dirty="0" smtClean="0">
                          <a:latin typeface="Berlin Sans FB" pitchFamily="34" charset="0"/>
                          <a:ea typeface="Calibri"/>
                          <a:cs typeface="Times New Roman"/>
                        </a:rPr>
                        <a:t>Baik</a:t>
                      </a:r>
                      <a:endParaRPr lang="id-ID" sz="1800" b="1"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kumimoji="0" lang="id-ID" sz="1800" b="0" i="0" u="none" strike="noStrike" cap="none" normalizeH="0" baseline="0" dirty="0" smtClean="0">
                          <a:ln>
                            <a:noFill/>
                          </a:ln>
                          <a:solidFill>
                            <a:schemeClr val="tx1"/>
                          </a:solidFill>
                          <a:effectLst/>
                          <a:latin typeface="Berlin Sans FB" pitchFamily="34" charset="0"/>
                          <a:cs typeface="Arial" pitchFamily="34" charset="0"/>
                        </a:rPr>
                        <a:t>Selalu</a:t>
                      </a:r>
                      <a:r>
                        <a:rPr kumimoji="0" lang="id-ID" sz="1800" b="0" i="0" u="none" strike="noStrike" cap="none" normalizeH="0" dirty="0" smtClean="0">
                          <a:ln>
                            <a:noFill/>
                          </a:ln>
                          <a:solidFill>
                            <a:schemeClr val="tx1"/>
                          </a:solidFill>
                          <a:effectLst/>
                          <a:latin typeface="Berlin Sans FB" pitchFamily="34" charset="0"/>
                          <a:cs typeface="Arial" pitchFamily="34" charset="0"/>
                        </a:rPr>
                        <a:t> ber</a:t>
                      </a:r>
                      <a:r>
                        <a:rPr kumimoji="0" lang="id-ID" sz="1800" b="0" i="0" u="none" strike="noStrike" cap="none" normalizeH="0" baseline="0" dirty="0" smtClean="0">
                          <a:ln>
                            <a:noFill/>
                          </a:ln>
                          <a:solidFill>
                            <a:schemeClr val="tx1"/>
                          </a:solidFill>
                          <a:effectLst/>
                          <a:latin typeface="Berlin Sans FB" pitchFamily="34" charset="0"/>
                          <a:cs typeface="Arial" pitchFamily="34" charset="0"/>
                        </a:rPr>
                        <a:t>syukur</a:t>
                      </a:r>
                      <a:r>
                        <a:rPr kumimoji="0" lang="id-ID" sz="1800" b="0" i="0" u="none" strike="noStrike" cap="none" normalizeH="0" dirty="0" smtClean="0">
                          <a:ln>
                            <a:noFill/>
                          </a:ln>
                          <a:solidFill>
                            <a:schemeClr val="tx1"/>
                          </a:solidFill>
                          <a:effectLst/>
                          <a:latin typeface="Berlin Sans FB" pitchFamily="34" charset="0"/>
                          <a:cs typeface="Arial" pitchFamily="34" charset="0"/>
                        </a:rPr>
                        <a:t> dan </a:t>
                      </a:r>
                      <a:r>
                        <a:rPr kumimoji="0" lang="id-ID" sz="1800" b="0" i="0" u="none" strike="noStrike" cap="none" normalizeH="0" baseline="0" dirty="0" smtClean="0">
                          <a:ln>
                            <a:noFill/>
                          </a:ln>
                          <a:solidFill>
                            <a:schemeClr val="tx1"/>
                          </a:solidFill>
                          <a:effectLst/>
                          <a:latin typeface="Berlin Sans FB" pitchFamily="34" charset="0"/>
                          <a:cs typeface="Arial" pitchFamily="34" charset="0"/>
                        </a:rPr>
                        <a:t>berdoa sebelum melakukan kegiatan serta memiliki toleran pada agama yang berbeda; ketaatan beribadah mulai berkembang</a:t>
                      </a:r>
                    </a:p>
                    <a:p>
                      <a:pPr marL="457200" indent="-226695">
                        <a:lnSpc>
                          <a:spcPct val="100000"/>
                        </a:lnSpc>
                        <a:spcBef>
                          <a:spcPts val="0"/>
                        </a:spcBef>
                        <a:spcAft>
                          <a:spcPts val="0"/>
                        </a:spcAft>
                      </a:pPr>
                      <a:endParaRPr lang="id-ID" sz="180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1051058" y="4839094"/>
          <a:ext cx="6984749" cy="1477623"/>
        </p:xfrm>
        <a:graphic>
          <a:graphicData uri="http://schemas.openxmlformats.org/drawingml/2006/table">
            <a:tbl>
              <a:tblPr/>
              <a:tblGrid>
                <a:gridCol w="1119977"/>
                <a:gridCol w="5864772"/>
              </a:tblGrid>
              <a:tr h="421333">
                <a:tc>
                  <a:txBody>
                    <a:bodyPr/>
                    <a:lstStyle/>
                    <a:p>
                      <a:pPr marL="0" indent="0" algn="ctr">
                        <a:lnSpc>
                          <a:spcPct val="150000"/>
                        </a:lnSpc>
                        <a:spcBef>
                          <a:spcPts val="600"/>
                        </a:spcBef>
                        <a:spcAft>
                          <a:spcPts val="0"/>
                        </a:spcAft>
                      </a:pPr>
                      <a:r>
                        <a:rPr lang="id-ID" sz="1600" b="0" dirty="0">
                          <a:latin typeface="Berlin Sans FB" pitchFamily="34" charset="0"/>
                          <a:ea typeface="Times New Roman"/>
                          <a:cs typeface="Times New Roman"/>
                        </a:rPr>
                        <a:t>Predikat</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457200" indent="-226695" algn="ctr">
                        <a:lnSpc>
                          <a:spcPct val="150000"/>
                        </a:lnSpc>
                        <a:spcBef>
                          <a:spcPts val="600"/>
                        </a:spcBef>
                        <a:spcAft>
                          <a:spcPts val="0"/>
                        </a:spcAft>
                      </a:pPr>
                      <a:r>
                        <a:rPr lang="id-ID" sz="1600" b="0" dirty="0">
                          <a:latin typeface="Berlin Sans FB" pitchFamily="34" charset="0"/>
                          <a:ea typeface="Times New Roman"/>
                          <a:cs typeface="Times New Roman"/>
                        </a:rPr>
                        <a:t>Deskripsi</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r h="1056290">
                <a:tc>
                  <a:txBody>
                    <a:bodyPr/>
                    <a:lstStyle/>
                    <a:p>
                      <a:pPr marL="457200" indent="-226695">
                        <a:lnSpc>
                          <a:spcPct val="100000"/>
                        </a:lnSpc>
                        <a:spcBef>
                          <a:spcPts val="0"/>
                        </a:spcBef>
                        <a:spcAft>
                          <a:spcPts val="0"/>
                        </a:spcAft>
                      </a:pPr>
                      <a:r>
                        <a:rPr lang="id-ID" sz="2000" b="1" dirty="0" smtClean="0">
                          <a:latin typeface="Berlin Sans FB" pitchFamily="34" charset="0"/>
                          <a:ea typeface="Calibri"/>
                          <a:cs typeface="Times New Roman"/>
                        </a:rPr>
                        <a:t>Baik</a:t>
                      </a:r>
                      <a:endParaRPr lang="id-ID" sz="2000" b="1"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lang="id-ID" sz="2000" dirty="0" smtClean="0">
                          <a:latin typeface="Berlin Sans FB" pitchFamily="34" charset="0"/>
                          <a:cs typeface="Arial" pitchFamily="34" charset="0"/>
                        </a:rPr>
                        <a:t>M</a:t>
                      </a:r>
                      <a:r>
                        <a:rPr kumimoji="0" lang="id-ID" sz="2000" b="0" i="0" u="none" strike="noStrike" cap="none" normalizeH="0" baseline="0" dirty="0" smtClean="0">
                          <a:ln>
                            <a:noFill/>
                          </a:ln>
                          <a:solidFill>
                            <a:schemeClr val="tx1"/>
                          </a:solidFill>
                          <a:effectLst/>
                          <a:latin typeface="Berlin Sans FB" pitchFamily="34" charset="0"/>
                          <a:cs typeface="Arial" pitchFamily="34" charset="0"/>
                        </a:rPr>
                        <a:t>emiliki sikap santun, disiplin, dan tanggung jawab yang baik; sikap kepedulian</a:t>
                      </a:r>
                      <a:r>
                        <a:rPr kumimoji="0" lang="id-ID" sz="2000" b="0" i="0" u="none" strike="noStrike" cap="none" normalizeH="0" dirty="0" smtClean="0">
                          <a:ln>
                            <a:noFill/>
                          </a:ln>
                          <a:solidFill>
                            <a:schemeClr val="tx1"/>
                          </a:solidFill>
                          <a:effectLst/>
                          <a:latin typeface="Berlin Sans FB" pitchFamily="34" charset="0"/>
                          <a:cs typeface="Arial" pitchFamily="34" charset="0"/>
                        </a:rPr>
                        <a:t> </a:t>
                      </a:r>
                      <a:r>
                        <a:rPr lang="id-ID" sz="2000" dirty="0" smtClean="0">
                          <a:latin typeface="Berlin Sans FB" pitchFamily="34" charset="0"/>
                          <a:cs typeface="Arial" pitchFamily="34" charset="0"/>
                        </a:rPr>
                        <a:t>mulai meningkat</a:t>
                      </a:r>
                      <a:endParaRPr kumimoji="0" lang="id-ID" sz="2000" b="0" i="0" u="none" strike="noStrike" cap="none" normalizeH="0" baseline="0" dirty="0" smtClean="0">
                        <a:ln>
                          <a:noFill/>
                        </a:ln>
                        <a:solidFill>
                          <a:schemeClr val="tx1"/>
                        </a:solidFill>
                        <a:effectLst/>
                        <a:latin typeface="Berlin Sans FB" pitchFamily="34" charset="0"/>
                        <a:cs typeface="Arial" pitchFamily="34" charset="0"/>
                      </a:endParaRPr>
                    </a:p>
                    <a:p>
                      <a:pPr marL="457200" indent="-226695">
                        <a:lnSpc>
                          <a:spcPct val="100000"/>
                        </a:lnSpc>
                        <a:spcBef>
                          <a:spcPts val="0"/>
                        </a:spcBef>
                        <a:spcAft>
                          <a:spcPts val="0"/>
                        </a:spcAft>
                      </a:pPr>
                      <a:endParaRPr lang="id-ID" sz="200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90800"/>
            <a:ext cx="9144000" cy="1752600"/>
          </a:xfrm>
          <a:solidFill>
            <a:schemeClr val="tx2">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PENILAIAN </a:t>
            </a:r>
            <a:r>
              <a:rPr lang="en-US" sz="3600" dirty="0" smtClean="0">
                <a:solidFill>
                  <a:srgbClr val="0000CC"/>
                </a:solidFill>
                <a:effectLst>
                  <a:outerShdw blurRad="38100" dist="38100" dir="2700000" algn="tl">
                    <a:srgbClr val="000000">
                      <a:alpha val="43137"/>
                    </a:srgbClr>
                  </a:outerShdw>
                </a:effectLst>
                <a:latin typeface="Berlin Sans FB Demi" pitchFamily="34" charset="0"/>
              </a:rPr>
              <a:t>PENGETAHUAN</a:t>
            </a:r>
            <a:endParaRPr lang="id-ID" sz="3600" dirty="0" smtClean="0">
              <a:solidFill>
                <a:srgbClr val="0000CC"/>
              </a:solidFill>
              <a:effectLst>
                <a:outerShdw blurRad="38100" dist="38100" dir="2700000" algn="tl">
                  <a:srgbClr val="000000">
                    <a:alpha val="43137"/>
                  </a:srgbClr>
                </a:outerShdw>
              </a:effectLst>
              <a:latin typeface="Berlin Sans FB Demi" pitchFamily="34" charset="0"/>
            </a:endParaRP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8944"/>
          </a:xfrm>
          <a:solidFill>
            <a:schemeClr val="tx2">
              <a:lumMod val="20000"/>
              <a:lumOff val="80000"/>
            </a:schemeClr>
          </a:solidFill>
        </p:spPr>
        <p:txBody>
          <a:bodyPr>
            <a:normAutofit/>
          </a:bodyPr>
          <a:lstStyle/>
          <a:p>
            <a:r>
              <a:rPr lang="en-US" sz="3600" dirty="0" smtClean="0">
                <a:latin typeface="Berlin Sans FB" pitchFamily="34" charset="0"/>
              </a:rPr>
              <a:t>PENGERTIAN</a:t>
            </a:r>
            <a:endParaRPr lang="en-US" sz="3600" dirty="0">
              <a:latin typeface="Berlin Sans FB" pitchFamily="34" charset="0"/>
            </a:endParaRPr>
          </a:p>
        </p:txBody>
      </p:sp>
      <p:sp>
        <p:nvSpPr>
          <p:cNvPr id="3" name="Content Placeholder 2"/>
          <p:cNvSpPr>
            <a:spLocks noGrp="1"/>
          </p:cNvSpPr>
          <p:nvPr>
            <p:ph idx="1"/>
          </p:nvPr>
        </p:nvSpPr>
        <p:spPr>
          <a:xfrm>
            <a:off x="580029" y="1204417"/>
            <a:ext cx="8229600" cy="4841541"/>
          </a:xfrm>
        </p:spPr>
        <p:txBody>
          <a:bodyPr>
            <a:normAutofit/>
          </a:bodyPr>
          <a:lstStyle/>
          <a:p>
            <a:pPr>
              <a:spcBef>
                <a:spcPts val="1800"/>
              </a:spcBef>
            </a:pPr>
            <a:r>
              <a:rPr lang="en-US" dirty="0" err="1" smtClean="0">
                <a:latin typeface="Berlin Sans FB" pitchFamily="34" charset="0"/>
              </a:rPr>
              <a:t>Penilaian</a:t>
            </a:r>
            <a:r>
              <a:rPr lang="en-US" dirty="0" smtClean="0">
                <a:latin typeface="Berlin Sans FB" pitchFamily="34" charset="0"/>
              </a:rPr>
              <a:t> </a:t>
            </a:r>
            <a:r>
              <a:rPr lang="en-US" b="1" dirty="0" smtClean="0">
                <a:latin typeface="Berlin Sans FB" pitchFamily="34" charset="0"/>
              </a:rPr>
              <a:t>PENGETAHUAN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mengukur</a:t>
            </a:r>
            <a:r>
              <a:rPr lang="en-US" dirty="0" smtClean="0">
                <a:latin typeface="Berlin Sans FB" pitchFamily="34" charset="0"/>
              </a:rPr>
              <a:t> </a:t>
            </a:r>
            <a:r>
              <a:rPr lang="en-US" dirty="0" err="1" smtClean="0">
                <a:latin typeface="Berlin Sans FB" pitchFamily="34" charset="0"/>
              </a:rPr>
              <a:t>penguasaan</a:t>
            </a:r>
            <a:r>
              <a:rPr lang="en-US" dirty="0" smtClean="0">
                <a:latin typeface="Berlin Sans FB" pitchFamily="34" charset="0"/>
              </a:rPr>
              <a:t> </a:t>
            </a:r>
            <a:r>
              <a:rPr lang="en-US" dirty="0" err="1" smtClean="0">
                <a:latin typeface="Berlin Sans FB" pitchFamily="34" charset="0"/>
              </a:rPr>
              <a:t>pengetahuan</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p>
          <a:p>
            <a:pPr>
              <a:spcBef>
                <a:spcPts val="1800"/>
              </a:spcBef>
            </a:pPr>
            <a:endParaRPr lang="en-US" dirty="0" smtClean="0">
              <a:latin typeface="Berlin Sans FB" pitchFamily="34" charset="0"/>
            </a:endParaRPr>
          </a:p>
          <a:p>
            <a:pPr>
              <a:spcBef>
                <a:spcPts val="1800"/>
              </a:spcBef>
            </a:pPr>
            <a:endParaRPr lang="en-US" dirty="0">
              <a:latin typeface="Berlin Sans FB" pitchFamily="34" charset="0"/>
            </a:endParaRPr>
          </a:p>
        </p:txBody>
      </p:sp>
      <p:graphicFrame>
        <p:nvGraphicFramePr>
          <p:cNvPr id="4" name="Content Placeholder 4"/>
          <p:cNvGraphicFramePr>
            <a:graphicFrameLocks/>
          </p:cNvGraphicFramePr>
          <p:nvPr/>
        </p:nvGraphicFramePr>
        <p:xfrm>
          <a:off x="451245" y="1214651"/>
          <a:ext cx="422212" cy="491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87366"/>
          </a:xfrm>
          <a:solidFill>
            <a:schemeClr val="tx2">
              <a:lumMod val="20000"/>
              <a:lumOff val="80000"/>
            </a:schemeClr>
          </a:solidFill>
        </p:spPr>
        <p:txBody>
          <a:bodyPr>
            <a:noAutofit/>
          </a:bodyPr>
          <a:lstStyle/>
          <a:p>
            <a:r>
              <a:rPr lang="en-US" sz="3600" dirty="0" err="1" smtClean="0">
                <a:solidFill>
                  <a:schemeClr val="tx1"/>
                </a:solidFill>
                <a:latin typeface="Berlin Sans FB Demi" pitchFamily="34" charset="0"/>
              </a:rPr>
              <a:t>Teknik</a:t>
            </a:r>
            <a:r>
              <a:rPr lang="en-US" sz="3600" dirty="0" smtClean="0">
                <a:solidFill>
                  <a:schemeClr val="tx1"/>
                </a:solidFill>
                <a:latin typeface="Berlin Sans FB Demi" pitchFamily="34" charset="0"/>
              </a:rPr>
              <a:t> &amp; </a:t>
            </a:r>
            <a:r>
              <a:rPr lang="en-US" sz="3600" dirty="0" err="1" smtClean="0">
                <a:solidFill>
                  <a:schemeClr val="tx1"/>
                </a:solidFill>
                <a:latin typeface="Berlin Sans FB Demi" pitchFamily="34" charset="0"/>
              </a:rPr>
              <a:t>Instrumen</a:t>
            </a:r>
            <a:r>
              <a:rPr lang="en-US" sz="3600" dirty="0" smtClean="0">
                <a:solidFill>
                  <a:schemeClr val="tx1"/>
                </a:solidFill>
                <a:latin typeface="Berlin Sans FB Demi" pitchFamily="34" charset="0"/>
              </a:rPr>
              <a:t> </a:t>
            </a:r>
            <a:r>
              <a:rPr lang="en-US" sz="3600" dirty="0" err="1" smtClean="0">
                <a:solidFill>
                  <a:schemeClr val="tx1"/>
                </a:solidFill>
                <a:latin typeface="Berlin Sans FB Demi" pitchFamily="34" charset="0"/>
              </a:rPr>
              <a:t>Penilaian</a:t>
            </a:r>
            <a:r>
              <a:rPr lang="en-US" sz="3600" dirty="0" smtClean="0">
                <a:solidFill>
                  <a:schemeClr val="tx1"/>
                </a:solidFill>
                <a:latin typeface="Berlin Sans FB Demi" pitchFamily="34" charset="0"/>
              </a:rPr>
              <a:t> </a:t>
            </a:r>
            <a:r>
              <a:rPr lang="en-US" sz="3600" b="1" cap="all" dirty="0" err="1" smtClean="0">
                <a:solidFill>
                  <a:schemeClr val="tx1"/>
                </a:solidFill>
                <a:latin typeface="Berlin Sans FB Demi" pitchFamily="34" charset="0"/>
              </a:rPr>
              <a:t>Pengetahuan</a:t>
            </a:r>
            <a:endParaRPr lang="en-US" sz="3600" b="1" cap="all" dirty="0">
              <a:solidFill>
                <a:schemeClr val="tx1"/>
              </a:solidFill>
              <a:latin typeface="Berlin Sans FB Demi" pitchFamily="34" charset="0"/>
            </a:endParaRPr>
          </a:p>
        </p:txBody>
      </p:sp>
      <p:graphicFrame>
        <p:nvGraphicFramePr>
          <p:cNvPr id="4" name="Content Placeholder 8"/>
          <p:cNvGraphicFramePr>
            <a:graphicFrameLocks noGrp="1"/>
          </p:cNvGraphicFramePr>
          <p:nvPr>
            <p:ph sz="quarter" idx="4294967295"/>
            <p:extLst>
              <p:ext uri="{D42A27DB-BD31-4B8C-83A1-F6EECF244321}">
                <p14:modId xmlns:p14="http://schemas.microsoft.com/office/powerpoint/2010/main" val="733439269"/>
              </p:ext>
            </p:extLst>
          </p:nvPr>
        </p:nvGraphicFramePr>
        <p:xfrm>
          <a:off x="51393" y="2026687"/>
          <a:ext cx="8997603" cy="4589068"/>
        </p:xfrm>
        <a:graphic>
          <a:graphicData uri="http://schemas.openxmlformats.org/drawingml/2006/table">
            <a:tbl>
              <a:tblPr firstRow="1" bandRow="1">
                <a:tableStyleId>{5C22544A-7EE6-4342-B048-85BDC9FD1C3A}</a:tableStyleId>
              </a:tblPr>
              <a:tblGrid>
                <a:gridCol w="1261240"/>
                <a:gridCol w="1592317"/>
                <a:gridCol w="3373821"/>
                <a:gridCol w="2770225"/>
              </a:tblGrid>
              <a:tr h="980070">
                <a:tc>
                  <a:txBody>
                    <a:bodyPr/>
                    <a:lstStyle/>
                    <a:p>
                      <a:pPr algn="ctr"/>
                      <a:r>
                        <a:rPr lang="en-US" sz="2000" dirty="0" err="1" smtClean="0">
                          <a:solidFill>
                            <a:schemeClr val="bg1"/>
                          </a:solidFill>
                          <a:latin typeface="Berlin Sans FB" pitchFamily="34" charset="0"/>
                          <a:cs typeface="Arial" pitchFamily="34" charset="0"/>
                        </a:rPr>
                        <a:t>Kompe-tensi</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Teknik</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Bentuk</a:t>
                      </a:r>
                      <a:r>
                        <a:rPr lang="en-US" sz="2000" baseline="0" dirty="0" smtClean="0">
                          <a:solidFill>
                            <a:schemeClr val="bg1"/>
                          </a:solidFill>
                          <a:latin typeface="Berlin Sans FB" pitchFamily="34" charset="0"/>
                          <a:cs typeface="Arial" pitchFamily="34" charset="0"/>
                        </a:rPr>
                        <a:t> </a:t>
                      </a:r>
                      <a:r>
                        <a:rPr lang="en-US" sz="2000" dirty="0" err="1" smtClean="0">
                          <a:solidFill>
                            <a:schemeClr val="bg1"/>
                          </a:solidFill>
                          <a:latin typeface="Berlin Sans FB" pitchFamily="34" charset="0"/>
                          <a:cs typeface="Arial" pitchFamily="34" charset="0"/>
                        </a:rPr>
                        <a:t>Instrumen</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Tujuan</a:t>
                      </a:r>
                      <a:r>
                        <a:rPr lang="en-US" sz="2000" dirty="0" smtClean="0">
                          <a:solidFill>
                            <a:schemeClr val="bg1"/>
                          </a:solidFill>
                          <a:latin typeface="Berlin Sans FB" pitchFamily="34" charset="0"/>
                          <a:cs typeface="Arial" pitchFamily="34" charset="0"/>
                        </a:rPr>
                        <a:t> </a:t>
                      </a:r>
                      <a:endParaRPr lang="en-US" sz="2000" dirty="0">
                        <a:solidFill>
                          <a:schemeClr val="bg1"/>
                        </a:solidFill>
                        <a:latin typeface="Berlin Sans FB" pitchFamily="34" charset="0"/>
                        <a:cs typeface="Arial" pitchFamily="34" charset="0"/>
                      </a:endParaRPr>
                    </a:p>
                  </a:txBody>
                  <a:tcPr/>
                </a:tc>
              </a:tr>
              <a:tr h="1334500">
                <a:tc rowSpan="3">
                  <a:txBody>
                    <a:bodyPr/>
                    <a:lstStyle/>
                    <a:p>
                      <a:pPr algn="ctr"/>
                      <a:r>
                        <a:rPr lang="en-US" sz="3600" dirty="0" err="1" smtClean="0">
                          <a:latin typeface="Berlin Sans FB" pitchFamily="34" charset="0"/>
                          <a:cs typeface="Arial" pitchFamily="34" charset="0"/>
                        </a:rPr>
                        <a:t>Pengetahuan</a:t>
                      </a:r>
                      <a:endParaRPr lang="en-US" sz="3600" dirty="0">
                        <a:latin typeface="Berlin Sans FB" pitchFamily="34" charset="0"/>
                        <a:cs typeface="Arial" pitchFamily="34" charset="0"/>
                      </a:endParaRPr>
                    </a:p>
                  </a:txBody>
                  <a:tcPr vert="vert270" anchor="ctr"/>
                </a:tc>
                <a:tc>
                  <a:txBody>
                    <a:bodyPr/>
                    <a:lstStyle/>
                    <a:p>
                      <a:r>
                        <a:rPr lang="en-US" sz="2000" dirty="0" err="1" smtClean="0">
                          <a:latin typeface="Berlin Sans FB" pitchFamily="34" charset="0"/>
                          <a:cs typeface="Arial" pitchFamily="34" charset="0"/>
                        </a:rPr>
                        <a:t>Tes</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Tulis</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Essay/mini paper, </a:t>
                      </a:r>
                      <a:r>
                        <a:rPr lang="en-US" sz="2000" dirty="0" err="1" smtClean="0">
                          <a:latin typeface="Berlin Sans FB" pitchFamily="34" charset="0"/>
                          <a:cs typeface="Arial" pitchFamily="34" charset="0"/>
                        </a:rPr>
                        <a:t>pilihan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ganda</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isian</a:t>
                      </a:r>
                      <a:r>
                        <a:rPr lang="en-US" sz="2000" dirty="0" smtClean="0">
                          <a:latin typeface="Berlin Sans FB" pitchFamily="34" charset="0"/>
                          <a:cs typeface="Arial" pitchFamily="34" charset="0"/>
                        </a:rPr>
                        <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jawaban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singkat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menjodohkan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benar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salah</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uraian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prior-knowledge, progress, </a:t>
                      </a:r>
                      <a:r>
                        <a:rPr lang="en-US" sz="2000" dirty="0" err="1" smtClean="0">
                          <a:latin typeface="Berlin Sans FB" pitchFamily="34" charset="0"/>
                          <a:cs typeface="Arial" pitchFamily="34" charset="0"/>
                        </a:rPr>
                        <a:t>capaian</a:t>
                      </a:r>
                      <a:endParaRPr lang="en-US" sz="2000" dirty="0">
                        <a:latin typeface="Berlin Sans FB" pitchFamily="34" charset="0"/>
                        <a:cs typeface="Arial" pitchFamily="34" charset="0"/>
                      </a:endParaRPr>
                    </a:p>
                  </a:txBody>
                  <a:tcPr/>
                </a:tc>
              </a:tr>
              <a:tr h="1268658">
                <a:tc vMerge="1">
                  <a:txBody>
                    <a:bodyPr/>
                    <a:lstStyle/>
                    <a:p>
                      <a:endParaRPr lang="en-US" sz="1600" dirty="0"/>
                    </a:p>
                  </a:txBody>
                  <a:tcPr/>
                </a:tc>
                <a:tc>
                  <a:txBody>
                    <a:bodyPr/>
                    <a:lstStyle/>
                    <a:p>
                      <a:r>
                        <a:rPr lang="en-US" sz="2000" dirty="0" err="1" smtClean="0">
                          <a:latin typeface="Berlin Sans FB" pitchFamily="34" charset="0"/>
                          <a:cs typeface="Arial" pitchFamily="34" charset="0"/>
                        </a:rPr>
                        <a:t>Tes</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Lisan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Tanya-</a:t>
                      </a:r>
                      <a:r>
                        <a:rPr lang="en-US" sz="2000" dirty="0" err="1" smtClean="0">
                          <a:latin typeface="Berlin Sans FB" pitchFamily="34" charset="0"/>
                          <a:cs typeface="Arial" pitchFamily="34" charset="0"/>
                        </a:rPr>
                        <a:t>jawab</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diskusi</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daftar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pertanyaan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siswa</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membuat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pertanyaan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prior-knowledge, progress, </a:t>
                      </a:r>
                      <a:r>
                        <a:rPr lang="en-US" sz="2000" dirty="0" err="1" smtClean="0">
                          <a:latin typeface="Berlin Sans FB" pitchFamily="34" charset="0"/>
                          <a:cs typeface="Arial" pitchFamily="34" charset="0"/>
                        </a:rPr>
                        <a:t>capaian</a:t>
                      </a:r>
                      <a:endParaRPr lang="en-US" sz="2000" dirty="0">
                        <a:latin typeface="Berlin Sans FB" pitchFamily="34" charset="0"/>
                        <a:cs typeface="Arial" pitchFamily="34" charset="0"/>
                      </a:endParaRPr>
                    </a:p>
                  </a:txBody>
                  <a:tcPr/>
                </a:tc>
              </a:tr>
              <a:tr h="980070">
                <a:tc vMerge="1">
                  <a:txBody>
                    <a:bodyPr/>
                    <a:lstStyle/>
                    <a:p>
                      <a:endParaRPr lang="en-US" sz="1600" dirty="0"/>
                    </a:p>
                  </a:txBody>
                  <a:tcPr/>
                </a:tc>
                <a:tc>
                  <a:txBody>
                    <a:bodyPr/>
                    <a:lstStyle/>
                    <a:p>
                      <a:r>
                        <a:rPr lang="en-US" sz="2000" dirty="0" err="1" smtClean="0">
                          <a:latin typeface="Berlin Sans FB" pitchFamily="34" charset="0"/>
                          <a:cs typeface="Arial" pitchFamily="34" charset="0"/>
                        </a:rPr>
                        <a:t>Penugasan</a:t>
                      </a:r>
                      <a:endParaRPr lang="en-US" sz="2000" dirty="0">
                        <a:latin typeface="Berlin Sans FB" pitchFamily="34" charset="0"/>
                        <a:cs typeface="Arial" pitchFamily="34" charset="0"/>
                      </a:endParaRPr>
                    </a:p>
                  </a:txBody>
                  <a:tcPr/>
                </a:tc>
                <a:tc>
                  <a:txBody>
                    <a:bodyPr/>
                    <a:lstStyle/>
                    <a:p>
                      <a:r>
                        <a:rPr lang="en-US" sz="2000" dirty="0" err="1" smtClean="0">
                          <a:latin typeface="Berlin Sans FB" pitchFamily="34" charset="0"/>
                          <a:cs typeface="Arial" pitchFamily="34" charset="0"/>
                        </a:rPr>
                        <a:t>Proyek</a:t>
                      </a:r>
                      <a:r>
                        <a:rPr lang="en-US" sz="2000" dirty="0" smtClean="0">
                          <a:latin typeface="Berlin Sans FB" pitchFamily="34" charset="0"/>
                          <a:cs typeface="Arial" pitchFamily="34" charset="0"/>
                        </a:rPr>
                        <a:t>, </a:t>
                      </a:r>
                      <a:br>
                        <a:rPr lang="en-US" sz="2000" dirty="0" smtClean="0">
                          <a:latin typeface="Berlin Sans FB" pitchFamily="34" charset="0"/>
                          <a:cs typeface="Arial" pitchFamily="34" charset="0"/>
                        </a:rPr>
                      </a:br>
                      <a:r>
                        <a:rPr lang="en-US" sz="2000" dirty="0" err="1" smtClean="0">
                          <a:latin typeface="Berlin Sans FB" pitchFamily="34" charset="0"/>
                          <a:cs typeface="Arial" pitchFamily="34" charset="0"/>
                        </a:rPr>
                        <a:t>Lembar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Penugasan</a:t>
                      </a:r>
                      <a:r>
                        <a:rPr lang="en-US" sz="2000" baseline="0" dirty="0" smtClean="0">
                          <a:latin typeface="Berlin Sans FB" pitchFamily="34" charset="0"/>
                          <a:cs typeface="Arial" pitchFamily="34" charset="0"/>
                        </a:rPr>
                        <a:t> (PR, </a:t>
                      </a:r>
                      <a:r>
                        <a:rPr lang="en-US" sz="2000" baseline="0" dirty="0" err="1" smtClean="0">
                          <a:latin typeface="Berlin Sans FB" pitchFamily="34" charset="0"/>
                          <a:cs typeface="Arial" pitchFamily="34" charset="0"/>
                        </a:rPr>
                        <a:t>Kliping</a:t>
                      </a:r>
                      <a:r>
                        <a:rPr lang="en-US" sz="2000" baseline="0" dirty="0" smtClean="0">
                          <a:latin typeface="Berlin Sans FB" pitchFamily="34" charset="0"/>
                          <a:cs typeface="Arial" pitchFamily="34" charset="0"/>
                        </a:rPr>
                        <a:t>)</a:t>
                      </a:r>
                      <a:endParaRPr lang="en-US" sz="2000" dirty="0">
                        <a:latin typeface="Berlin Sans FB" pitchFamily="34" charset="0"/>
                        <a:cs typeface="Arial" pitchFamily="34" charset="0"/>
                      </a:endParaRPr>
                    </a:p>
                  </a:txBody>
                  <a:tcPr/>
                </a:tc>
                <a:tc>
                  <a:txBody>
                    <a:bodyPr/>
                    <a:lstStyle/>
                    <a:p>
                      <a:r>
                        <a:rPr lang="en-US" sz="2000" dirty="0" err="1" smtClean="0">
                          <a:latin typeface="Berlin Sans FB" pitchFamily="34" charset="0"/>
                          <a:cs typeface="Arial" pitchFamily="34" charset="0"/>
                        </a:rPr>
                        <a:t>Kemampuan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kritis-analisis-sintesis</a:t>
                      </a:r>
                      <a:endParaRPr lang="en-US" sz="2000" dirty="0">
                        <a:latin typeface="Berlin Sans FB" pitchFamily="34" charset="0"/>
                        <a:cs typeface="Arial" pitchFamily="34" charset="0"/>
                      </a:endParaRPr>
                    </a:p>
                  </a:txBody>
                  <a:tcPr/>
                </a:tc>
              </a:tr>
            </a:tbl>
          </a:graphicData>
        </a:graphic>
      </p:graphicFrame>
    </p:spTree>
    <p:extLst>
      <p:ext uri="{BB962C8B-B14F-4D97-AF65-F5344CB8AC3E}">
        <p14:creationId xmlns:p14="http://schemas.microsoft.com/office/powerpoint/2010/main" val="968605408"/>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8"/>
          <p:cNvGraphicFramePr>
            <a:graphicFrameLocks noGrp="1"/>
          </p:cNvGraphicFramePr>
          <p:nvPr>
            <p:ph sz="quarter" idx="4294967295"/>
            <p:extLst>
              <p:ext uri="{D42A27DB-BD31-4B8C-83A1-F6EECF244321}">
                <p14:modId xmlns:p14="http://schemas.microsoft.com/office/powerpoint/2010/main" val="1607738261"/>
              </p:ext>
            </p:extLst>
          </p:nvPr>
        </p:nvGraphicFramePr>
        <p:xfrm>
          <a:off x="110363" y="1687859"/>
          <a:ext cx="8923282" cy="4791768"/>
        </p:xfrm>
        <a:graphic>
          <a:graphicData uri="http://schemas.openxmlformats.org/drawingml/2006/table">
            <a:tbl>
              <a:tblPr firstRow="1" bandRow="1">
                <a:tableStyleId>{5C22544A-7EE6-4342-B048-85BDC9FD1C3A}</a:tableStyleId>
              </a:tblPr>
              <a:tblGrid>
                <a:gridCol w="1730489"/>
                <a:gridCol w="1785218"/>
                <a:gridCol w="2664372"/>
                <a:gridCol w="2743203"/>
              </a:tblGrid>
              <a:tr h="574291">
                <a:tc>
                  <a:txBody>
                    <a:bodyPr/>
                    <a:lstStyle/>
                    <a:p>
                      <a:pPr algn="ctr"/>
                      <a:r>
                        <a:rPr lang="en-US" sz="2000" dirty="0" err="1" smtClean="0">
                          <a:solidFill>
                            <a:schemeClr val="bg1"/>
                          </a:solidFill>
                          <a:latin typeface="Berlin Sans FB" pitchFamily="34" charset="0"/>
                          <a:cs typeface="Arial" pitchFamily="34" charset="0"/>
                        </a:rPr>
                        <a:t>Kompetensi</a:t>
                      </a:r>
                      <a:endParaRPr lang="en-US" sz="2000" dirty="0">
                        <a:solidFill>
                          <a:schemeClr val="bg1"/>
                        </a:solidFill>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Teknik</a:t>
                      </a:r>
                      <a:endParaRPr lang="en-US" sz="2000" dirty="0">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Bentuk</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Instrumen</a:t>
                      </a:r>
                      <a:endParaRPr lang="en-US" sz="2000" dirty="0">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Contoh</a:t>
                      </a:r>
                      <a:endParaRPr lang="en-US" sz="2000" dirty="0">
                        <a:latin typeface="Berlin Sans FB" pitchFamily="34" charset="0"/>
                        <a:cs typeface="Arial" pitchFamily="34" charset="0"/>
                      </a:endParaRPr>
                    </a:p>
                  </a:txBody>
                  <a:tcPr anchor="ctr"/>
                </a:tc>
              </a:tr>
              <a:tr h="1667375">
                <a:tc rowSpan="3">
                  <a:txBody>
                    <a:bodyPr/>
                    <a:lstStyle/>
                    <a:p>
                      <a:pPr algn="ctr"/>
                      <a:r>
                        <a:rPr lang="id-ID" sz="3600" b="0" dirty="0" smtClean="0">
                          <a:latin typeface="Berlin Sans FB" pitchFamily="34" charset="0"/>
                          <a:cs typeface="Arial" pitchFamily="34" charset="0"/>
                        </a:rPr>
                        <a:t>Keterampilan</a:t>
                      </a:r>
                      <a:endParaRPr lang="en-US" sz="3600" b="0" dirty="0">
                        <a:latin typeface="Berlin Sans FB" pitchFamily="34" charset="0"/>
                        <a:cs typeface="Arial" pitchFamily="34" charset="0"/>
                      </a:endParaRPr>
                    </a:p>
                  </a:txBody>
                  <a:tcPr vert="vert270" anchor="ctr"/>
                </a:tc>
                <a:tc>
                  <a:txBody>
                    <a:bodyPr/>
                    <a:lstStyle/>
                    <a:p>
                      <a:r>
                        <a:rPr lang="en-US" sz="2400" dirty="0" err="1" smtClean="0">
                          <a:latin typeface="Berlin Sans FB" pitchFamily="34" charset="0"/>
                          <a:cs typeface="Arial" pitchFamily="34" charset="0"/>
                        </a:rPr>
                        <a:t>Praktik</a:t>
                      </a:r>
                      <a:endParaRPr lang="en-US" sz="2400" dirty="0">
                        <a:latin typeface="Berlin Sans FB" pitchFamily="34" charset="0"/>
                        <a:cs typeface="Arial" pitchFamily="34" charset="0"/>
                      </a:endParaRPr>
                    </a:p>
                  </a:txBody>
                  <a:tcPr/>
                </a:tc>
                <a:tc>
                  <a:txBody>
                    <a:bodyPr/>
                    <a:lstStyle/>
                    <a:p>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p>
                    <a:p>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a:latin typeface="Berlin Sans FB" pitchFamily="34" charset="0"/>
                        <a:cs typeface="Arial" pitchFamily="34" charset="0"/>
                      </a:endParaRPr>
                    </a:p>
                  </a:txBody>
                  <a:tcPr/>
                </a:tc>
                <a:tc>
                  <a:txBody>
                    <a:bodyPr/>
                    <a:lstStyle/>
                    <a:p>
                      <a:r>
                        <a:rPr lang="en-US" sz="2400" dirty="0" err="1" smtClean="0">
                          <a:latin typeface="Berlin Sans FB" pitchFamily="34" charset="0"/>
                          <a:cs typeface="Arial" pitchFamily="34" charset="0"/>
                        </a:rPr>
                        <a:t>Bermain</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peran</a:t>
                      </a:r>
                      <a:r>
                        <a:rPr lang="en-US" sz="2400" dirty="0" smtClean="0">
                          <a:latin typeface="Berlin Sans FB" pitchFamily="34" charset="0"/>
                          <a:cs typeface="Arial" pitchFamily="34" charset="0"/>
                        </a:rPr>
                        <a:t>, IPA,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ibadah</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olah</a:t>
                      </a:r>
                      <a:r>
                        <a:rPr lang="en-US" sz="2400" baseline="0" dirty="0" smtClean="0">
                          <a:latin typeface="Berlin Sans FB" pitchFamily="34" charset="0"/>
                          <a:cs typeface="Arial" pitchFamily="34" charset="0"/>
                        </a:rPr>
                        <a:t> raga, </a:t>
                      </a:r>
                      <a:r>
                        <a:rPr lang="en-US" sz="2400" baseline="0" dirty="0" err="1" smtClean="0">
                          <a:latin typeface="Berlin Sans FB" pitchFamily="34" charset="0"/>
                          <a:cs typeface="Arial" pitchFamily="34" charset="0"/>
                        </a:rPr>
                        <a:t>membaca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menyanyi</a:t>
                      </a:r>
                      <a:endParaRPr lang="en-US" sz="2400" dirty="0">
                        <a:latin typeface="Berlin Sans FB" pitchFamily="34" charset="0"/>
                        <a:cs typeface="Arial" pitchFamily="34" charset="0"/>
                      </a:endParaRPr>
                    </a:p>
                  </a:txBody>
                  <a:tcPr/>
                </a:tc>
              </a:tr>
              <a:tr h="1275051">
                <a:tc vMerge="1">
                  <a:txBody>
                    <a:bodyPr/>
                    <a:lstStyle/>
                    <a:p>
                      <a:endParaRPr lang="en-US" sz="1600" dirty="0"/>
                    </a:p>
                  </a:txBody>
                  <a:tcPr/>
                </a:tc>
                <a:tc>
                  <a:txBody>
                    <a:bodyPr/>
                    <a:lstStyle/>
                    <a:p>
                      <a:r>
                        <a:rPr lang="en-US" sz="2400" dirty="0" err="1" smtClean="0">
                          <a:latin typeface="Berlin Sans FB" pitchFamily="34" charset="0"/>
                          <a:cs typeface="Arial" pitchFamily="34" charset="0"/>
                        </a:rPr>
                        <a:t>Proyek</a:t>
                      </a:r>
                      <a:endParaRPr lang="en-US" sz="2400" dirty="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smtClean="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Bakti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sosial</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pentas</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seni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debat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penghijauan</a:t>
                      </a:r>
                      <a:endParaRPr lang="en-US" sz="2400" dirty="0" smtClean="0">
                        <a:latin typeface="Berlin Sans FB" pitchFamily="34" charset="0"/>
                        <a:cs typeface="Arial" pitchFamily="34" charset="0"/>
                      </a:endParaRPr>
                    </a:p>
                  </a:txBody>
                  <a:tcPr/>
                </a:tc>
              </a:tr>
              <a:tr h="1275051">
                <a:tc vMerge="1">
                  <a:txBody>
                    <a:bodyPr/>
                    <a:lstStyle/>
                    <a:p>
                      <a:endParaRPr lang="en-US" sz="1600" dirty="0"/>
                    </a:p>
                  </a:txBody>
                  <a:tcPr/>
                </a:tc>
                <a:tc>
                  <a:txBody>
                    <a:bodyPr/>
                    <a:lstStyle/>
                    <a:p>
                      <a:r>
                        <a:rPr lang="en-US" sz="2400" dirty="0" err="1" smtClean="0">
                          <a:latin typeface="Berlin Sans FB" pitchFamily="34" charset="0"/>
                          <a:cs typeface="Arial" pitchFamily="34" charset="0"/>
                        </a:rPr>
                        <a:t>Portofolio</a:t>
                      </a:r>
                      <a:endParaRPr lang="en-US" sz="2400" dirty="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smtClean="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Makalah</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Piagam</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Kumpulan </a:t>
                      </a:r>
                      <a:r>
                        <a:rPr lang="en-US" sz="2400" baseline="0" dirty="0" err="1" smtClean="0">
                          <a:latin typeface="Berlin Sans FB" pitchFamily="34" charset="0"/>
                          <a:cs typeface="Arial" pitchFamily="34" charset="0"/>
                        </a:rPr>
                        <a:t>Puisi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Laporan</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Penelitian</a:t>
                      </a:r>
                      <a:endParaRPr lang="en-US" sz="2400" dirty="0" smtClean="0">
                        <a:latin typeface="Berlin Sans FB" pitchFamily="34" charset="0"/>
                        <a:cs typeface="Arial" pitchFamily="34" charset="0"/>
                      </a:endParaRPr>
                    </a:p>
                  </a:txBody>
                  <a:tcPr/>
                </a:tc>
              </a:tr>
            </a:tbl>
          </a:graphicData>
        </a:graphic>
      </p:graphicFrame>
      <p:sp>
        <p:nvSpPr>
          <p:cNvPr id="7" name="Title 1"/>
          <p:cNvSpPr>
            <a:spLocks noGrp="1"/>
          </p:cNvSpPr>
          <p:nvPr>
            <p:ph type="title"/>
          </p:nvPr>
        </p:nvSpPr>
        <p:spPr>
          <a:xfrm>
            <a:off x="0" y="0"/>
            <a:ext cx="9144000" cy="1387366"/>
          </a:xfrm>
          <a:solidFill>
            <a:schemeClr val="tx2">
              <a:lumMod val="20000"/>
              <a:lumOff val="80000"/>
            </a:schemeClr>
          </a:solidFill>
        </p:spPr>
        <p:txBody>
          <a:bodyPr>
            <a:noAutofit/>
          </a:bodyPr>
          <a:lstStyle/>
          <a:p>
            <a:r>
              <a:rPr lang="en-US" sz="3600" dirty="0" err="1" smtClean="0">
                <a:solidFill>
                  <a:schemeClr val="tx1"/>
                </a:solidFill>
                <a:latin typeface="Berlin Sans FB Demi" pitchFamily="34" charset="0"/>
              </a:rPr>
              <a:t>Teknik</a:t>
            </a:r>
            <a:r>
              <a:rPr lang="en-US" sz="3600" dirty="0" smtClean="0">
                <a:solidFill>
                  <a:schemeClr val="tx1"/>
                </a:solidFill>
                <a:latin typeface="Berlin Sans FB Demi" pitchFamily="34" charset="0"/>
              </a:rPr>
              <a:t> &amp; </a:t>
            </a:r>
            <a:r>
              <a:rPr lang="en-US" sz="3600" dirty="0" err="1" smtClean="0">
                <a:solidFill>
                  <a:schemeClr val="tx1"/>
                </a:solidFill>
                <a:latin typeface="Berlin Sans FB Demi" pitchFamily="34" charset="0"/>
              </a:rPr>
              <a:t>Instrumen</a:t>
            </a:r>
            <a:r>
              <a:rPr lang="en-US" sz="3600" dirty="0" smtClean="0">
                <a:solidFill>
                  <a:schemeClr val="tx1"/>
                </a:solidFill>
                <a:latin typeface="Berlin Sans FB Demi" pitchFamily="34" charset="0"/>
              </a:rPr>
              <a:t> </a:t>
            </a:r>
            <a:r>
              <a:rPr lang="en-US" sz="3600" dirty="0" err="1" smtClean="0">
                <a:solidFill>
                  <a:schemeClr val="tx1"/>
                </a:solidFill>
                <a:latin typeface="Berlin Sans FB Demi" pitchFamily="34" charset="0"/>
              </a:rPr>
              <a:t>Penilaian</a:t>
            </a:r>
            <a:r>
              <a:rPr lang="en-US" sz="3600" dirty="0" smtClean="0">
                <a:solidFill>
                  <a:schemeClr val="tx1"/>
                </a:solidFill>
                <a:latin typeface="Berlin Sans FB Demi" pitchFamily="34" charset="0"/>
              </a:rPr>
              <a:t> </a:t>
            </a:r>
            <a:r>
              <a:rPr lang="id-ID" sz="3600" b="1" cap="all" dirty="0" smtClean="0">
                <a:latin typeface="Berlin Sans FB Demi" pitchFamily="34" charset="0"/>
              </a:rPr>
              <a:t>keterampilan</a:t>
            </a:r>
            <a:endParaRPr lang="en-US" sz="3600" b="1" cap="all" dirty="0">
              <a:solidFill>
                <a:schemeClr val="tx1"/>
              </a:solidFill>
              <a:latin typeface="Berlin Sans FB Demi" pitchFamily="34" charset="0"/>
            </a:endParaRPr>
          </a:p>
        </p:txBody>
      </p:sp>
    </p:spTree>
    <p:extLst>
      <p:ext uri="{BB962C8B-B14F-4D97-AF65-F5344CB8AC3E}">
        <p14:creationId xmlns:p14="http://schemas.microsoft.com/office/powerpoint/2010/main" val="9686054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64175" y="-7422"/>
            <a:ext cx="807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Contoh alternatif 1:</a:t>
            </a:r>
            <a:endParaRPr kumimoji="0" lang="en-US" sz="2000" b="0" i="0" u="none" strike="noStrike" cap="none" normalizeH="0" baseline="0" dirty="0" smtClean="0">
              <a:ln>
                <a:noFill/>
              </a:ln>
              <a:solidFill>
                <a:schemeClr val="tx1"/>
              </a:solidFill>
              <a:effectLst/>
              <a:latin typeface="Berlin Sans FB"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Pengolahan nilai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PENGETAHUAN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menggunakan</a:t>
            </a:r>
            <a:r>
              <a:rPr kumimoji="0" lang="en-US" sz="2000" b="0" i="0" u="none" strike="noStrike" cap="none" normalizeH="0" dirty="0" smtClean="0">
                <a:ln>
                  <a:noFill/>
                </a:ln>
                <a:solidFill>
                  <a:schemeClr val="tx1"/>
                </a:solidFill>
                <a:effectLst/>
                <a:latin typeface="Berlin Sans FB" pitchFamily="34" charset="0"/>
                <a:ea typeface="Calibri" pitchFamily="34" charset="0"/>
                <a:cs typeface="Arial" pitchFamily="34" charset="0"/>
              </a:rPr>
              <a:t> </a:t>
            </a:r>
            <a:r>
              <a:rPr kumimoji="0" lang="en-US" sz="2000" b="0" i="0" u="none" strike="noStrike" cap="none" normalizeH="0" dirty="0" err="1" smtClean="0">
                <a:ln>
                  <a:noFill/>
                </a:ln>
                <a:solidFill>
                  <a:schemeClr val="tx1"/>
                </a:solidFill>
                <a:effectLst/>
                <a:latin typeface="Berlin Sans FB" pitchFamily="34" charset="0"/>
                <a:ea typeface="Calibri" pitchFamily="34" charset="0"/>
                <a:cs typeface="Arial" pitchFamily="34" charset="0"/>
              </a:rPr>
              <a:t>rerata</a:t>
            </a:r>
            <a:endPar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endParaRPr>
          </a:p>
        </p:txBody>
      </p:sp>
      <p:graphicFrame>
        <p:nvGraphicFramePr>
          <p:cNvPr id="5" name="Table 4"/>
          <p:cNvGraphicFramePr>
            <a:graphicFrameLocks noGrp="1"/>
          </p:cNvGraphicFramePr>
          <p:nvPr/>
        </p:nvGraphicFramePr>
        <p:xfrm>
          <a:off x="457200" y="1795150"/>
          <a:ext cx="8305800" cy="3657602"/>
        </p:xfrm>
        <a:graphic>
          <a:graphicData uri="http://schemas.openxmlformats.org/drawingml/2006/table">
            <a:tbl>
              <a:tblPr/>
              <a:tblGrid>
                <a:gridCol w="649693"/>
                <a:gridCol w="890253"/>
                <a:gridCol w="649693"/>
                <a:gridCol w="649693"/>
                <a:gridCol w="649693"/>
                <a:gridCol w="649693"/>
                <a:gridCol w="630558"/>
                <a:gridCol w="717124"/>
                <a:gridCol w="1303942"/>
                <a:gridCol w="1515458"/>
              </a:tblGrid>
              <a:tr h="581628">
                <a:tc rowSpan="2">
                  <a:txBody>
                    <a:bodyPr/>
                    <a:lstStyle/>
                    <a:p>
                      <a:pPr indent="-226695">
                        <a:lnSpc>
                          <a:spcPct val="115000"/>
                        </a:lnSpc>
                        <a:spcAft>
                          <a:spcPts val="0"/>
                        </a:spcAft>
                      </a:pPr>
                      <a:r>
                        <a:rPr lang="id-ID" sz="2000" dirty="0">
                          <a:latin typeface="Arial" pitchFamily="34" charset="0"/>
                          <a:ea typeface="Calibri"/>
                          <a:cs typeface="Arial" pitchFamily="34" charset="0"/>
                        </a:rPr>
                        <a:t>No.</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nSpc>
                          <a:spcPct val="115000"/>
                        </a:lnSpc>
                        <a:spcAft>
                          <a:spcPts val="0"/>
                        </a:spcAft>
                      </a:pPr>
                      <a:r>
                        <a:rPr lang="id-ID" sz="2000" dirty="0">
                          <a:latin typeface="Arial" pitchFamily="34" charset="0"/>
                          <a:ea typeface="Calibri"/>
                          <a:cs typeface="Arial" pitchFamily="34" charset="0"/>
                        </a:rPr>
                        <a:t>Nama</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nSpc>
                          <a:spcPct val="115000"/>
                        </a:lnSpc>
                        <a:spcAft>
                          <a:spcPts val="0"/>
                        </a:spcAft>
                      </a:pPr>
                      <a:r>
                        <a:rPr lang="id-ID" sz="2000" dirty="0">
                          <a:latin typeface="Arial" pitchFamily="34" charset="0"/>
                          <a:ea typeface="Calibri"/>
                          <a:cs typeface="Arial" pitchFamily="34" charset="0"/>
                        </a:rPr>
                        <a:t>KD</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5">
                  <a:txBody>
                    <a:bodyPr/>
                    <a:lstStyle/>
                    <a:p>
                      <a:pPr indent="-226695" algn="ctr">
                        <a:lnSpc>
                          <a:spcPct val="115000"/>
                        </a:lnSpc>
                        <a:spcAft>
                          <a:spcPts val="0"/>
                        </a:spcAft>
                      </a:pPr>
                      <a:r>
                        <a:rPr lang="id-ID" sz="2000" dirty="0">
                          <a:latin typeface="Arial" pitchFamily="34" charset="0"/>
                          <a:ea typeface="Calibri"/>
                          <a:cs typeface="Arial" pitchFamily="34" charset="0"/>
                        </a:rPr>
                        <a:t>Hasil Penilaian Harian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indent="5715" algn="ctr">
                        <a:lnSpc>
                          <a:spcPct val="100000"/>
                        </a:lnSpc>
                        <a:spcAft>
                          <a:spcPts val="0"/>
                        </a:spcAft>
                      </a:pPr>
                      <a:r>
                        <a:rPr lang="id-ID" sz="2000" dirty="0">
                          <a:latin typeface="Arial" pitchFamily="34" charset="0"/>
                          <a:ea typeface="Calibri"/>
                          <a:cs typeface="Arial" pitchFamily="34" charset="0"/>
                        </a:rPr>
                        <a:t>Penilaian Akhir Semester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Rerata</a:t>
                      </a:r>
                      <a:endParaRPr lang="en-US" sz="2000" dirty="0">
                        <a:latin typeface="Arial" pitchFamily="34" charset="0"/>
                        <a:ea typeface="Calibri"/>
                        <a:cs typeface="Arial" pitchFamily="34" charset="0"/>
                      </a:endParaRPr>
                    </a:p>
                    <a:p>
                      <a:pPr indent="-226695" algn="ctr">
                        <a:lnSpc>
                          <a:spcPct val="100000"/>
                        </a:lnSpc>
                        <a:spcAft>
                          <a:spcPts val="0"/>
                        </a:spcAft>
                      </a:pPr>
                      <a:r>
                        <a:rPr lang="id-ID" sz="2000" dirty="0">
                          <a:latin typeface="Arial" pitchFamily="34" charset="0"/>
                          <a:ea typeface="Calibri"/>
                          <a:cs typeface="Arial" pitchFamily="34" charset="0"/>
                        </a:rPr>
                        <a:t>(dibulatkan)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6163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en-US"/>
                    </a:p>
                  </a:txBody>
                  <a:tcPr/>
                </a:tc>
                <a:tc vMerge="1">
                  <a:txBody>
                    <a:bodyPr/>
                    <a:lstStyle/>
                    <a:p>
                      <a:endParaRPr lang="en-US"/>
                    </a:p>
                  </a:txBody>
                  <a:tcPr/>
                </a:tc>
              </a:tr>
              <a:tr h="399327">
                <a:tc rowSpan="5">
                  <a:txBody>
                    <a:bodyPr/>
                    <a:lstStyle/>
                    <a:p>
                      <a:pPr indent="-226695">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indent="-226695">
                        <a:lnSpc>
                          <a:spcPct val="115000"/>
                        </a:lnSpc>
                        <a:spcAft>
                          <a:spcPts val="0"/>
                        </a:spcAft>
                      </a:pPr>
                      <a:r>
                        <a:rPr lang="id-ID" sz="2000">
                          <a:latin typeface="Arial" pitchFamily="34" charset="0"/>
                          <a:ea typeface="Calibri"/>
                          <a:cs typeface="Arial" pitchFamily="34" charset="0"/>
                        </a:rPr>
                        <a:t>Ani</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nSpc>
                          <a:spcPct val="115000"/>
                        </a:lnSpc>
                        <a:spcAft>
                          <a:spcPts val="0"/>
                        </a:spcAft>
                      </a:pPr>
                      <a:r>
                        <a:rPr lang="id-ID" sz="2000">
                          <a:latin typeface="Arial" pitchFamily="34" charset="0"/>
                          <a:ea typeface="Calibri"/>
                          <a:cs typeface="Arial" pitchFamily="34" charset="0"/>
                        </a:rPr>
                        <a:t>3.1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70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60</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70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a:latin typeface="Arial" pitchFamily="34" charset="0"/>
                          <a:ea typeface="Calibri"/>
                          <a:cs typeface="Arial" pitchFamily="34" charset="0"/>
                        </a:rPr>
                        <a:t>65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en-US" sz="2000">
                          <a:latin typeface="Arial" pitchFamily="34" charset="0"/>
                          <a:ea typeface="Calibri"/>
                          <a:cs typeface="Arial" pitchFamily="34" charset="0"/>
                        </a:rPr>
                        <a:t>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90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a:t>
                      </a:r>
                      <a:r>
                        <a:rPr lang="en-US" sz="2000">
                          <a:latin typeface="Arial" pitchFamily="34" charset="0"/>
                          <a:ea typeface="Calibri"/>
                          <a:cs typeface="Arial"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95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987">
                <a:tc>
                  <a:txBody>
                    <a:bodyPr/>
                    <a:lstStyle/>
                    <a:p>
                      <a:pPr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marL="457200" indent="-226695">
                        <a:lnSpc>
                          <a:spcPct val="115000"/>
                        </a:lnSpc>
                        <a:spcAft>
                          <a:spcPts val="0"/>
                        </a:spcAft>
                      </a:pPr>
                      <a:r>
                        <a:rPr lang="id-ID" sz="2000" dirty="0">
                          <a:latin typeface="Arial" pitchFamily="34" charset="0"/>
                          <a:ea typeface="Calibri"/>
                          <a:cs typeface="Arial" pitchFamily="34" charset="0"/>
                        </a:rPr>
                        <a:t>Nilai Rapor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indent="-226695" algn="ctr">
                        <a:lnSpc>
                          <a:spcPct val="115000"/>
                        </a:lnSpc>
                        <a:spcAft>
                          <a:spcPts val="0"/>
                        </a:spcAft>
                      </a:pPr>
                      <a:r>
                        <a:rPr lang="id-ID" sz="2400" b="1" dirty="0">
                          <a:solidFill>
                            <a:srgbClr val="FF0000"/>
                          </a:solidFill>
                          <a:latin typeface="Arial" pitchFamily="34" charset="0"/>
                          <a:ea typeface="Calibri"/>
                          <a:cs typeface="Arial" pitchFamily="34" charset="0"/>
                        </a:rPr>
                        <a:t>78</a:t>
                      </a:r>
                      <a:endParaRPr lang="en-US" sz="2400" b="1" dirty="0">
                        <a:solidFill>
                          <a:srgbClr val="FF0000"/>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2" name="Group 9"/>
          <p:cNvGrpSpPr/>
          <p:nvPr/>
        </p:nvGrpSpPr>
        <p:grpSpPr>
          <a:xfrm>
            <a:off x="5076498" y="2530863"/>
            <a:ext cx="3208181" cy="1272913"/>
            <a:chOff x="5076497" y="2758965"/>
            <a:chExt cx="3208181" cy="1272913"/>
          </a:xfrm>
        </p:grpSpPr>
        <p:sp>
          <p:nvSpPr>
            <p:cNvPr id="7" name="Rounded Rectangular Callout 6"/>
            <p:cNvSpPr/>
            <p:nvPr/>
          </p:nvSpPr>
          <p:spPr>
            <a:xfrm>
              <a:off x="5076497" y="2758965"/>
              <a:ext cx="1718441" cy="1213945"/>
            </a:xfrm>
            <a:prstGeom prst="wedgeRoundRectCallout">
              <a:avLst>
                <a:gd name="adj1" fmla="val 112390"/>
                <a:gd name="adj2" fmla="val 2536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TERENDAH</a:t>
              </a:r>
              <a:endParaRPr lang="id-ID" sz="2000" dirty="0"/>
            </a:p>
          </p:txBody>
        </p:sp>
        <p:sp>
          <p:nvSpPr>
            <p:cNvPr id="8" name="Oval 7"/>
            <p:cNvSpPr/>
            <p:nvPr/>
          </p:nvSpPr>
          <p:spPr>
            <a:xfrm>
              <a:off x="7717119" y="3574678"/>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3" name="Group 10"/>
          <p:cNvGrpSpPr/>
          <p:nvPr/>
        </p:nvGrpSpPr>
        <p:grpSpPr>
          <a:xfrm>
            <a:off x="5118532" y="4133706"/>
            <a:ext cx="3180543" cy="1213945"/>
            <a:chOff x="5092260" y="3689130"/>
            <a:chExt cx="3180543" cy="1213945"/>
          </a:xfrm>
        </p:grpSpPr>
        <p:sp>
          <p:nvSpPr>
            <p:cNvPr id="10" name="Rounded Rectangular Callout 9"/>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1" name="Oval 10"/>
            <p:cNvSpPr/>
            <p:nvPr/>
          </p:nvSpPr>
          <p:spPr>
            <a:xfrm>
              <a:off x="7705244" y="3705303"/>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4" name="Group 17"/>
          <p:cNvGrpSpPr/>
          <p:nvPr/>
        </p:nvGrpSpPr>
        <p:grpSpPr>
          <a:xfrm>
            <a:off x="257498" y="3750080"/>
            <a:ext cx="8318942" cy="3037487"/>
            <a:chOff x="257498" y="3631328"/>
            <a:chExt cx="8318942" cy="3037487"/>
          </a:xfrm>
        </p:grpSpPr>
        <p:sp>
          <p:nvSpPr>
            <p:cNvPr id="13" name="Rounded Rectangular Callout 12"/>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4" name="Snip Single Corner Rectangle 13"/>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t>Memiliki kemampuan dalam menentukan penyelesaian sistem pertidaksamaan dua variabel, namun perlu peningkatan pemahaman masalah penyelesaian pertidaksamaan irasional satu variabel</a:t>
              </a:r>
              <a:endParaRPr lang="id-ID" dirty="0"/>
            </a:p>
          </p:txBody>
        </p:sp>
      </p:grpSp>
      <p:sp>
        <p:nvSpPr>
          <p:cNvPr id="15" name="TextBox 14"/>
          <p:cNvSpPr txBox="1"/>
          <p:nvPr/>
        </p:nvSpPr>
        <p:spPr>
          <a:xfrm>
            <a:off x="374878" y="850310"/>
            <a:ext cx="4619296" cy="923330"/>
          </a:xfrm>
          <a:prstGeom prst="rect">
            <a:avLst/>
          </a:prstGeom>
          <a:noFill/>
        </p:spPr>
        <p:txBody>
          <a:bodyPr wrap="square" rtlCol="0">
            <a:spAutoFit/>
          </a:bodyPr>
          <a:lstStyle/>
          <a:p>
            <a:r>
              <a:rPr lang="id-ID" dirty="0" smtClean="0">
                <a:latin typeface="Berlin Sans FB" pitchFamily="34" charset="0"/>
              </a:rPr>
              <a:t>Mata Pelajaran	: Matematika</a:t>
            </a:r>
          </a:p>
          <a:p>
            <a:r>
              <a:rPr lang="id-ID" dirty="0" smtClean="0">
                <a:latin typeface="Berlin Sans FB" pitchFamily="34" charset="0"/>
              </a:rPr>
              <a:t>Kelas		: X (Umum)</a:t>
            </a:r>
          </a:p>
          <a:p>
            <a:r>
              <a:rPr lang="id-ID" dirty="0" smtClean="0">
                <a:latin typeface="Berlin Sans FB" pitchFamily="34" charset="0"/>
              </a:rPr>
              <a:t>KKM		: 6</a:t>
            </a:r>
            <a:r>
              <a:rPr lang="en-US" dirty="0" smtClean="0">
                <a:latin typeface="Berlin Sans FB" pitchFamily="34" charset="0"/>
              </a:rPr>
              <a:t>5</a:t>
            </a:r>
            <a:endParaRPr lang="id-ID" dirty="0">
              <a:latin typeface="Berlin Sans FB"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i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
            <a:ext cx="8305800" cy="3429000"/>
          </a:xfrm>
        </p:spPr>
        <p:txBody>
          <a:bodyPr>
            <a:normAutofit fontScale="62500" lnSpcReduction="20000"/>
          </a:bodyPr>
          <a:lstStyle/>
          <a:p>
            <a:pPr>
              <a:spcBef>
                <a:spcPts val="1200"/>
              </a:spcBef>
              <a:buNone/>
            </a:pPr>
            <a:r>
              <a:rPr lang="id-ID" b="1" u="sng" dirty="0">
                <a:latin typeface="Berlin Sans FB" pitchFamily="34" charset="0"/>
              </a:rPr>
              <a:t>Keterangan:</a:t>
            </a:r>
            <a:endParaRPr lang="en-US" b="1" u="sng"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Jumlah KD dalam satu semester pada tabel tersebut sebanyak 5 KD </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KKM MP tersebut adalah 65</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Penilaian harian dilakukan oleh pendidik dengan cakupan meliputi seluruh indikator dari  kompetensi dasar</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Penilaian KD 3.1 dan KD 3.2 masing-masing dilakukan sebanyak 3 kali, penilaian KD 3.3 sebanyak 4 kali, penilaian KD 3.4 dan KD 3.5 masing-masing dilakukan sebanyak 2 kali.</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Nilai akhir setiap KD diperoleh dengan cara merata-ratakan </a:t>
            </a:r>
            <a:r>
              <a:rPr lang="en-US" dirty="0" err="1">
                <a:latin typeface="Berlin Sans FB" pitchFamily="34" charset="0"/>
              </a:rPr>
              <a:t>nilai</a:t>
            </a:r>
            <a:r>
              <a:rPr lang="en-US" dirty="0">
                <a:latin typeface="Berlin Sans FB" pitchFamily="34" charset="0"/>
              </a:rPr>
              <a:t> </a:t>
            </a:r>
            <a:r>
              <a:rPr lang="id-ID" dirty="0">
                <a:latin typeface="Berlin Sans FB" pitchFamily="34" charset="0"/>
              </a:rPr>
              <a:t>dari KD yang sama, contoh</a:t>
            </a:r>
            <a:r>
              <a:rPr lang="id-ID" dirty="0" smtClean="0">
                <a:latin typeface="Berlin Sans FB" pitchFamily="34" charset="0"/>
              </a:rPr>
              <a:t>:</a:t>
            </a:r>
            <a:endParaRPr lang="en-US" dirty="0">
              <a:latin typeface="Berlin Sans FB" pitchFamily="34" charset="0"/>
            </a:endParaRPr>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741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741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3" name="Object 5"/>
          <p:cNvGraphicFramePr>
            <a:graphicFrameLocks noChangeAspect="1"/>
          </p:cNvGraphicFramePr>
          <p:nvPr/>
        </p:nvGraphicFramePr>
        <p:xfrm>
          <a:off x="926838" y="3405188"/>
          <a:ext cx="4059237" cy="733425"/>
        </p:xfrm>
        <a:graphic>
          <a:graphicData uri="http://schemas.openxmlformats.org/presentationml/2006/ole">
            <mc:AlternateContent xmlns:mc="http://schemas.openxmlformats.org/markup-compatibility/2006">
              <mc:Choice xmlns:v="urn:schemas-microsoft-com:vml" Requires="v">
                <p:oleObj spid="_x0000_s3095" name="Equation" r:id="rId3" imgW="2019240" imgH="393480" progId="Equation.3">
                  <p:embed/>
                </p:oleObj>
              </mc:Choice>
              <mc:Fallback>
                <p:oleObj name="Equation" r:id="rId3" imgW="2019240" imgH="39348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838" y="3405188"/>
                        <a:ext cx="4059237" cy="733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5" name="Object 7"/>
          <p:cNvGraphicFramePr>
            <a:graphicFrameLocks noChangeAspect="1"/>
          </p:cNvGraphicFramePr>
          <p:nvPr/>
        </p:nvGraphicFramePr>
        <p:xfrm>
          <a:off x="926275" y="4203700"/>
          <a:ext cx="4495800" cy="749300"/>
        </p:xfrm>
        <a:graphic>
          <a:graphicData uri="http://schemas.openxmlformats.org/presentationml/2006/ole">
            <mc:AlternateContent xmlns:mc="http://schemas.openxmlformats.org/markup-compatibility/2006">
              <mc:Choice xmlns:v="urn:schemas-microsoft-com:vml" Requires="v">
                <p:oleObj spid="_x0000_s3096" name="Equation" r:id="rId5" imgW="2323800" imgH="393480" progId="Equation.3">
                  <p:embed/>
                </p:oleObj>
              </mc:Choice>
              <mc:Fallback>
                <p:oleObj name="Equation" r:id="rId5" imgW="2323800" imgH="393480"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275" y="4203700"/>
                        <a:ext cx="4495800" cy="749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7" name="Object 9"/>
          <p:cNvGraphicFramePr>
            <a:graphicFrameLocks noChangeAspect="1"/>
          </p:cNvGraphicFramePr>
          <p:nvPr/>
        </p:nvGraphicFramePr>
        <p:xfrm>
          <a:off x="914400" y="5857499"/>
          <a:ext cx="5833241" cy="779783"/>
        </p:xfrm>
        <a:graphic>
          <a:graphicData uri="http://schemas.openxmlformats.org/presentationml/2006/ole">
            <mc:AlternateContent xmlns:mc="http://schemas.openxmlformats.org/markup-compatibility/2006">
              <mc:Choice xmlns:v="urn:schemas-microsoft-com:vml" Requires="v">
                <p:oleObj spid="_x0000_s3097" name="Equation" r:id="rId7" imgW="2425680" imgH="393480" progId="Equation.3">
                  <p:embed/>
                </p:oleObj>
              </mc:Choice>
              <mc:Fallback>
                <p:oleObj name="Equation" r:id="rId7" imgW="2425680" imgH="39348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5857499"/>
                        <a:ext cx="5833241" cy="779783"/>
                      </a:xfrm>
                      <a:prstGeom prst="rect">
                        <a:avLst/>
                      </a:prstGeom>
                      <a:solidFill>
                        <a:srgbClr val="FFFF00"/>
                      </a:solidFill>
                    </p:spPr>
                  </p:pic>
                </p:oleObj>
              </mc:Fallback>
            </mc:AlternateContent>
          </a:graphicData>
        </a:graphic>
      </p:graphicFrame>
      <p:sp>
        <p:nvSpPr>
          <p:cNvPr id="13" name="Rectangle 12"/>
          <p:cNvSpPr/>
          <p:nvPr/>
        </p:nvSpPr>
        <p:spPr>
          <a:xfrm>
            <a:off x="838200" y="5029200"/>
            <a:ext cx="7543800" cy="707886"/>
          </a:xfrm>
          <a:prstGeom prst="rect">
            <a:avLst/>
          </a:prstGeom>
        </p:spPr>
        <p:txBody>
          <a:bodyPr wrap="square">
            <a:spAutoFit/>
          </a:bodyPr>
          <a:lstStyle/>
          <a:p>
            <a:r>
              <a:rPr lang="id-ID" sz="2000" dirty="0">
                <a:latin typeface="Berlin Sans FB" pitchFamily="34" charset="0"/>
              </a:rPr>
              <a:t>Nilai rapor menggunakan rata-rata dari seluruh nilai KD dalam satu semester dengan perhitungan sebagai berikut </a:t>
            </a:r>
            <a:endParaRPr lang="en-US" sz="2000" dirty="0">
              <a:latin typeface="Berlin Sans FB"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74025" y="1803102"/>
          <a:ext cx="8077200" cy="3205945"/>
        </p:xfrm>
        <a:graphic>
          <a:graphicData uri="http://schemas.openxmlformats.org/drawingml/2006/table">
            <a:tbl>
              <a:tblPr/>
              <a:tblGrid>
                <a:gridCol w="640380"/>
                <a:gridCol w="921846"/>
                <a:gridCol w="640380"/>
                <a:gridCol w="589376"/>
                <a:gridCol w="589376"/>
                <a:gridCol w="589376"/>
                <a:gridCol w="589376"/>
                <a:gridCol w="523517"/>
                <a:gridCol w="859973"/>
                <a:gridCol w="1218210"/>
                <a:gridCol w="915390"/>
              </a:tblGrid>
              <a:tr h="508924">
                <a:tc rowSpan="2">
                  <a:txBody>
                    <a:bodyPr/>
                    <a:lstStyle/>
                    <a:p>
                      <a:pPr indent="-226695" algn="ctr">
                        <a:lnSpc>
                          <a:spcPct val="100000"/>
                        </a:lnSpc>
                        <a:spcAft>
                          <a:spcPts val="0"/>
                        </a:spcAft>
                      </a:pPr>
                      <a:r>
                        <a:rPr lang="id-ID" sz="2000" dirty="0">
                          <a:latin typeface="Arial" pitchFamily="34" charset="0"/>
                          <a:ea typeface="Calibri"/>
                          <a:cs typeface="Arial" pitchFamily="34" charset="0"/>
                        </a:rPr>
                        <a:t>No.</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Nama</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KD</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5">
                  <a:txBody>
                    <a:bodyPr/>
                    <a:lstStyle/>
                    <a:p>
                      <a:pPr indent="-226695" algn="ctr">
                        <a:lnSpc>
                          <a:spcPct val="100000"/>
                        </a:lnSpc>
                        <a:spcAft>
                          <a:spcPts val="0"/>
                        </a:spcAft>
                      </a:pPr>
                      <a:r>
                        <a:rPr lang="id-ID" sz="2000" dirty="0">
                          <a:latin typeface="Arial" pitchFamily="34" charset="0"/>
                          <a:ea typeface="Calibri"/>
                          <a:cs typeface="Arial" pitchFamily="34" charset="0"/>
                        </a:rPr>
                        <a:t>Hasil Penilaian Harian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indent="6985" algn="ctr">
                        <a:lnSpc>
                          <a:spcPct val="100000"/>
                        </a:lnSpc>
                        <a:spcAft>
                          <a:spcPts val="0"/>
                        </a:spcAft>
                      </a:pPr>
                      <a:r>
                        <a:rPr lang="id-ID" sz="2000">
                          <a:latin typeface="Arial" pitchFamily="34" charset="0"/>
                          <a:ea typeface="Calibri"/>
                          <a:cs typeface="Arial" pitchFamily="34" charset="0"/>
                        </a:rPr>
                        <a:t>Rata-rata</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5715" algn="ctr">
                        <a:lnSpc>
                          <a:spcPct val="100000"/>
                        </a:lnSpc>
                        <a:spcAft>
                          <a:spcPts val="0"/>
                        </a:spcAft>
                      </a:pPr>
                      <a:r>
                        <a:rPr lang="id-ID" sz="2000" dirty="0">
                          <a:latin typeface="Arial" pitchFamily="34" charset="0"/>
                          <a:ea typeface="Calibri"/>
                          <a:cs typeface="Arial" pitchFamily="34" charset="0"/>
                        </a:rPr>
                        <a:t>Penilaian Akhir </a:t>
                      </a:r>
                      <a:r>
                        <a:rPr lang="id-ID" sz="2000" dirty="0" smtClean="0">
                          <a:latin typeface="Arial" pitchFamily="34" charset="0"/>
                          <a:ea typeface="Calibri"/>
                          <a:cs typeface="Arial" pitchFamily="34" charset="0"/>
                        </a:rPr>
                        <a:t>Sem</a:t>
                      </a:r>
                      <a:endParaRPr lang="en-US"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Nilai Rapor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53930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indent="-226695" algn="ctr">
                        <a:lnSpc>
                          <a:spcPct val="100000"/>
                        </a:lnSpc>
                        <a:spcAft>
                          <a:spcPts val="0"/>
                        </a:spcAft>
                      </a:pPr>
                      <a:r>
                        <a:rPr lang="id-ID" sz="2000" dirty="0">
                          <a:latin typeface="Arial" pitchFamily="34" charset="0"/>
                          <a:ea typeface="Calibri"/>
                          <a:cs typeface="Arial" pitchFamily="34" charset="0"/>
                        </a:rPr>
                        <a:t>1</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a:latin typeface="Arial" pitchFamily="34" charset="0"/>
                          <a:ea typeface="Calibri"/>
                          <a:cs typeface="Arial" pitchFamily="34" charset="0"/>
                        </a:rPr>
                        <a:t>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a:latin typeface="Arial" pitchFamily="34" charset="0"/>
                          <a:ea typeface="Calibri"/>
                          <a:cs typeface="Arial" pitchFamily="34" charset="0"/>
                        </a:rPr>
                        <a:t>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dirty="0">
                          <a:latin typeface="Arial" pitchFamily="34" charset="0"/>
                          <a:ea typeface="Calibri"/>
                          <a:cs typeface="Arial" pitchFamily="34" charset="0"/>
                        </a:rPr>
                        <a:t>4</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dirty="0">
                          <a:latin typeface="Arial" pitchFamily="34" charset="0"/>
                          <a:ea typeface="Calibri"/>
                          <a:cs typeface="Arial" pitchFamily="34" charset="0"/>
                        </a:rPr>
                        <a:t>...</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49411">
                <a:tc rowSpan="5">
                  <a:txBody>
                    <a:bodyPr/>
                    <a:lstStyle/>
                    <a:p>
                      <a:pPr indent="-226695" algn="ctr">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indent="-226695" algn="just">
                        <a:lnSpc>
                          <a:spcPct val="115000"/>
                        </a:lnSpc>
                        <a:spcAft>
                          <a:spcPts val="0"/>
                        </a:spcAft>
                      </a:pPr>
                      <a:r>
                        <a:rPr lang="id-ID" sz="2000" dirty="0">
                          <a:latin typeface="Arial" pitchFamily="34" charset="0"/>
                          <a:ea typeface="Calibri"/>
                          <a:cs typeface="Arial" pitchFamily="34" charset="0"/>
                        </a:rPr>
                        <a:t>Ani</a:t>
                      </a:r>
                      <a:endParaRPr lang="en-US"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3.1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68</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72</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indent="571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indent="-226695" algn="ctr">
                        <a:lnSpc>
                          <a:spcPct val="115000"/>
                        </a:lnSpc>
                        <a:spcAft>
                          <a:spcPts val="0"/>
                        </a:spcAft>
                      </a:pPr>
                      <a:r>
                        <a:rPr lang="id-ID" sz="2000" b="1" dirty="0">
                          <a:solidFill>
                            <a:srgbClr val="FF0000"/>
                          </a:solidFill>
                          <a:latin typeface="Arial" pitchFamily="34" charset="0"/>
                          <a:ea typeface="Calibri"/>
                          <a:cs typeface="Arial" pitchFamily="34" charset="0"/>
                        </a:rPr>
                        <a:t>78</a:t>
                      </a:r>
                      <a:endParaRPr lang="en-US" sz="2000" b="1" dirty="0">
                        <a:solidFill>
                          <a:srgbClr val="FF0000"/>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dirty="0">
                          <a:latin typeface="Arial" pitchFamily="34" charset="0"/>
                          <a:ea typeface="Calibri"/>
                          <a:cs typeface="Arial" pitchFamily="34" charset="0"/>
                        </a:rPr>
                        <a:t>3.2</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dirty="0">
                          <a:latin typeface="Arial" pitchFamily="34" charset="0"/>
                          <a:ea typeface="Times New Roman"/>
                          <a:cs typeface="Arial" pitchFamily="34" charset="0"/>
                        </a:rPr>
                        <a:t>63</a:t>
                      </a:r>
                      <a:endParaRPr lang="en-US" sz="2000" dirty="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dirty="0">
                          <a:latin typeface="Arial" pitchFamily="34" charset="0"/>
                          <a:ea typeface="Calibri"/>
                          <a:cs typeface="Arial" pitchFamily="34" charset="0"/>
                        </a:rPr>
                        <a:t>3.3</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86</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en-US" sz="2000">
                          <a:latin typeface="Arial" pitchFamily="34" charset="0"/>
                          <a:ea typeface="Calibri"/>
                          <a:cs typeface="Arial" pitchFamily="34" charset="0"/>
                        </a:rPr>
                        <a:t>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90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83</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3.4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80</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3.5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dirty="0">
                          <a:latin typeface="Arial" pitchFamily="34" charset="0"/>
                          <a:ea typeface="Times New Roman"/>
                          <a:cs typeface="Arial" pitchFamily="34" charset="0"/>
                        </a:rPr>
                        <a:t>88</a:t>
                      </a:r>
                      <a:endParaRPr lang="en-US" sz="2000" dirty="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405113">
                <a:tc>
                  <a:txBody>
                    <a:bodyPr/>
                    <a:lstStyle/>
                    <a:p>
                      <a:pPr marL="457200"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457200" indent="-226695">
                        <a:lnSpc>
                          <a:spcPct val="115000"/>
                        </a:lnSpc>
                        <a:spcAft>
                          <a:spcPts val="0"/>
                        </a:spcAft>
                      </a:pPr>
                      <a:r>
                        <a:rPr lang="id-ID" sz="2000">
                          <a:latin typeface="Arial" pitchFamily="34" charset="0"/>
                          <a:ea typeface="Calibri"/>
                          <a:cs typeface="Arial" pitchFamily="34" charset="0"/>
                        </a:rPr>
                        <a:t>Rata-rata penilaian harian</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indent="-226695">
                        <a:lnSpc>
                          <a:spcPct val="115000"/>
                        </a:lnSpc>
                        <a:spcAft>
                          <a:spcPts val="0"/>
                        </a:spcAft>
                      </a:pPr>
                      <a:r>
                        <a:rPr lang="id-ID" sz="2000" dirty="0">
                          <a:latin typeface="Arial" pitchFamily="34" charset="0"/>
                          <a:ea typeface="Calibri"/>
                          <a:cs typeface="Arial" pitchFamily="34" charset="0"/>
                        </a:rPr>
                        <a:t>77,20</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bl>
          </a:graphicData>
        </a:graphic>
      </p:graphicFrame>
      <p:sp>
        <p:nvSpPr>
          <p:cNvPr id="6" name="Rectangle 1"/>
          <p:cNvSpPr>
            <a:spLocks noChangeArrowheads="1"/>
          </p:cNvSpPr>
          <p:nvPr/>
        </p:nvSpPr>
        <p:spPr bwMode="auto">
          <a:xfrm>
            <a:off x="364175" y="-7422"/>
            <a:ext cx="807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Contoh alternatif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2</a:t>
            </a: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a:t>
            </a:r>
            <a:endParaRPr kumimoji="0" lang="en-US" sz="2000" b="0" i="0" u="none" strike="noStrike" cap="none" normalizeH="0" baseline="0" dirty="0" smtClean="0">
              <a:ln>
                <a:noFill/>
              </a:ln>
              <a:solidFill>
                <a:schemeClr val="tx1"/>
              </a:solidFill>
              <a:effectLst/>
              <a:latin typeface="Berlin Sans FB"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Pengolahan nilai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PENGETAHUAN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menggunakan</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bobot</a:t>
            </a:r>
            <a:endPar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endParaRPr>
          </a:p>
        </p:txBody>
      </p:sp>
      <p:sp>
        <p:nvSpPr>
          <p:cNvPr id="7" name="TextBox 6"/>
          <p:cNvSpPr txBox="1"/>
          <p:nvPr/>
        </p:nvSpPr>
        <p:spPr>
          <a:xfrm>
            <a:off x="374878" y="850310"/>
            <a:ext cx="4619296" cy="923330"/>
          </a:xfrm>
          <a:prstGeom prst="rect">
            <a:avLst/>
          </a:prstGeom>
          <a:noFill/>
        </p:spPr>
        <p:txBody>
          <a:bodyPr wrap="square" rtlCol="0">
            <a:spAutoFit/>
          </a:bodyPr>
          <a:lstStyle/>
          <a:p>
            <a:r>
              <a:rPr lang="id-ID" dirty="0" smtClean="0">
                <a:latin typeface="Berlin Sans FB" pitchFamily="34" charset="0"/>
              </a:rPr>
              <a:t>Mata Pelajaran	: Matematika</a:t>
            </a:r>
          </a:p>
          <a:p>
            <a:r>
              <a:rPr lang="id-ID" dirty="0" smtClean="0">
                <a:latin typeface="Berlin Sans FB" pitchFamily="34" charset="0"/>
              </a:rPr>
              <a:t>Kelas		: X (Umum)</a:t>
            </a:r>
          </a:p>
          <a:p>
            <a:r>
              <a:rPr lang="id-ID" dirty="0" smtClean="0">
                <a:latin typeface="Berlin Sans FB" pitchFamily="34" charset="0"/>
              </a:rPr>
              <a:t>KKM		: 6</a:t>
            </a:r>
            <a:r>
              <a:rPr lang="en-US" dirty="0" smtClean="0">
                <a:latin typeface="Berlin Sans FB" pitchFamily="34" charset="0"/>
              </a:rPr>
              <a:t>5</a:t>
            </a:r>
            <a:endParaRPr lang="id-ID" dirty="0">
              <a:latin typeface="Berlin Sans FB" pitchFamily="34" charset="0"/>
            </a:endParaRPr>
          </a:p>
        </p:txBody>
      </p:sp>
      <p:grpSp>
        <p:nvGrpSpPr>
          <p:cNvPr id="2" name="Group 17"/>
          <p:cNvGrpSpPr/>
          <p:nvPr/>
        </p:nvGrpSpPr>
        <p:grpSpPr>
          <a:xfrm>
            <a:off x="257498" y="3750080"/>
            <a:ext cx="8318942" cy="3037487"/>
            <a:chOff x="257498" y="3631328"/>
            <a:chExt cx="8318942" cy="3037487"/>
          </a:xfrm>
        </p:grpSpPr>
        <p:sp>
          <p:nvSpPr>
            <p:cNvPr id="11" name="Rounded Rectangular Callout 10"/>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2" name="Snip Single Corner Rectangle 11"/>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latin typeface="Berlin Sans FB" pitchFamily="34" charset="0"/>
                  <a:cs typeface="Arial" pitchFamily="34" charset="0"/>
                </a:rPr>
                <a:t>Memiliki kemampuan menentukan fungsi secara formal ekspresi simbolik</a:t>
              </a:r>
              <a:r>
                <a:rPr lang="en-US" dirty="0" smtClean="0">
                  <a:latin typeface="Berlin Sans FB" pitchFamily="34" charset="0"/>
                  <a:cs typeface="Arial" pitchFamily="34" charset="0"/>
                </a:rPr>
                <a:t> </a:t>
              </a:r>
              <a:r>
                <a:rPr lang="en-US" dirty="0" err="1" smtClean="0">
                  <a:latin typeface="Berlin Sans FB" pitchFamily="34" charset="0"/>
                  <a:cs typeface="Arial" pitchFamily="34" charset="0"/>
                </a:rPr>
                <a:t>dan</a:t>
              </a:r>
              <a:r>
                <a:rPr lang="id-ID" dirty="0" smtClean="0">
                  <a:latin typeface="Berlin Sans FB" pitchFamily="34" charset="0"/>
                  <a:cs typeface="Arial" pitchFamily="34" charset="0"/>
                </a:rPr>
                <a:t> sketsa grafiknya, namun perlu peningkatan pemahaman masalah penyelesaian pertidaksamaan rasional dan irasional satu variabel</a:t>
              </a:r>
              <a:endParaRPr lang="id-ID" dirty="0"/>
            </a:p>
          </p:txBody>
        </p:sp>
      </p:grpSp>
      <p:grpSp>
        <p:nvGrpSpPr>
          <p:cNvPr id="3" name="Group 9"/>
          <p:cNvGrpSpPr/>
          <p:nvPr/>
        </p:nvGrpSpPr>
        <p:grpSpPr>
          <a:xfrm>
            <a:off x="3081498" y="2530863"/>
            <a:ext cx="3208181" cy="1213945"/>
            <a:chOff x="5076497" y="2758965"/>
            <a:chExt cx="3208181" cy="1213945"/>
          </a:xfrm>
        </p:grpSpPr>
        <p:sp>
          <p:nvSpPr>
            <p:cNvPr id="14" name="Rounded Rectangular Callout 13"/>
            <p:cNvSpPr/>
            <p:nvPr/>
          </p:nvSpPr>
          <p:spPr>
            <a:xfrm>
              <a:off x="5076497" y="2758965"/>
              <a:ext cx="1718441" cy="1213945"/>
            </a:xfrm>
            <a:prstGeom prst="wedgeRoundRectCallout">
              <a:avLst>
                <a:gd name="adj1" fmla="val 112390"/>
                <a:gd name="adj2" fmla="val 2536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TERENDAH</a:t>
              </a:r>
              <a:endParaRPr lang="id-ID" sz="2000" dirty="0"/>
            </a:p>
          </p:txBody>
        </p:sp>
        <p:sp>
          <p:nvSpPr>
            <p:cNvPr id="15" name="Oval 14"/>
            <p:cNvSpPr/>
            <p:nvPr/>
          </p:nvSpPr>
          <p:spPr>
            <a:xfrm>
              <a:off x="7717119" y="3396553"/>
              <a:ext cx="567559" cy="4178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5" name="Group 10"/>
          <p:cNvGrpSpPr/>
          <p:nvPr/>
        </p:nvGrpSpPr>
        <p:grpSpPr>
          <a:xfrm>
            <a:off x="3123532" y="4133706"/>
            <a:ext cx="3144918" cy="1213945"/>
            <a:chOff x="5092260" y="3689130"/>
            <a:chExt cx="3144918" cy="1213945"/>
          </a:xfrm>
        </p:grpSpPr>
        <p:sp>
          <p:nvSpPr>
            <p:cNvPr id="17" name="Rounded Rectangular Callout 16"/>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8" name="Oval 17"/>
            <p:cNvSpPr/>
            <p:nvPr/>
          </p:nvSpPr>
          <p:spPr>
            <a:xfrm>
              <a:off x="7669619" y="3800303"/>
              <a:ext cx="567559" cy="398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ox(i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450"/>
            <a:ext cx="8229600" cy="3343894"/>
          </a:xfrm>
        </p:spPr>
        <p:txBody>
          <a:bodyPr>
            <a:noAutofit/>
          </a:bodyPr>
          <a:lstStyle/>
          <a:p>
            <a:pPr>
              <a:lnSpc>
                <a:spcPts val="1800"/>
              </a:lnSpc>
              <a:spcBef>
                <a:spcPts val="600"/>
              </a:spcBef>
              <a:buNone/>
            </a:pPr>
            <a:r>
              <a:rPr lang="id-ID" sz="1700" u="sng" dirty="0">
                <a:latin typeface="Berlin Sans FB" pitchFamily="34" charset="0"/>
                <a:cs typeface="Arial" pitchFamily="34" charset="0"/>
              </a:rPr>
              <a:t>Keterangan</a:t>
            </a:r>
            <a:r>
              <a:rPr lang="id-ID" sz="1700" dirty="0">
                <a:latin typeface="Berlin Sans FB" pitchFamily="34" charset="0"/>
                <a:cs typeface="Arial" pitchFamily="34" charset="0"/>
              </a:rPr>
              <a:t>:</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Jumlah KD dalam satu semester pada tabel tersebut sebanyak 5 KD</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KKM MP tersebut adalah 65</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Penilaian harian dilakukan oleh pendidik dengan cakupan meliputi seluruh indikator dari  kompetensi dasar</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KD 3.1 dilakukan  penilaian sebanyak 2 kali, penilaian KD 3.2 sebanyak 2 kali, penilaian KD 3.3 dilakukan 3 kali, penlaian KD 3.4 dan KD 3.5 masing-masing satu kali.</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Nilai akhir setiap KD pengetahuan diperoleh dengan cara merata-ratakan nilai dari KD yang sama , contoh: </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Nilai rapor menggunakan pembobotan dengan perbandingan 60% rata-rata PH dan 40% PAS sehingga didapat </a:t>
            </a:r>
            <a:r>
              <a:rPr lang="en-US" sz="1700" dirty="0" err="1">
                <a:latin typeface="Berlin Sans FB" pitchFamily="34" charset="0"/>
                <a:cs typeface="Arial" pitchFamily="34" charset="0"/>
              </a:rPr>
              <a:t>sebagai</a:t>
            </a:r>
            <a:r>
              <a:rPr lang="en-US" sz="1700" dirty="0">
                <a:latin typeface="Berlin Sans FB" pitchFamily="34" charset="0"/>
                <a:cs typeface="Arial" pitchFamily="34" charset="0"/>
              </a:rPr>
              <a:t> </a:t>
            </a:r>
            <a:r>
              <a:rPr lang="en-US" sz="1700" dirty="0" err="1">
                <a:latin typeface="Berlin Sans FB" pitchFamily="34" charset="0"/>
                <a:cs typeface="Arial" pitchFamily="34" charset="0"/>
              </a:rPr>
              <a:t>berikut</a:t>
            </a:r>
            <a:r>
              <a:rPr lang="id-ID" sz="1700" dirty="0">
                <a:latin typeface="Berlin Sans FB" pitchFamily="34" charset="0"/>
                <a:cs typeface="Arial" pitchFamily="34" charset="0"/>
              </a:rPr>
              <a:t>.</a:t>
            </a:r>
            <a:endParaRPr lang="en-US" sz="1700" dirty="0">
              <a:latin typeface="Berlin Sans FB" pitchFamily="34" charset="0"/>
              <a:cs typeface="Arial" pitchFamily="34" charset="0"/>
            </a:endParaRPr>
          </a:p>
          <a:p>
            <a:pPr marL="514350" indent="-514350">
              <a:lnSpc>
                <a:spcPts val="1800"/>
              </a:lnSpc>
              <a:spcBef>
                <a:spcPts val="600"/>
              </a:spcBef>
              <a:buFont typeface="+mj-lt"/>
              <a:buAutoNum type="arabicPeriod"/>
            </a:pPr>
            <a:endParaRPr lang="en-US" sz="1700" dirty="0">
              <a:latin typeface="Berlin Sans FB" pitchFamily="34" charset="0"/>
              <a:cs typeface="Arial" pitchFamily="34" charset="0"/>
            </a:endParaRPr>
          </a:p>
        </p:txBody>
      </p:sp>
      <p:graphicFrame>
        <p:nvGraphicFramePr>
          <p:cNvPr id="18433" name="Object 1"/>
          <p:cNvGraphicFramePr>
            <a:graphicFrameLocks noChangeAspect="1"/>
          </p:cNvGraphicFramePr>
          <p:nvPr/>
        </p:nvGraphicFramePr>
        <p:xfrm>
          <a:off x="1078675" y="3529950"/>
          <a:ext cx="2618184" cy="685800"/>
        </p:xfrm>
        <a:graphic>
          <a:graphicData uri="http://schemas.openxmlformats.org/presentationml/2006/ole">
            <mc:AlternateContent xmlns:mc="http://schemas.openxmlformats.org/markup-compatibility/2006">
              <mc:Choice xmlns:v="urn:schemas-microsoft-com:vml" Requires="v">
                <p:oleObj spid="_x0000_s4119" name="Equation" r:id="rId3" imgW="1193800" imgH="393700" progId="Equation.3">
                  <p:embed/>
                </p:oleObj>
              </mc:Choice>
              <mc:Fallback>
                <p:oleObj name="Equation" r:id="rId3" imgW="1193800" imgH="3937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8675" y="3529950"/>
                        <a:ext cx="2618184"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8434" name="Object 2"/>
          <p:cNvGraphicFramePr>
            <a:graphicFrameLocks noChangeAspect="1"/>
          </p:cNvGraphicFramePr>
          <p:nvPr/>
        </p:nvGraphicFramePr>
        <p:xfrm>
          <a:off x="1066799" y="4280075"/>
          <a:ext cx="2657475" cy="685800"/>
        </p:xfrm>
        <a:graphic>
          <a:graphicData uri="http://schemas.openxmlformats.org/presentationml/2006/ole">
            <mc:AlternateContent xmlns:mc="http://schemas.openxmlformats.org/markup-compatibility/2006">
              <mc:Choice xmlns:v="urn:schemas-microsoft-com:vml" Requires="v">
                <p:oleObj spid="_x0000_s4120" name="Equation" r:id="rId5" imgW="1409088" imgH="393529" progId="Equation.3">
                  <p:embed/>
                </p:oleObj>
              </mc:Choice>
              <mc:Fallback>
                <p:oleObj name="Equation" r:id="rId5" imgW="1409088" imgH="393529"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799" y="4280075"/>
                        <a:ext cx="2657475"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914400" y="5257800"/>
            <a:ext cx="7543800" cy="646331"/>
          </a:xfrm>
          <a:prstGeom prst="rect">
            <a:avLst/>
          </a:prstGeom>
        </p:spPr>
        <p:txBody>
          <a:bodyPr wrap="square">
            <a:spAutoFit/>
          </a:bodyPr>
          <a:lstStyle/>
          <a:p>
            <a:r>
              <a:rPr lang="id-ID" dirty="0">
                <a:latin typeface="Berlin Sans FB" pitchFamily="34" charset="0"/>
              </a:rPr>
              <a:t>Nilai rapor menggunakan pembobotan dengan perbandingan 60% rata-rata PH dan 40% PAS sehingga didapat </a:t>
            </a:r>
            <a:r>
              <a:rPr lang="en-US" dirty="0" err="1">
                <a:latin typeface="Berlin Sans FB" pitchFamily="34" charset="0"/>
              </a:rPr>
              <a:t>sebagai</a:t>
            </a:r>
            <a:r>
              <a:rPr lang="en-US" dirty="0">
                <a:latin typeface="Berlin Sans FB" pitchFamily="34" charset="0"/>
              </a:rPr>
              <a:t> </a:t>
            </a:r>
            <a:r>
              <a:rPr lang="en-US" dirty="0" err="1">
                <a:latin typeface="Berlin Sans FB" pitchFamily="34" charset="0"/>
              </a:rPr>
              <a:t>berikut</a:t>
            </a:r>
            <a:r>
              <a:rPr lang="id-ID" dirty="0">
                <a:latin typeface="Berlin Sans FB" pitchFamily="34" charset="0"/>
              </a:rPr>
              <a:t>.</a:t>
            </a:r>
            <a:endParaRPr lang="en-US" dirty="0">
              <a:latin typeface="Berlin Sans FB" pitchFamily="34" charset="0"/>
            </a:endParaRPr>
          </a:p>
        </p:txBody>
      </p:sp>
      <p:sp>
        <p:nvSpPr>
          <p:cNvPr id="1843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435" name="Object 3"/>
          <p:cNvGraphicFramePr>
            <a:graphicFrameLocks noChangeAspect="1"/>
          </p:cNvGraphicFramePr>
          <p:nvPr/>
        </p:nvGraphicFramePr>
        <p:xfrm>
          <a:off x="903288" y="6078538"/>
          <a:ext cx="7796212" cy="568325"/>
        </p:xfrm>
        <a:graphic>
          <a:graphicData uri="http://schemas.openxmlformats.org/presentationml/2006/ole">
            <mc:AlternateContent xmlns:mc="http://schemas.openxmlformats.org/markup-compatibility/2006">
              <mc:Choice xmlns:v="urn:schemas-microsoft-com:vml" Requires="v">
                <p:oleObj spid="_x0000_s4121" name="Equation" r:id="rId7" imgW="2819160" imgH="203040" progId="Equation.3">
                  <p:embed/>
                </p:oleObj>
              </mc:Choice>
              <mc:Fallback>
                <p:oleObj name="Equation" r:id="rId7" imgW="2819160" imgH="203040"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3288" y="6078538"/>
                        <a:ext cx="7796212" cy="568325"/>
                      </a:xfrm>
                      <a:prstGeom prst="rect">
                        <a:avLst/>
                      </a:prstGeom>
                      <a:solidFill>
                        <a:srgbClr val="FFFF00"/>
                      </a:solidFill>
                    </p:spPr>
                  </p:pic>
                </p:oleObj>
              </mc:Fallback>
            </mc:AlternateContent>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562600"/>
          </a:xfrm>
        </p:spPr>
        <p:txBody>
          <a:bodyPr>
            <a:normAutofit/>
          </a:bodyPr>
          <a:lstStyle/>
          <a:p>
            <a:pPr>
              <a:lnSpc>
                <a:spcPct val="120000"/>
              </a:lnSpc>
              <a:spcBef>
                <a:spcPts val="600"/>
              </a:spcBef>
              <a:buNone/>
            </a:pPr>
            <a:r>
              <a:rPr lang="id-ID" sz="2400" dirty="0">
                <a:latin typeface="Berlin Sans FB" pitchFamily="34" charset="0"/>
                <a:cs typeface="Arial" pitchFamily="34" charset="0"/>
              </a:rPr>
              <a:t>Keterangan:</a:t>
            </a:r>
            <a:endParaRPr lang="en-US" sz="2400" dirty="0">
              <a:latin typeface="Berlin Sans FB" pitchFamily="34" charset="0"/>
              <a:cs typeface="Arial" pitchFamily="34" charset="0"/>
            </a:endParaRPr>
          </a:p>
          <a:p>
            <a:pPr marL="514350" lvl="0" indent="-514350">
              <a:lnSpc>
                <a:spcPct val="120000"/>
              </a:lnSpc>
              <a:spcBef>
                <a:spcPts val="600"/>
              </a:spcBef>
              <a:buFont typeface="+mj-lt"/>
              <a:buAutoNum type="arabicPeriod" startAt="7"/>
            </a:pPr>
            <a:r>
              <a:rPr lang="id-ID" sz="2400" dirty="0" smtClean="0">
                <a:latin typeface="Berlin Sans FB" pitchFamily="34" charset="0"/>
                <a:cs typeface="Arial" pitchFamily="34" charset="0"/>
              </a:rPr>
              <a:t>Deskripsi </a:t>
            </a:r>
            <a:r>
              <a:rPr lang="id-ID" sz="2400" dirty="0">
                <a:latin typeface="Berlin Sans FB" pitchFamily="34" charset="0"/>
                <a:cs typeface="Arial" pitchFamily="34" charset="0"/>
              </a:rPr>
              <a:t>berisi kompetensi yang sangat baik dikuasai oleh peserta didik dan/atau kompetensi yang masih perlu ditingkatkan diambil dari </a:t>
            </a:r>
            <a:r>
              <a:rPr lang="en-US" sz="2400" dirty="0" err="1" smtClean="0">
                <a:latin typeface="Berlin Sans FB" pitchFamily="34" charset="0"/>
                <a:cs typeface="Arial" pitchFamily="34" charset="0"/>
              </a:rPr>
              <a:t>progres</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atau</a:t>
            </a:r>
            <a:r>
              <a:rPr lang="en-US" sz="2400" dirty="0" smtClean="0">
                <a:latin typeface="Berlin Sans FB" pitchFamily="34" charset="0"/>
                <a:cs typeface="Arial" pitchFamily="34" charset="0"/>
              </a:rPr>
              <a:t> </a:t>
            </a:r>
            <a:r>
              <a:rPr lang="id-ID" sz="2400" i="1" dirty="0" smtClean="0">
                <a:latin typeface="Berlin Sans FB" pitchFamily="34" charset="0"/>
                <a:cs typeface="Arial" pitchFamily="34" charset="0"/>
              </a:rPr>
              <a:t>history</a:t>
            </a:r>
            <a:r>
              <a:rPr lang="id-ID" sz="2400" dirty="0" smtClean="0">
                <a:latin typeface="Berlin Sans FB" pitchFamily="34" charset="0"/>
                <a:cs typeface="Arial" pitchFamily="34" charset="0"/>
              </a:rPr>
              <a:t> </a:t>
            </a:r>
            <a:r>
              <a:rPr lang="id-ID" sz="2400" dirty="0">
                <a:latin typeface="Berlin Sans FB" pitchFamily="34" charset="0"/>
                <a:cs typeface="Arial" pitchFamily="34" charset="0"/>
              </a:rPr>
              <a:t>penilaian harian. Pada contoh diatas yang paling dikuasai Ani adalah KD 3.5 dan yang perlu ditingkatkan pada KD 3.2. </a:t>
            </a:r>
            <a:endParaRPr lang="en-US" sz="2400" dirty="0">
              <a:latin typeface="Berlin Sans FB" pitchFamily="34" charset="0"/>
              <a:cs typeface="Arial" pitchFamily="34" charset="0"/>
            </a:endParaRPr>
          </a:p>
          <a:p>
            <a:pPr marL="514350" indent="-514350">
              <a:lnSpc>
                <a:spcPct val="120000"/>
              </a:lnSpc>
              <a:spcBef>
                <a:spcPts val="600"/>
              </a:spcBef>
              <a:buFont typeface="+mj-lt"/>
              <a:buAutoNum type="arabicPeriod" startAt="7"/>
            </a:pPr>
            <a:r>
              <a:rPr lang="id-ID" sz="2400" dirty="0">
                <a:latin typeface="Berlin Sans FB" pitchFamily="34" charset="0"/>
                <a:cs typeface="Arial" pitchFamily="34" charset="0"/>
              </a:rPr>
              <a:t>Contoh deskripsi: “Memiliki kemampuan menjelaskan dan menentukan fungsi secara formal ekspresi simbolik, serta sketsa grafiknya, namun perlu peningkatan pemahaman masalah penyelesaian pertidaksamaan rasional dan irasional satu variabel”.</a:t>
            </a:r>
            <a:endParaRPr lang="en-US" sz="2400" dirty="0">
              <a:latin typeface="Berlin Sans FB" pitchFamily="34" charset="0"/>
              <a:cs typeface="Arial" pitchFamily="34" charset="0"/>
            </a:endParaRPr>
          </a:p>
          <a:p>
            <a:pPr marL="514350" indent="-514350">
              <a:lnSpc>
                <a:spcPct val="120000"/>
              </a:lnSpc>
              <a:spcBef>
                <a:spcPts val="600"/>
              </a:spcBef>
              <a:buFont typeface="+mj-lt"/>
              <a:buAutoNum type="arabicPeriod" startAt="7"/>
            </a:pPr>
            <a:endParaRPr lang="en-US" sz="2400" dirty="0">
              <a:latin typeface="Berlin Sans FB"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90800"/>
            <a:ext cx="9144000" cy="1752600"/>
          </a:xfrm>
          <a:solidFill>
            <a:schemeClr val="tx2">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PENILAIAN </a:t>
            </a:r>
            <a:r>
              <a:rPr lang="en-US" sz="3600" smtClean="0">
                <a:solidFill>
                  <a:srgbClr val="0000CC"/>
                </a:solidFill>
                <a:effectLst>
                  <a:outerShdw blurRad="38100" dist="38100" dir="2700000" algn="tl">
                    <a:srgbClr val="000000">
                      <a:alpha val="43137"/>
                    </a:srgbClr>
                  </a:outerShdw>
                </a:effectLst>
                <a:latin typeface="Berlin Sans FB Demi" pitchFamily="34" charset="0"/>
              </a:rPr>
              <a:t>KETERAMPILAN</a:t>
            </a:r>
            <a:endParaRPr lang="id-ID" sz="3600" dirty="0" smtClean="0">
              <a:solidFill>
                <a:srgbClr val="0000CC"/>
              </a:solidFill>
              <a:effectLst>
                <a:outerShdw blurRad="38100" dist="38100" dir="2700000" algn="tl">
                  <a:srgbClr val="000000">
                    <a:alpha val="43137"/>
                  </a:srgbClr>
                </a:outerShdw>
              </a:effectLst>
              <a:latin typeface="Berlin Sans FB Demi" pitchFamily="34" charset="0"/>
            </a:endParaRP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8944"/>
          </a:xfrm>
          <a:solidFill>
            <a:schemeClr val="tx2">
              <a:lumMod val="20000"/>
              <a:lumOff val="80000"/>
            </a:schemeClr>
          </a:solidFill>
        </p:spPr>
        <p:txBody>
          <a:bodyPr>
            <a:normAutofit/>
          </a:bodyPr>
          <a:lstStyle/>
          <a:p>
            <a:r>
              <a:rPr lang="en-US" sz="3600" dirty="0" smtClean="0">
                <a:latin typeface="Berlin Sans FB" pitchFamily="34" charset="0"/>
              </a:rPr>
              <a:t>PENGERTIAN</a:t>
            </a:r>
            <a:endParaRPr lang="en-US" sz="3600" dirty="0">
              <a:latin typeface="Berlin Sans FB" pitchFamily="34" charset="0"/>
            </a:endParaRPr>
          </a:p>
        </p:txBody>
      </p:sp>
      <p:sp>
        <p:nvSpPr>
          <p:cNvPr id="3" name="Content Placeholder 2"/>
          <p:cNvSpPr>
            <a:spLocks noGrp="1"/>
          </p:cNvSpPr>
          <p:nvPr>
            <p:ph idx="1"/>
          </p:nvPr>
        </p:nvSpPr>
        <p:spPr>
          <a:xfrm>
            <a:off x="580029" y="1204417"/>
            <a:ext cx="8229600" cy="4841541"/>
          </a:xfrm>
        </p:spPr>
        <p:txBody>
          <a:bodyPr>
            <a:normAutofit/>
          </a:bodyPr>
          <a:lstStyle/>
          <a:p>
            <a:pPr>
              <a:spcBef>
                <a:spcPts val="1800"/>
              </a:spcBef>
            </a:pPr>
            <a:r>
              <a:rPr lang="en-US" dirty="0" err="1" smtClean="0">
                <a:latin typeface="Berlin Sans FB" pitchFamily="34" charset="0"/>
              </a:rPr>
              <a:t>Penilaian</a:t>
            </a:r>
            <a:r>
              <a:rPr lang="en-US" dirty="0" smtClean="0">
                <a:latin typeface="Berlin Sans FB" pitchFamily="34" charset="0"/>
              </a:rPr>
              <a:t> </a:t>
            </a:r>
            <a:r>
              <a:rPr lang="en-US" b="1" dirty="0" smtClean="0">
                <a:latin typeface="Berlin Sans FB" pitchFamily="34" charset="0"/>
              </a:rPr>
              <a:t>KETERAMPILAN </a:t>
            </a:r>
            <a:r>
              <a:rPr lang="en-US" dirty="0" err="1" smtClean="0">
                <a:latin typeface="Berlin Sans FB" pitchFamily="34" charset="0"/>
              </a:rPr>
              <a:t>merupakan</a:t>
            </a:r>
            <a:r>
              <a:rPr lang="en-US" dirty="0" smtClean="0">
                <a:latin typeface="Berlin Sans FB" pitchFamily="34" charset="0"/>
              </a:rPr>
              <a:t>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mengukur</a:t>
            </a:r>
            <a:r>
              <a:rPr lang="en-US" dirty="0" smtClean="0">
                <a:latin typeface="Berlin Sans FB" pitchFamily="34" charset="0"/>
              </a:rPr>
              <a:t> </a:t>
            </a:r>
            <a:r>
              <a:rPr lang="en-US" dirty="0" err="1" smtClean="0">
                <a:latin typeface="Berlin Sans FB" pitchFamily="34" charset="0"/>
              </a:rPr>
              <a:t>kemampuan</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r>
              <a:rPr lang="en-US" dirty="0" err="1" smtClean="0">
                <a:latin typeface="Berlin Sans FB" pitchFamily="34" charset="0"/>
              </a:rPr>
              <a:t>menerapkan</a:t>
            </a:r>
            <a:r>
              <a:rPr lang="en-US" dirty="0" smtClean="0">
                <a:latin typeface="Berlin Sans FB" pitchFamily="34" charset="0"/>
              </a:rPr>
              <a:t> </a:t>
            </a:r>
            <a:r>
              <a:rPr lang="en-US" dirty="0" err="1" smtClean="0">
                <a:latin typeface="Berlin Sans FB" pitchFamily="34" charset="0"/>
              </a:rPr>
              <a:t>pengetahuan</a:t>
            </a:r>
            <a:r>
              <a:rPr lang="en-US" dirty="0" smtClean="0">
                <a:latin typeface="Berlin Sans FB" pitchFamily="34" charset="0"/>
              </a:rPr>
              <a:t> </a:t>
            </a:r>
            <a:r>
              <a:rPr lang="en-US" dirty="0" err="1" smtClean="0">
                <a:latin typeface="Berlin Sans FB" pitchFamily="34" charset="0"/>
              </a:rPr>
              <a:t>dalam</a:t>
            </a:r>
            <a:r>
              <a:rPr lang="en-US" dirty="0" smtClean="0">
                <a:latin typeface="Berlin Sans FB" pitchFamily="34" charset="0"/>
              </a:rPr>
              <a:t> </a:t>
            </a:r>
            <a:r>
              <a:rPr lang="en-US" dirty="0" err="1" smtClean="0">
                <a:latin typeface="Berlin Sans FB" pitchFamily="34" charset="0"/>
              </a:rPr>
              <a:t>melakukan</a:t>
            </a:r>
            <a:r>
              <a:rPr lang="en-US" dirty="0" smtClean="0">
                <a:latin typeface="Berlin Sans FB" pitchFamily="34" charset="0"/>
              </a:rPr>
              <a:t> </a:t>
            </a:r>
            <a:r>
              <a:rPr lang="en-US" dirty="0" err="1" smtClean="0">
                <a:latin typeface="Berlin Sans FB" pitchFamily="34" charset="0"/>
              </a:rPr>
              <a:t>tugas</a:t>
            </a:r>
            <a:r>
              <a:rPr lang="en-US" dirty="0" smtClean="0">
                <a:latin typeface="Berlin Sans FB" pitchFamily="34" charset="0"/>
              </a:rPr>
              <a:t> </a:t>
            </a:r>
            <a:r>
              <a:rPr lang="en-US" dirty="0" err="1" smtClean="0">
                <a:latin typeface="Berlin Sans FB" pitchFamily="34" charset="0"/>
              </a:rPr>
              <a:t>tertentu</a:t>
            </a:r>
            <a:r>
              <a:rPr lang="en-US" dirty="0" smtClean="0">
                <a:latin typeface="Berlin Sans FB" pitchFamily="34" charset="0"/>
              </a:rPr>
              <a:t> </a:t>
            </a:r>
          </a:p>
          <a:p>
            <a:pPr>
              <a:spcBef>
                <a:spcPts val="1800"/>
              </a:spcBef>
            </a:pPr>
            <a:endParaRPr lang="en-US" dirty="0">
              <a:latin typeface="Berlin Sans FB" pitchFamily="34" charset="0"/>
            </a:endParaRPr>
          </a:p>
        </p:txBody>
      </p:sp>
      <p:graphicFrame>
        <p:nvGraphicFramePr>
          <p:cNvPr id="4" name="Content Placeholder 4"/>
          <p:cNvGraphicFramePr>
            <a:graphicFrameLocks/>
          </p:cNvGraphicFramePr>
          <p:nvPr/>
        </p:nvGraphicFramePr>
        <p:xfrm>
          <a:off x="451245" y="1214651"/>
          <a:ext cx="422212" cy="491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465091" y="2089869"/>
          <a:ext cx="7288260" cy="3129856"/>
        </p:xfrm>
        <a:graphic>
          <a:graphicData uri="http://schemas.openxmlformats.org/drawingml/2006/table">
            <a:tbl>
              <a:tblPr/>
              <a:tblGrid>
                <a:gridCol w="626497"/>
                <a:gridCol w="640458"/>
                <a:gridCol w="640458"/>
                <a:gridCol w="640458"/>
                <a:gridCol w="640458"/>
                <a:gridCol w="640458"/>
                <a:gridCol w="640458"/>
                <a:gridCol w="723515"/>
                <a:gridCol w="800100"/>
                <a:gridCol w="1295400"/>
              </a:tblGrid>
              <a:tr h="548614">
                <a:tc>
                  <a:txBody>
                    <a:bodyPr/>
                    <a:lstStyle/>
                    <a:p>
                      <a:pPr marL="457200" indent="-430213" algn="ctr">
                        <a:lnSpc>
                          <a:spcPct val="100000"/>
                        </a:lnSpc>
                        <a:spcBef>
                          <a:spcPts val="0"/>
                        </a:spcBef>
                        <a:spcAft>
                          <a:spcPts val="0"/>
                        </a:spcAft>
                      </a:pPr>
                      <a:r>
                        <a:rPr lang="id-ID" sz="1800" b="1" dirty="0">
                          <a:latin typeface="Tahoma" pitchFamily="34" charset="0"/>
                          <a:ea typeface="Tahoma" pitchFamily="34" charset="0"/>
                          <a:cs typeface="Tahoma" pitchFamily="34" charset="0"/>
                        </a:rPr>
                        <a:t>KD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Praktik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Produk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Proyek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Portofolio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a:txBody>
                    <a:bodyPr/>
                    <a:lstStyle/>
                    <a:p>
                      <a:pPr marL="0" indent="0" algn="ctr">
                        <a:lnSpc>
                          <a:spcPct val="100000"/>
                        </a:lnSpc>
                        <a:spcBef>
                          <a:spcPts val="0"/>
                        </a:spcBef>
                        <a:spcAft>
                          <a:spcPts val="0"/>
                        </a:spcAft>
                      </a:pPr>
                      <a:r>
                        <a:rPr lang="id-ID" sz="1800" b="1" dirty="0" smtClean="0">
                          <a:latin typeface="Tahoma" pitchFamily="34" charset="0"/>
                          <a:ea typeface="Tahoma" pitchFamily="34" charset="0"/>
                          <a:cs typeface="Tahoma" pitchFamily="34" charset="0"/>
                        </a:rPr>
                        <a:t>Nilai </a:t>
                      </a:r>
                      <a:r>
                        <a:rPr lang="id-ID" sz="1800" b="1" dirty="0">
                          <a:latin typeface="Tahoma" pitchFamily="34" charset="0"/>
                          <a:ea typeface="Tahoma" pitchFamily="34" charset="0"/>
                          <a:cs typeface="Tahoma" pitchFamily="34" charset="0"/>
                        </a:rPr>
                        <a:t>Akhir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531397">
                <a:tc>
                  <a:txBody>
                    <a:bodyPr/>
                    <a:lstStyle/>
                    <a:p>
                      <a:pPr marL="457200" indent="-525463" algn="ctr">
                        <a:lnSpc>
                          <a:spcPts val="1000"/>
                        </a:lnSpc>
                        <a:spcBef>
                          <a:spcPts val="600"/>
                        </a:spcBef>
                        <a:spcAft>
                          <a:spcPts val="0"/>
                        </a:spcAft>
                      </a:pPr>
                      <a:r>
                        <a:rPr lang="id-ID" sz="1800" b="1" dirty="0">
                          <a:latin typeface="Tahoma" pitchFamily="34" charset="0"/>
                          <a:ea typeface="Tahoma" pitchFamily="34" charset="0"/>
                          <a:cs typeface="Tahoma" pitchFamily="34" charset="0"/>
                        </a:rPr>
                        <a:t>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511175" algn="ctr">
                        <a:lnSpc>
                          <a:spcPts val="1000"/>
                        </a:lnSpc>
                        <a:spcBef>
                          <a:spcPts val="600"/>
                        </a:spcBef>
                        <a:spcAft>
                          <a:spcPts val="0"/>
                        </a:spcAft>
                      </a:pPr>
                      <a:r>
                        <a:rPr lang="id-ID" sz="1800" b="0" dirty="0">
                          <a:latin typeface="Berlin Sans FB" pitchFamily="34" charset="0"/>
                          <a:ea typeface="Times New Roman"/>
                          <a:cs typeface="Times New Roman"/>
                        </a:rPr>
                        <a:t>87</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87</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430213" algn="ctr">
                        <a:lnSpc>
                          <a:spcPts val="1000"/>
                        </a:lnSpc>
                        <a:spcBef>
                          <a:spcPts val="600"/>
                        </a:spcBef>
                        <a:spcAft>
                          <a:spcPts val="0"/>
                        </a:spcAft>
                      </a:pPr>
                      <a:r>
                        <a:rPr lang="id-ID" sz="1800" b="1" dirty="0">
                          <a:latin typeface="Tahoma" pitchFamily="34" charset="0"/>
                          <a:ea typeface="Tahoma" pitchFamily="34" charset="0"/>
                          <a:cs typeface="Tahoma" pitchFamily="34" charset="0"/>
                        </a:rPr>
                        <a:t>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15925" algn="ctr">
                        <a:lnSpc>
                          <a:spcPts val="1000"/>
                        </a:lnSpc>
                        <a:spcBef>
                          <a:spcPts val="600"/>
                        </a:spcBef>
                        <a:spcAft>
                          <a:spcPts val="0"/>
                        </a:spcAft>
                      </a:pPr>
                      <a:r>
                        <a:rPr lang="id-ID" sz="1800" b="0" dirty="0">
                          <a:latin typeface="Berlin Sans FB" pitchFamily="34" charset="0"/>
                          <a:ea typeface="Times New Roman"/>
                          <a:cs typeface="Times New Roman"/>
                        </a:rPr>
                        <a:t>66</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511175" algn="ctr">
                        <a:lnSpc>
                          <a:spcPts val="1000"/>
                        </a:lnSpc>
                        <a:spcBef>
                          <a:spcPts val="600"/>
                        </a:spcBef>
                        <a:spcAft>
                          <a:spcPts val="0"/>
                        </a:spcAft>
                      </a:pPr>
                      <a:r>
                        <a:rPr lang="id-ID" sz="1800" b="0" dirty="0">
                          <a:latin typeface="Berlin Sans FB" pitchFamily="34" charset="0"/>
                          <a:ea typeface="Times New Roman"/>
                          <a:cs typeface="Times New Roman"/>
                        </a:rPr>
                        <a:t>75</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75</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525463" algn="ctr">
                        <a:lnSpc>
                          <a:spcPts val="1000"/>
                        </a:lnSpc>
                        <a:spcBef>
                          <a:spcPts val="600"/>
                        </a:spcBef>
                        <a:spcAft>
                          <a:spcPts val="0"/>
                        </a:spcAft>
                      </a:pPr>
                      <a:r>
                        <a:rPr lang="id-ID" sz="1800" b="1" dirty="0">
                          <a:latin typeface="Tahoma" pitchFamily="34" charset="0"/>
                          <a:ea typeface="Tahoma" pitchFamily="34" charset="0"/>
                          <a:cs typeface="Tahoma" pitchFamily="34" charset="0"/>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30213" algn="ctr">
                        <a:lnSpc>
                          <a:spcPts val="1000"/>
                        </a:lnSpc>
                        <a:spcBef>
                          <a:spcPts val="600"/>
                        </a:spcBef>
                        <a:spcAft>
                          <a:spcPts val="0"/>
                        </a:spcAft>
                      </a:pPr>
                      <a:r>
                        <a:rPr lang="id-ID" sz="1800" b="0" dirty="0">
                          <a:latin typeface="Berlin Sans FB" pitchFamily="34" charset="0"/>
                          <a:ea typeface="Times New Roman"/>
                          <a:cs typeface="Times New Roman"/>
                        </a:rPr>
                        <a:t>92</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92</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430213" algn="ctr">
                        <a:lnSpc>
                          <a:spcPts val="1000"/>
                        </a:lnSpc>
                        <a:spcBef>
                          <a:spcPts val="600"/>
                        </a:spcBef>
                        <a:spcAft>
                          <a:spcPts val="0"/>
                        </a:spcAft>
                      </a:pPr>
                      <a:r>
                        <a:rPr lang="id-ID" sz="1800" b="1" dirty="0">
                          <a:latin typeface="Tahoma" pitchFamily="34" charset="0"/>
                          <a:ea typeface="Tahoma" pitchFamily="34" charset="0"/>
                          <a:cs typeface="Tahoma" pitchFamily="34"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r>
                        <a:rPr lang="id-ID" sz="1800" b="0">
                          <a:latin typeface="Berlin Sans FB" pitchFamily="34" charset="0"/>
                          <a:ea typeface="Times New Roman"/>
                          <a:cs typeface="Times New Roman"/>
                        </a:rPr>
                        <a:t>75</a:t>
                      </a:r>
                      <a:endParaRPr lang="id-ID" sz="1800" b="1">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30213" algn="ctr">
                        <a:lnSpc>
                          <a:spcPts val="1000"/>
                        </a:lnSpc>
                        <a:spcBef>
                          <a:spcPts val="600"/>
                        </a:spcBef>
                        <a:spcAft>
                          <a:spcPts val="0"/>
                        </a:spcAft>
                      </a:pPr>
                      <a:r>
                        <a:rPr lang="id-ID" sz="1800" b="0" dirty="0">
                          <a:latin typeface="Berlin Sans FB" pitchFamily="34" charset="0"/>
                          <a:ea typeface="Times New Roman"/>
                          <a:cs typeface="Times New Roman"/>
                        </a:rPr>
                        <a:t>82</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78,50</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628">
                <a:tc>
                  <a:txBody>
                    <a:bodyPr/>
                    <a:lstStyle/>
                    <a:p>
                      <a:pPr marL="457200" indent="-228600" algn="ctr">
                        <a:lnSpc>
                          <a:spcPts val="1000"/>
                        </a:lnSpc>
                        <a:spcBef>
                          <a:spcPts val="600"/>
                        </a:spcBef>
                        <a:spcAft>
                          <a:spcPts val="0"/>
                        </a:spcAft>
                      </a:pP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marL="457200" indent="-228600" algn="ctr">
                        <a:lnSpc>
                          <a:spcPts val="1000"/>
                        </a:lnSpc>
                        <a:spcBef>
                          <a:spcPts val="600"/>
                        </a:spcBef>
                        <a:spcAft>
                          <a:spcPts val="0"/>
                        </a:spcAft>
                      </a:pPr>
                      <a:r>
                        <a:rPr lang="id-ID" sz="1800" b="1" dirty="0" smtClean="0">
                          <a:latin typeface="Tahoma" pitchFamily="34" charset="0"/>
                          <a:ea typeface="Tahoma" pitchFamily="34" charset="0"/>
                          <a:cs typeface="Tahoma" pitchFamily="34" charset="0"/>
                        </a:rPr>
                        <a:t>Nilai</a:t>
                      </a:r>
                      <a:r>
                        <a:rPr lang="id-ID" sz="1800" b="1" baseline="0" dirty="0" smtClean="0">
                          <a:latin typeface="Tahoma" pitchFamily="34" charset="0"/>
                          <a:ea typeface="Tahoma" pitchFamily="34" charset="0"/>
                          <a:cs typeface="Tahoma" pitchFamily="34" charset="0"/>
                        </a:rPr>
                        <a:t> RAPOR</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marL="457200" indent="-228600" algn="l">
                        <a:lnSpc>
                          <a:spcPts val="1000"/>
                        </a:lnSpc>
                        <a:spcBef>
                          <a:spcPts val="0"/>
                        </a:spcBef>
                        <a:spcAft>
                          <a:spcPts val="0"/>
                        </a:spcAft>
                      </a:pPr>
                      <a:r>
                        <a:rPr lang="id-ID" sz="1800" b="1" dirty="0" smtClean="0">
                          <a:latin typeface="Tahoma" pitchFamily="34" charset="0"/>
                          <a:ea typeface="Tahoma" pitchFamily="34" charset="0"/>
                          <a:cs typeface="Tahoma" pitchFamily="34" charset="0"/>
                        </a:rPr>
                        <a:t>83</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bl>
          </a:graphicData>
        </a:graphic>
      </p:graphicFrame>
      <p:sp>
        <p:nvSpPr>
          <p:cNvPr id="10" name="Title 1"/>
          <p:cNvSpPr txBox="1">
            <a:spLocks/>
          </p:cNvSpPr>
          <p:nvPr/>
        </p:nvSpPr>
        <p:spPr>
          <a:xfrm>
            <a:off x="0" y="0"/>
            <a:ext cx="9144000" cy="990600"/>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bg1"/>
                </a:solidFill>
                <a:latin typeface="Berlin Sans FB" pitchFamily="34" charset="0"/>
                <a:ea typeface="Tahoma" pitchFamily="34" charset="0"/>
                <a:cs typeface="Tahoma" pitchFamily="34" charset="0"/>
              </a:rPr>
              <a:t>CONTOH PE</a:t>
            </a:r>
            <a:r>
              <a:rPr lang="id-ID" sz="2800" b="1" dirty="0" smtClean="0">
                <a:solidFill>
                  <a:schemeClr val="bg1"/>
                </a:solidFill>
                <a:latin typeface="Berlin Sans FB" pitchFamily="34" charset="0"/>
                <a:ea typeface="Tahoma" pitchFamily="34" charset="0"/>
                <a:cs typeface="Tahoma" pitchFamily="34" charset="0"/>
              </a:rPr>
              <a:t>NGOLAHAN</a:t>
            </a:r>
            <a:r>
              <a:rPr lang="en-US" sz="2800" b="1" dirty="0" smtClean="0">
                <a:solidFill>
                  <a:schemeClr val="bg1"/>
                </a:solidFill>
                <a:latin typeface="Berlin Sans FB" pitchFamily="34" charset="0"/>
                <a:ea typeface="Tahoma" pitchFamily="34" charset="0"/>
                <a:cs typeface="Tahoma" pitchFamily="34" charset="0"/>
              </a:rPr>
              <a:t> NILAI </a:t>
            </a:r>
            <a:r>
              <a:rPr lang="id-ID" sz="2800" b="1" dirty="0" smtClean="0">
                <a:solidFill>
                  <a:schemeClr val="bg1"/>
                </a:solidFill>
                <a:latin typeface="Berlin Sans FB" pitchFamily="34" charset="0"/>
                <a:ea typeface="Tahoma" pitchFamily="34" charset="0"/>
                <a:cs typeface="Tahoma" pitchFamily="34" charset="0"/>
              </a:rPr>
              <a:t>KETERAMPIL</a:t>
            </a:r>
            <a:r>
              <a:rPr lang="en-US" sz="2800" b="1" dirty="0" smtClean="0">
                <a:solidFill>
                  <a:schemeClr val="bg1"/>
                </a:solidFill>
                <a:latin typeface="Berlin Sans FB" pitchFamily="34" charset="0"/>
                <a:ea typeface="Tahoma" pitchFamily="34" charset="0"/>
                <a:cs typeface="Tahoma" pitchFamily="34" charset="0"/>
              </a:rPr>
              <a:t>AN</a:t>
            </a:r>
            <a:endParaRPr lang="en-US" sz="2800" b="1" dirty="0">
              <a:solidFill>
                <a:schemeClr val="bg1"/>
              </a:solidFill>
              <a:latin typeface="Berlin Sans FB" pitchFamily="34" charset="0"/>
              <a:ea typeface="Tahoma" pitchFamily="34" charset="0"/>
              <a:cs typeface="Tahoma" pitchFamily="34" charset="0"/>
            </a:endParaRPr>
          </a:p>
        </p:txBody>
      </p:sp>
      <p:sp>
        <p:nvSpPr>
          <p:cNvPr id="5" name="TextBox 4"/>
          <p:cNvSpPr txBox="1"/>
          <p:nvPr/>
        </p:nvSpPr>
        <p:spPr>
          <a:xfrm>
            <a:off x="363918" y="1119354"/>
            <a:ext cx="4619296" cy="646331"/>
          </a:xfrm>
          <a:prstGeom prst="rect">
            <a:avLst/>
          </a:prstGeom>
          <a:noFill/>
        </p:spPr>
        <p:txBody>
          <a:bodyPr wrap="square" rtlCol="0">
            <a:spAutoFit/>
          </a:bodyPr>
          <a:lstStyle/>
          <a:p>
            <a:r>
              <a:rPr lang="id-ID" dirty="0" smtClean="0">
                <a:latin typeface="Berlin Sans FB" pitchFamily="34" charset="0"/>
              </a:rPr>
              <a:t>Mata Pelajaran	: Seni  Budaya (Seni Tari)</a:t>
            </a:r>
          </a:p>
          <a:p>
            <a:r>
              <a:rPr lang="id-ID" dirty="0" smtClean="0">
                <a:latin typeface="Berlin Sans FB" pitchFamily="34" charset="0"/>
              </a:rPr>
              <a:t>Kelas		: X</a:t>
            </a:r>
            <a:endParaRPr lang="id-ID" dirty="0">
              <a:latin typeface="Berlin Sans FB" pitchFamily="34" charset="0"/>
            </a:endParaRPr>
          </a:p>
        </p:txBody>
      </p:sp>
      <p:grpSp>
        <p:nvGrpSpPr>
          <p:cNvPr id="2" name="Group 7"/>
          <p:cNvGrpSpPr/>
          <p:nvPr/>
        </p:nvGrpSpPr>
        <p:grpSpPr>
          <a:xfrm>
            <a:off x="3936119" y="3699647"/>
            <a:ext cx="3216168" cy="1292772"/>
            <a:chOff x="5092260" y="3610303"/>
            <a:chExt cx="3216168" cy="1292772"/>
          </a:xfrm>
        </p:grpSpPr>
        <p:sp>
          <p:nvSpPr>
            <p:cNvPr id="9" name="Rounded Rectangular Callout 8"/>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1" name="Oval 10"/>
            <p:cNvSpPr/>
            <p:nvPr/>
          </p:nvSpPr>
          <p:spPr>
            <a:xfrm>
              <a:off x="7740869" y="3610303"/>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3" name="Group 12"/>
          <p:cNvGrpSpPr/>
          <p:nvPr/>
        </p:nvGrpSpPr>
        <p:grpSpPr>
          <a:xfrm>
            <a:off x="257498" y="3631330"/>
            <a:ext cx="8318942" cy="3037487"/>
            <a:chOff x="257498" y="3631328"/>
            <a:chExt cx="8318942" cy="3037487"/>
          </a:xfrm>
        </p:grpSpPr>
        <p:sp>
          <p:nvSpPr>
            <p:cNvPr id="14" name="Rounded Rectangular Callout 13"/>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5" name="Snip Single Corner Rectangle 14"/>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b="1" smtClean="0">
                  <a:solidFill>
                    <a:schemeClr val="tx1"/>
                  </a:solidFill>
                  <a:latin typeface="Berlin Sans FB" pitchFamily="34" charset="0"/>
                </a:rPr>
                <a:t>Memiliki keterampilan  lebih dalam m</a:t>
              </a:r>
              <a:r>
                <a:rPr lang="nl-NL" b="1" dirty="0" smtClean="0">
                  <a:solidFill>
                    <a:schemeClr val="tx1"/>
                  </a:solidFill>
                  <a:latin typeface="Berlin Sans FB" pitchFamily="34" charset="0"/>
                </a:rPr>
                <a:t>eragakan ragam gerak tari sesuai dengan</a:t>
              </a:r>
              <a:r>
                <a:rPr lang="id-ID" b="1" dirty="0" smtClean="0">
                  <a:solidFill>
                    <a:schemeClr val="tx1"/>
                  </a:solidFill>
                  <a:latin typeface="Berlin Sans FB" pitchFamily="34" charset="0"/>
                </a:rPr>
                <a:t> pendukung pertunjukan</a:t>
              </a:r>
              <a:endParaRPr lang="id-ID" dirty="0"/>
            </a:p>
          </p:txBody>
        </p:sp>
      </p:grpSp>
    </p:spTree>
    <p:extLst>
      <p:ext uri="{BB962C8B-B14F-4D97-AF65-F5344CB8AC3E}">
        <p14:creationId xmlns:p14="http://schemas.microsoft.com/office/powerpoint/2010/main" val="78129692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90800"/>
            <a:ext cx="9144000" cy="1752600"/>
          </a:xfrm>
          <a:solidFill>
            <a:schemeClr val="tx2">
              <a:lumMod val="20000"/>
              <a:lumOff val="80000"/>
            </a:schemeClr>
          </a:solidFill>
        </p:spPr>
        <p:txBody>
          <a:bodyPr>
            <a:normAutofit/>
          </a:bodyPr>
          <a:lstStyle/>
          <a:p>
            <a:pPr algn="ctr">
              <a:spcBef>
                <a:spcPts val="0"/>
              </a:spcBef>
            </a:pPr>
            <a:r>
              <a:rPr lang="en-US" sz="3600" dirty="0" smtClean="0">
                <a:solidFill>
                  <a:srgbClr val="0000CC"/>
                </a:solidFill>
                <a:effectLst>
                  <a:outerShdw blurRad="38100" dist="38100" dir="2700000" algn="tl">
                    <a:srgbClr val="000000">
                      <a:alpha val="43137"/>
                    </a:srgbClr>
                  </a:outerShdw>
                </a:effectLst>
                <a:latin typeface="Berlin Sans FB Demi" pitchFamily="34" charset="0"/>
              </a:rPr>
              <a:t>LAPORAN HASIL BELAJAR</a:t>
            </a:r>
            <a:endParaRPr lang="id-ID" sz="3600" dirty="0" smtClean="0">
              <a:solidFill>
                <a:srgbClr val="0000CC"/>
              </a:solidFill>
              <a:effectLst>
                <a:outerShdw blurRad="38100" dist="38100" dir="2700000" algn="tl">
                  <a:srgbClr val="000000">
                    <a:alpha val="43137"/>
                  </a:srgbClr>
                </a:outerShdw>
              </a:effectLst>
              <a:latin typeface="Berlin Sans FB Demi" pitchFamily="34" charset="0"/>
            </a:endParaRP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41828" y="1245471"/>
            <a:ext cx="5234158" cy="5139559"/>
          </a:xfrm>
        </p:spPr>
        <p:txBody>
          <a:bodyPr>
            <a:noAutofit/>
          </a:bodyPr>
          <a:lstStyle/>
          <a:p>
            <a:pPr marL="268288" lvl="0" indent="-268288">
              <a:spcBef>
                <a:spcPts val="1200"/>
              </a:spcBef>
              <a:buFont typeface="Courier New" pitchFamily="49" charset="0"/>
              <a:buChar char="o"/>
            </a:pPr>
            <a:r>
              <a:rPr lang="en-US" sz="2100" dirty="0" err="1" smtClean="0">
                <a:latin typeface="Berlin Sans FB" pitchFamily="34" charset="0"/>
              </a:rPr>
              <a:t>Laporan</a:t>
            </a:r>
            <a:r>
              <a:rPr lang="en-US" sz="2100" dirty="0" smtClean="0">
                <a:latin typeface="Berlin Sans FB" pitchFamily="34" charset="0"/>
              </a:rPr>
              <a:t> </a:t>
            </a:r>
            <a:r>
              <a:rPr lang="en-US" sz="2100" dirty="0" err="1" smtClean="0">
                <a:latin typeface="Berlin Sans FB" pitchFamily="34" charset="0"/>
              </a:rPr>
              <a:t>hasil</a:t>
            </a:r>
            <a:r>
              <a:rPr lang="en-US" sz="2100" dirty="0" smtClean="0">
                <a:latin typeface="Berlin Sans FB" pitchFamily="34" charset="0"/>
              </a:rPr>
              <a:t> </a:t>
            </a:r>
            <a:r>
              <a:rPr lang="en-US" sz="2100" dirty="0" err="1" smtClean="0">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pendidikan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pada</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akhir</a:t>
            </a:r>
            <a:r>
              <a:rPr lang="en-US" sz="2100" dirty="0" smtClean="0">
                <a:solidFill>
                  <a:schemeClr val="tx2">
                    <a:lumMod val="50000"/>
                  </a:schemeClr>
                </a:solidFill>
                <a:latin typeface="Berlin Sans FB" pitchFamily="34" charset="0"/>
              </a:rPr>
              <a:t> semester, </a:t>
            </a:r>
            <a:r>
              <a:rPr lang="en-US" sz="2100" dirty="0" err="1" smtClean="0">
                <a:solidFill>
                  <a:schemeClr val="tx2">
                    <a:lumMod val="50000"/>
                  </a:schemeClr>
                </a:solidFill>
                <a:latin typeface="Berlin Sans FB" pitchFamily="34" charset="0"/>
              </a:rPr>
              <a:t>dan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akhir</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tahun</a:t>
            </a:r>
            <a:r>
              <a:rPr lang="id-ID" sz="2100" dirty="0" smtClean="0">
                <a:solidFill>
                  <a:schemeClr val="tx2">
                    <a:lumMod val="50000"/>
                  </a:schemeClr>
                </a:solidFill>
                <a:latin typeface="Berlin Sans FB" pitchFamily="34" charset="0"/>
              </a:rPr>
              <a:t> (RAPOR) </a:t>
            </a:r>
            <a:r>
              <a:rPr lang="en-US" sz="2100" dirty="0" err="1" smtClean="0">
                <a:solidFill>
                  <a:schemeClr val="tx2">
                    <a:lumMod val="50000"/>
                  </a:schemeClr>
                </a:solidFill>
                <a:latin typeface="Berlin Sans FB" pitchFamily="34" charset="0"/>
              </a:rPr>
              <a:t>ditetapkan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dalam</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rapat</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dewan</a:t>
            </a:r>
            <a:r>
              <a:rPr lang="en-US" sz="2100" dirty="0" smtClean="0">
                <a:solidFill>
                  <a:schemeClr val="tx2">
                    <a:lumMod val="50000"/>
                  </a:schemeClr>
                </a:solidFill>
                <a:latin typeface="Berlin Sans FB" pitchFamily="34" charset="0"/>
              </a:rPr>
              <a:t> guru </a:t>
            </a:r>
            <a:r>
              <a:rPr lang="en-US" sz="2100" dirty="0" err="1" smtClean="0">
                <a:solidFill>
                  <a:schemeClr val="tx2">
                    <a:lumMod val="50000"/>
                  </a:schemeClr>
                </a:solidFill>
                <a:latin typeface="Berlin Sans FB" pitchFamily="34" charset="0"/>
              </a:rPr>
              <a:t>berdasar</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hasil</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oleh</a:t>
            </a:r>
            <a:r>
              <a:rPr lang="en-US" sz="2100"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Pendidik</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hasil</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oleh</a:t>
            </a:r>
            <a:r>
              <a:rPr lang="en-US" sz="2100"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Satuan</a:t>
            </a:r>
            <a:r>
              <a:rPr lang="en-US" sz="2100" b="1"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Pendidikan</a:t>
            </a:r>
            <a:r>
              <a:rPr lang="id-ID" sz="2100" dirty="0" smtClean="0">
                <a:solidFill>
                  <a:schemeClr val="tx2">
                    <a:lumMod val="50000"/>
                  </a:schemeClr>
                </a:solidFill>
                <a:latin typeface="Berlin Sans FB" pitchFamily="34" charset="0"/>
              </a:rPr>
              <a:t> </a:t>
            </a:r>
          </a:p>
          <a:p>
            <a:pPr marL="268288" lvl="0" indent="-268288">
              <a:spcBef>
                <a:spcPts val="1200"/>
              </a:spcBef>
              <a:buFont typeface="Courier New" pitchFamily="49" charset="0"/>
              <a:buChar char="o"/>
            </a:pPr>
            <a:r>
              <a:rPr lang="id-ID" sz="2100" dirty="0" smtClean="0">
                <a:solidFill>
                  <a:schemeClr val="tx2">
                    <a:lumMod val="50000"/>
                  </a:schemeClr>
                </a:solidFill>
                <a:latin typeface="Berlin Sans FB" pitchFamily="34" charset="0"/>
              </a:rPr>
              <a:t>Hasil penilaian sikap dilaporkan dalam bentuk </a:t>
            </a:r>
            <a:r>
              <a:rPr lang="id-ID" sz="2100" b="1" dirty="0" smtClean="0">
                <a:solidFill>
                  <a:schemeClr val="tx2">
                    <a:lumMod val="50000"/>
                  </a:schemeClr>
                </a:solidFill>
                <a:latin typeface="Berlin Sans FB" pitchFamily="34" charset="0"/>
              </a:rPr>
              <a:t>predikat</a:t>
            </a:r>
            <a:r>
              <a:rPr lang="id-ID" sz="2100" dirty="0" smtClean="0">
                <a:solidFill>
                  <a:schemeClr val="tx2">
                    <a:lumMod val="50000"/>
                  </a:schemeClr>
                </a:solidFill>
                <a:latin typeface="Berlin Sans FB" pitchFamily="34" charset="0"/>
              </a:rPr>
              <a:t> dan </a:t>
            </a:r>
            <a:r>
              <a:rPr lang="id-ID" sz="2100" b="1" dirty="0" smtClean="0">
                <a:solidFill>
                  <a:schemeClr val="tx2">
                    <a:lumMod val="50000"/>
                  </a:schemeClr>
                </a:solidFill>
                <a:latin typeface="Berlin Sans FB" pitchFamily="34" charset="0"/>
              </a:rPr>
              <a:t>deskripsi</a:t>
            </a:r>
            <a:r>
              <a:rPr lang="id-ID" sz="2100" dirty="0" smtClean="0">
                <a:solidFill>
                  <a:schemeClr val="tx2">
                    <a:lumMod val="50000"/>
                  </a:schemeClr>
                </a:solidFill>
                <a:latin typeface="Berlin Sans FB" pitchFamily="34" charset="0"/>
              </a:rPr>
              <a:t>;</a:t>
            </a:r>
          </a:p>
          <a:p>
            <a:pPr marL="268288" lvl="0" indent="-268288">
              <a:spcBef>
                <a:spcPts val="1200"/>
              </a:spcBef>
              <a:buFont typeface="Courier New" pitchFamily="49" charset="0"/>
              <a:buChar char="o"/>
            </a:pPr>
            <a:r>
              <a:rPr lang="id-ID" sz="2100" dirty="0" smtClean="0">
                <a:solidFill>
                  <a:schemeClr val="tx2">
                    <a:lumMod val="50000"/>
                  </a:schemeClr>
                </a:solidFill>
                <a:latin typeface="Berlin Sans FB" pitchFamily="34" charset="0"/>
              </a:rPr>
              <a:t>Hasil penilaian pengetahuan dan keterampilan dilaporkan dalam bentuk </a:t>
            </a:r>
            <a:r>
              <a:rPr lang="id-ID" sz="2100" b="1" dirty="0" smtClean="0">
                <a:solidFill>
                  <a:schemeClr val="tx2">
                    <a:lumMod val="50000"/>
                  </a:schemeClr>
                </a:solidFill>
                <a:latin typeface="Berlin Sans FB" pitchFamily="34" charset="0"/>
              </a:rPr>
              <a:t>nilai pada rentang (0 - 100), predikat dan deskripsi</a:t>
            </a:r>
            <a:r>
              <a:rPr lang="id-ID" sz="2100" dirty="0" smtClean="0">
                <a:solidFill>
                  <a:schemeClr val="tx2">
                    <a:lumMod val="50000"/>
                  </a:schemeClr>
                </a:solidFill>
                <a:latin typeface="Berlin Sans FB" pitchFamily="34" charset="0"/>
              </a:rPr>
              <a:t> </a:t>
            </a:r>
            <a:r>
              <a:rPr lang="id-ID" sz="2100" dirty="0" smtClean="0">
                <a:latin typeface="Berlin Sans FB" pitchFamily="34" charset="0"/>
              </a:rPr>
              <a:t>singkat yang menggambarkan capaian kompetensi yang </a:t>
            </a:r>
            <a:r>
              <a:rPr lang="id-ID" sz="2100" u="sng" dirty="0" smtClean="0">
                <a:latin typeface="Berlin Sans FB" pitchFamily="34" charset="0"/>
              </a:rPr>
              <a:t>menonjol </a:t>
            </a:r>
            <a:r>
              <a:rPr lang="id-ID" sz="2100" dirty="0" smtClean="0">
                <a:latin typeface="Berlin Sans FB" pitchFamily="34" charset="0"/>
              </a:rPr>
              <a:t>dalam satu semester setiap MP</a:t>
            </a:r>
            <a:endParaRPr lang="id-ID" sz="2100" dirty="0" smtClean="0">
              <a:solidFill>
                <a:schemeClr val="tx2">
                  <a:lumMod val="50000"/>
                </a:schemeClr>
              </a:solidFill>
              <a:latin typeface="Berlin Sans FB" pitchFamily="34" charset="0"/>
            </a:endParaRPr>
          </a:p>
          <a:p>
            <a:pPr marL="268288" indent="-268288">
              <a:spcBef>
                <a:spcPts val="1200"/>
              </a:spcBef>
              <a:buFont typeface="Wingdings" pitchFamily="2" charset="2"/>
              <a:buChar char="§"/>
            </a:pPr>
            <a:endParaRPr lang="id-ID" sz="2100" dirty="0" smtClean="0">
              <a:latin typeface="Berlin Sans FB" pitchFamily="34" charset="0"/>
            </a:endParaRPr>
          </a:p>
        </p:txBody>
      </p:sp>
      <p:sp>
        <p:nvSpPr>
          <p:cNvPr id="4" name="Title 1"/>
          <p:cNvSpPr txBox="1">
            <a:spLocks/>
          </p:cNvSpPr>
          <p:nvPr/>
        </p:nvSpPr>
        <p:spPr>
          <a:xfrm>
            <a:off x="0" y="-1"/>
            <a:ext cx="9144000" cy="772511"/>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3600" b="1" dirty="0" smtClean="0">
                <a:solidFill>
                  <a:prstClr val="white"/>
                </a:solidFill>
                <a:latin typeface="Berlin Sans FB" pitchFamily="34" charset="0"/>
              </a:rPr>
              <a:t>LAPORAN HASIL BELAJAR</a:t>
            </a:r>
            <a:endParaRPr lang="id-ID" sz="3600" b="1" dirty="0">
              <a:solidFill>
                <a:prstClr val="white"/>
              </a:solidFill>
              <a:latin typeface="Berlin Sans FB" pitchFamily="34" charset="0"/>
            </a:endParaRPr>
          </a:p>
        </p:txBody>
      </p:sp>
      <p:graphicFrame>
        <p:nvGraphicFramePr>
          <p:cNvPr id="8" name="Content Placeholder 4"/>
          <p:cNvGraphicFramePr>
            <a:graphicFrameLocks/>
          </p:cNvGraphicFramePr>
          <p:nvPr/>
        </p:nvGraphicFramePr>
        <p:xfrm>
          <a:off x="331036" y="2238708"/>
          <a:ext cx="2554045" cy="285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236478" y="2286001"/>
            <a:ext cx="2774737" cy="3200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3526217" y="1198180"/>
            <a:ext cx="5412831" cy="53287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ight Arrow 11"/>
          <p:cNvSpPr/>
          <p:nvPr/>
        </p:nvSpPr>
        <p:spPr>
          <a:xfrm>
            <a:off x="3074274" y="3026990"/>
            <a:ext cx="362607" cy="15607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413967" y="4764605"/>
            <a:ext cx="2545890" cy="584775"/>
          </a:xfrm>
          <a:prstGeom prst="rect">
            <a:avLst/>
          </a:prstGeom>
          <a:noFill/>
        </p:spPr>
        <p:txBody>
          <a:bodyPr wrap="none" lIns="91440" tIns="45720" rIns="91440" bIns="45720">
            <a:spAutoFit/>
          </a:bodyPr>
          <a:lstStyle/>
          <a:p>
            <a:pPr algn="ctr"/>
            <a:r>
              <a:rPr lang="id-ID" sz="3200" cap="none" spc="0" dirty="0" smtClean="0">
                <a:ln w="1905"/>
                <a:solidFill>
                  <a:srgbClr val="0000CC"/>
                </a:solidFill>
                <a:effectLst>
                  <a:innerShdw blurRad="69850" dist="43180" dir="5400000">
                    <a:srgbClr val="000000">
                      <a:alpha val="65000"/>
                    </a:srgbClr>
                  </a:innerShdw>
                </a:effectLst>
                <a:latin typeface="Berlin Sans FB" pitchFamily="34" charset="0"/>
              </a:rPr>
              <a:t>KOMPETENSI</a:t>
            </a:r>
            <a:endParaRPr lang="en-US" sz="3200" cap="none" spc="0" dirty="0">
              <a:ln w="1905"/>
              <a:solidFill>
                <a:srgbClr val="0000CC"/>
              </a:solidFill>
              <a:effectLst>
                <a:innerShdw blurRad="69850" dist="43180" dir="5400000">
                  <a:srgbClr val="000000">
                    <a:alpha val="65000"/>
                  </a:srgbClr>
                </a:innerShdw>
              </a:effectLst>
              <a:latin typeface="Berlin Sans FB" pitchFamily="34" charset="0"/>
            </a:endParaRPr>
          </a:p>
        </p:txBody>
      </p:sp>
    </p:spTree>
    <p:extLst>
      <p:ext uri="{BB962C8B-B14F-4D97-AF65-F5344CB8AC3E}">
        <p14:creationId xmlns:p14="http://schemas.microsoft.com/office/powerpoint/2010/main" val="315926676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p:cNvPicPr>
            <a:picLocks noChangeAspect="1" noChangeArrowheads="1"/>
          </p:cNvPicPr>
          <p:nvPr/>
        </p:nvPicPr>
        <p:blipFill>
          <a:blip r:embed="rId2" cstate="print"/>
          <a:srcRect/>
          <a:stretch>
            <a:fillRect/>
          </a:stretch>
        </p:blipFill>
        <p:spPr bwMode="auto">
          <a:xfrm>
            <a:off x="68583" y="614148"/>
            <a:ext cx="4325996" cy="6177876"/>
          </a:xfrm>
          <a:prstGeom prst="rect">
            <a:avLst/>
          </a:prstGeom>
          <a:ln>
            <a:noFill/>
          </a:ln>
          <a:effectLst>
            <a:outerShdw blurRad="292100" dist="139700" dir="2700000" algn="tl" rotWithShape="0">
              <a:srgbClr val="333333">
                <a:alpha val="65000"/>
              </a:srgbClr>
            </a:outerShdw>
          </a:effectLst>
        </p:spPr>
      </p:pic>
      <p:pic>
        <p:nvPicPr>
          <p:cNvPr id="216067" name="Picture 3"/>
          <p:cNvPicPr>
            <a:picLocks noChangeAspect="1" noChangeArrowheads="1"/>
          </p:cNvPicPr>
          <p:nvPr/>
        </p:nvPicPr>
        <p:blipFill>
          <a:blip r:embed="rId3" cstate="print"/>
          <a:srcRect/>
          <a:stretch>
            <a:fillRect/>
          </a:stretch>
        </p:blipFill>
        <p:spPr bwMode="auto">
          <a:xfrm>
            <a:off x="4556569" y="627762"/>
            <a:ext cx="4489767" cy="6148316"/>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a:xfrm>
            <a:off x="0" y="0"/>
            <a:ext cx="9144000" cy="559558"/>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Berlin Sans FB" pitchFamily="34" charset="0"/>
              </a:rPr>
              <a:t>MODEL RAPOR</a:t>
            </a:r>
            <a:endParaRPr lang="id-ID" sz="3200" b="1" dirty="0">
              <a:solidFill>
                <a:prstClr val="white"/>
              </a:solidFill>
              <a:latin typeface="Berlin Sans FB"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9400" y="1412707"/>
            <a:ext cx="5670142" cy="1200329"/>
          </a:xfrm>
          <a:prstGeom prst="rect">
            <a:avLst/>
          </a:prstGeom>
          <a:noFill/>
        </p:spPr>
        <p:txBody>
          <a:bodyPr wrap="none" rtlCol="0">
            <a:spAutoFit/>
          </a:bodyPr>
          <a:lstStyle/>
          <a:p>
            <a:r>
              <a:rPr lang="en-US" sz="7200" dirty="0" err="1">
                <a:solidFill>
                  <a:srgbClr val="000090"/>
                </a:solidFill>
                <a:latin typeface="Century Gothic"/>
                <a:cs typeface="Century Gothic"/>
              </a:rPr>
              <a:t>Terima</a:t>
            </a:r>
            <a:r>
              <a:rPr lang="en-US" sz="7200" dirty="0">
                <a:solidFill>
                  <a:srgbClr val="000090"/>
                </a:solidFill>
                <a:latin typeface="Century Gothic"/>
                <a:cs typeface="Century Gothic"/>
              </a:rPr>
              <a:t> </a:t>
            </a:r>
            <a:r>
              <a:rPr lang="en-US" sz="7200" dirty="0" err="1">
                <a:solidFill>
                  <a:srgbClr val="000090"/>
                </a:solidFill>
                <a:latin typeface="Century Gothic"/>
                <a:cs typeface="Century Gothic"/>
              </a:rPr>
              <a:t>Kasih</a:t>
            </a:r>
            <a:endParaRPr lang="en-US" sz="7200" dirty="0">
              <a:solidFill>
                <a:srgbClr val="000090"/>
              </a:solidFill>
              <a:latin typeface="Century Gothic"/>
              <a:cs typeface="Century Gothic"/>
            </a:endParaRPr>
          </a:p>
        </p:txBody>
      </p:sp>
      <p:cxnSp>
        <p:nvCxnSpPr>
          <p:cNvPr id="4" name="Straight Connector 3"/>
          <p:cNvCxnSpPr/>
          <p:nvPr/>
        </p:nvCxnSpPr>
        <p:spPr>
          <a:xfrm>
            <a:off x="1193444" y="3031712"/>
            <a:ext cx="7543178" cy="0"/>
          </a:xfrm>
          <a:prstGeom prst="line">
            <a:avLst/>
          </a:prstGeom>
          <a:ln w="28575" cmpd="sng">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5" y="3394688"/>
            <a:ext cx="4671472" cy="769441"/>
          </a:xfrm>
          <a:prstGeom prst="rect">
            <a:avLst/>
          </a:prstGeom>
          <a:noFill/>
        </p:spPr>
        <p:txBody>
          <a:bodyPr wrap="none" rtlCol="0">
            <a:spAutoFit/>
          </a:bodyPr>
          <a:lstStyle/>
          <a:p>
            <a:r>
              <a:rPr lang="en-US" sz="4400" dirty="0" err="1">
                <a:solidFill>
                  <a:srgbClr val="0000CC"/>
                </a:solidFill>
                <a:latin typeface="Chalkduster"/>
                <a:cs typeface="Chalkduster"/>
              </a:rPr>
              <a:t>Selamat</a:t>
            </a:r>
            <a:r>
              <a:rPr lang="en-US" sz="4400" dirty="0">
                <a:solidFill>
                  <a:srgbClr val="0000CC"/>
                </a:solidFill>
                <a:latin typeface="Chalkduster"/>
                <a:cs typeface="Chalkduster"/>
              </a:rPr>
              <a:t> </a:t>
            </a:r>
            <a:r>
              <a:rPr lang="en-US" sz="4400" dirty="0" err="1" smtClean="0">
                <a:solidFill>
                  <a:srgbClr val="0000CC"/>
                </a:solidFill>
                <a:latin typeface="Chalkduster"/>
                <a:cs typeface="Chalkduster"/>
              </a:rPr>
              <a:t>Berk</a:t>
            </a:r>
            <a:r>
              <a:rPr lang="id-ID" sz="4400" dirty="0" smtClean="0">
                <a:solidFill>
                  <a:srgbClr val="0000CC"/>
                </a:solidFill>
                <a:latin typeface="Chalkduster"/>
                <a:cs typeface="Chalkduster"/>
              </a:rPr>
              <a:t>arya</a:t>
            </a:r>
            <a:endParaRPr lang="en-US" sz="4400" dirty="0">
              <a:solidFill>
                <a:srgbClr val="0000CC"/>
              </a:solidFill>
              <a:latin typeface="Chalkduster"/>
              <a:cs typeface="Chalkduster"/>
            </a:endParaRPr>
          </a:p>
        </p:txBody>
      </p:sp>
      <p:sp>
        <p:nvSpPr>
          <p:cNvPr id="6" name="Rectangle 5"/>
          <p:cNvSpPr/>
          <p:nvPr/>
        </p:nvSpPr>
        <p:spPr>
          <a:xfrm>
            <a:off x="0" y="0"/>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429614"/>
            <a:ext cx="1377656" cy="428386"/>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681466" y="5780104"/>
            <a:ext cx="2462534" cy="461665"/>
          </a:xfrm>
          <a:prstGeom prst="rect">
            <a:avLst/>
          </a:prstGeom>
          <a:noFill/>
        </p:spPr>
        <p:txBody>
          <a:bodyPr wrap="none" rtlCol="0">
            <a:spAutoFit/>
          </a:bodyPr>
          <a:lstStyle/>
          <a:p>
            <a:r>
              <a:rPr lang="en-US" sz="2400" dirty="0" err="1" smtClean="0">
                <a:solidFill>
                  <a:srgbClr val="0000CC"/>
                </a:solidFill>
                <a:latin typeface="Chalkduster"/>
                <a:cs typeface="Chalkduster"/>
              </a:rPr>
              <a:t>Agus</a:t>
            </a:r>
            <a:r>
              <a:rPr lang="en-US" sz="2400" dirty="0" smtClean="0">
                <a:solidFill>
                  <a:srgbClr val="0000CC"/>
                </a:solidFill>
                <a:latin typeface="Chalkduster"/>
                <a:cs typeface="Chalkduster"/>
              </a:rPr>
              <a:t> </a:t>
            </a:r>
            <a:r>
              <a:rPr lang="en-US" sz="2400" dirty="0" err="1" smtClean="0">
                <a:solidFill>
                  <a:srgbClr val="0000CC"/>
                </a:solidFill>
                <a:latin typeface="Chalkduster"/>
                <a:cs typeface="Chalkduster"/>
              </a:rPr>
              <a:t>Hermawan</a:t>
            </a:r>
            <a:endParaRPr lang="en-US" sz="2400" dirty="0">
              <a:solidFill>
                <a:srgbClr val="0000CC"/>
              </a:solidFill>
              <a:latin typeface="Chalkduster"/>
              <a:cs typeface="Chalkduster"/>
            </a:endParaRPr>
          </a:p>
        </p:txBody>
      </p:sp>
      <p:sp>
        <p:nvSpPr>
          <p:cNvPr id="3" name="Slide Number Placeholder 2"/>
          <p:cNvSpPr>
            <a:spLocks noGrp="1"/>
          </p:cNvSpPr>
          <p:nvPr>
            <p:ph type="sldNum" sz="quarter" idx="12"/>
          </p:nvPr>
        </p:nvSpPr>
        <p:spPr/>
        <p:txBody>
          <a:bodyPr/>
          <a:lstStyle/>
          <a:p>
            <a:fld id="{99A17DDC-BAA8-4270-A048-1FC5E77155B8}" type="slidenum">
              <a:rPr lang="en-US" smtClean="0"/>
              <a:pPr/>
              <a:t>47</a:t>
            </a:fld>
            <a:endParaRPr lang="en-US"/>
          </a:p>
        </p:txBody>
      </p:sp>
      <p:sp>
        <p:nvSpPr>
          <p:cNvPr id="12" name="TextBox 11"/>
          <p:cNvSpPr txBox="1"/>
          <p:nvPr/>
        </p:nvSpPr>
        <p:spPr>
          <a:xfrm>
            <a:off x="6705600" y="6396335"/>
            <a:ext cx="2448106" cy="461665"/>
          </a:xfrm>
          <a:prstGeom prst="rect">
            <a:avLst/>
          </a:prstGeom>
          <a:noFill/>
        </p:spPr>
        <p:txBody>
          <a:bodyPr wrap="none" rtlCol="0">
            <a:spAutoFit/>
          </a:bodyPr>
          <a:lstStyle/>
          <a:p>
            <a:r>
              <a:rPr lang="en-US" sz="2400" dirty="0" smtClean="0">
                <a:solidFill>
                  <a:schemeClr val="bg1"/>
                </a:solidFill>
                <a:latin typeface="Chalkduster"/>
                <a:cs typeface="Chalkduster"/>
              </a:rPr>
              <a:t>0821-2825-1966</a:t>
            </a:r>
            <a:endParaRPr lang="en-US" sz="2400" dirty="0">
              <a:solidFill>
                <a:schemeClr val="bg1"/>
              </a:solidFill>
              <a:latin typeface="Chalkduster"/>
              <a:cs typeface="Chalkduster"/>
            </a:endParaRPr>
          </a:p>
        </p:txBody>
      </p:sp>
    </p:spTree>
    <p:extLst>
      <p:ext uri="{BB962C8B-B14F-4D97-AF65-F5344CB8AC3E}">
        <p14:creationId xmlns:p14="http://schemas.microsoft.com/office/powerpoint/2010/main" val="60507955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2208</Words>
  <Application>Microsoft Office PowerPoint</Application>
  <PresentationFormat>On-screen Show (4:3)</PresentationFormat>
  <Paragraphs>524</Paragraphs>
  <Slides>47</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Office Theme</vt:lpstr>
      <vt:lpstr>Equation</vt:lpstr>
      <vt:lpstr>PowerPoint Presentation</vt:lpstr>
      <vt:lpstr>PowerPoint Presentation</vt:lpstr>
      <vt:lpstr>PowerPoint Presentation</vt:lpstr>
      <vt:lpstr>STRUKTUR KOMPETENSI</vt:lpstr>
      <vt:lpstr>Penilaian Kelas</vt:lpstr>
      <vt:lpstr>Penilaian Untuk, Sebagai, Dan Atas Pembelajaran</vt:lpstr>
      <vt:lpstr>Perubahan Paradigma</vt:lpstr>
      <vt:lpstr>PowerPoint Presentation</vt:lpstr>
      <vt:lpstr>Hasil Belajar</vt:lpstr>
      <vt:lpstr>Pengertian Penilaian Autentik</vt:lpstr>
      <vt:lpstr>Tujuan Penilaian Autentik</vt:lpstr>
      <vt:lpstr>PowerPoint Presentation</vt:lpstr>
      <vt:lpstr>PowerPoint Presentation</vt:lpstr>
      <vt:lpstr>PowerPoint Presentation</vt:lpstr>
      <vt:lpstr>Penilaian Hasil Belajar Oleh Pendidik</vt:lpstr>
      <vt:lpstr>PowerPoint Presentation</vt:lpstr>
      <vt:lpstr>KRITERIA KETUNTASAN MINIMAL</vt:lpstr>
      <vt:lpstr>GRADASI KOMPETENSI</vt:lpstr>
      <vt:lpstr>PowerPoint Presentation</vt:lpstr>
      <vt:lpstr>PowerPoint Presentation</vt:lpstr>
      <vt:lpstr>PowerPoint Presentation</vt:lpstr>
      <vt:lpstr>PENGERTIAN</vt:lpstr>
      <vt:lpstr>PENILAIAN SIKAP</vt:lpstr>
      <vt:lpstr>PENILAIAN SIKAP</vt:lpstr>
      <vt:lpstr>TAHAPAN PENILAIAN SIKAP</vt:lpstr>
      <vt:lpstr>PowerPoint Presentation</vt:lpstr>
      <vt:lpstr>FORMAT OBSERVASI SIKAP</vt:lpstr>
      <vt:lpstr>PowerPoint Presentation</vt:lpstr>
      <vt:lpstr>PowerPoint Presentation</vt:lpstr>
      <vt:lpstr>PowerPoint Presentation</vt:lpstr>
      <vt:lpstr>PENILAIAN AKHIR SIKAP</vt:lpstr>
      <vt:lpstr>PowerPoint Presentation</vt:lpstr>
      <vt:lpstr>PENGERTIAN</vt:lpstr>
      <vt:lpstr>Teknik &amp; Instrumen Penilaian Pengetahuan</vt:lpstr>
      <vt:lpstr>Teknik &amp; Instrumen Penilaian keterampilan</vt:lpstr>
      <vt:lpstr>PowerPoint Presentation</vt:lpstr>
      <vt:lpstr>PowerPoint Presentation</vt:lpstr>
      <vt:lpstr>PowerPoint Presentation</vt:lpstr>
      <vt:lpstr>PowerPoint Presentation</vt:lpstr>
      <vt:lpstr>PowerPoint Presentation</vt:lpstr>
      <vt:lpstr>PowerPoint Presentation</vt:lpstr>
      <vt:lpstr>PENGERTIAN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17</cp:revision>
  <dcterms:created xsi:type="dcterms:W3CDTF">2017-03-28T23:50:06Z</dcterms:created>
  <dcterms:modified xsi:type="dcterms:W3CDTF">2017-09-06T11:28:29Z</dcterms:modified>
</cp:coreProperties>
</file>