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3"/>
  </p:notesMasterIdLst>
  <p:sldIdLst>
    <p:sldId id="258" r:id="rId2"/>
    <p:sldId id="257" r:id="rId3"/>
    <p:sldId id="347" r:id="rId4"/>
    <p:sldId id="372" r:id="rId5"/>
    <p:sldId id="314" r:id="rId6"/>
    <p:sldId id="380" r:id="rId7"/>
    <p:sldId id="381" r:id="rId8"/>
    <p:sldId id="382" r:id="rId9"/>
    <p:sldId id="383" r:id="rId10"/>
    <p:sldId id="384" r:id="rId11"/>
    <p:sldId id="385" r:id="rId12"/>
    <p:sldId id="386" r:id="rId13"/>
    <p:sldId id="387" r:id="rId14"/>
    <p:sldId id="388" r:id="rId15"/>
    <p:sldId id="389" r:id="rId16"/>
    <p:sldId id="262" r:id="rId17"/>
    <p:sldId id="263" r:id="rId18"/>
    <p:sldId id="264" r:id="rId19"/>
    <p:sldId id="265" r:id="rId20"/>
    <p:sldId id="267" r:id="rId21"/>
    <p:sldId id="268" r:id="rId22"/>
    <p:sldId id="356" r:id="rId23"/>
    <p:sldId id="370" r:id="rId24"/>
    <p:sldId id="371" r:id="rId25"/>
    <p:sldId id="348" r:id="rId26"/>
    <p:sldId id="349" r:id="rId27"/>
    <p:sldId id="350" r:id="rId28"/>
    <p:sldId id="269" r:id="rId29"/>
    <p:sldId id="354" r:id="rId30"/>
    <p:sldId id="373" r:id="rId31"/>
    <p:sldId id="374" r:id="rId32"/>
    <p:sldId id="378" r:id="rId33"/>
    <p:sldId id="375" r:id="rId34"/>
    <p:sldId id="376" r:id="rId35"/>
    <p:sldId id="377" r:id="rId36"/>
    <p:sldId id="379" r:id="rId37"/>
    <p:sldId id="260" r:id="rId38"/>
    <p:sldId id="344" r:id="rId39"/>
    <p:sldId id="261" r:id="rId40"/>
    <p:sldId id="345" r:id="rId41"/>
    <p:sldId id="313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1AC3A1-1406-4CD1-9074-1DF6717D4C32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CC0E51-0A23-412F-8BA1-FE6424424F0E}">
      <dgm:prSet phldrT="[Text]" custT="1"/>
      <dgm:spPr>
        <a:ln w="19050"/>
      </dgm:spPr>
      <dgm:t>
        <a:bodyPr/>
        <a:lstStyle/>
        <a:p>
          <a:r>
            <a:rPr lang="en-US" sz="2800" b="1" dirty="0" err="1" smtClean="0">
              <a:latin typeface="Arial" pitchFamily="34" charset="0"/>
              <a:cs typeface="Arial" pitchFamily="34" charset="0"/>
            </a:rPr>
            <a:t>Kurikulum</a:t>
          </a:r>
          <a:r>
            <a:rPr lang="en-US" sz="2800" b="1" dirty="0" smtClean="0">
              <a:latin typeface="Arial" pitchFamily="34" charset="0"/>
              <a:cs typeface="Arial" pitchFamily="34" charset="0"/>
            </a:rPr>
            <a:t> 2013</a:t>
          </a:r>
          <a:endParaRPr lang="en-US" sz="2800" b="1" dirty="0">
            <a:latin typeface="Arial" pitchFamily="34" charset="0"/>
            <a:cs typeface="Arial" pitchFamily="34" charset="0"/>
          </a:endParaRPr>
        </a:p>
      </dgm:t>
    </dgm:pt>
    <dgm:pt modelId="{9FF8AA7A-A79E-4ED2-AF14-F56CA019713A}" type="parTrans" cxnId="{6BE1D62F-C624-4091-BA3A-774C681C8086}">
      <dgm:prSet/>
      <dgm:spPr/>
      <dgm:t>
        <a:bodyPr/>
        <a:lstStyle/>
        <a:p>
          <a:endParaRPr lang="en-US"/>
        </a:p>
      </dgm:t>
    </dgm:pt>
    <dgm:pt modelId="{82A68F17-10C1-4862-BDC3-922329AF36DA}" type="sibTrans" cxnId="{6BE1D62F-C624-4091-BA3A-774C681C8086}">
      <dgm:prSet/>
      <dgm:spPr/>
      <dgm:t>
        <a:bodyPr/>
        <a:lstStyle/>
        <a:p>
          <a:endParaRPr lang="en-US"/>
        </a:p>
      </dgm:t>
    </dgm:pt>
    <dgm:pt modelId="{B7392FC3-0DF7-4DB1-9A63-6F5E01CBB0D2}">
      <dgm:prSet phldrT="[Text]" custT="1"/>
      <dgm:spPr>
        <a:ln w="19050"/>
      </dgm:spPr>
      <dgm:t>
        <a:bodyPr/>
        <a:lstStyle/>
        <a:p>
          <a:r>
            <a:rPr lang="en-US" sz="2400" dirty="0" err="1" smtClean="0">
              <a:latin typeface="Arial" pitchFamily="34" charset="0"/>
              <a:cs typeface="Arial" pitchFamily="34" charset="0"/>
            </a:rPr>
            <a:t>Tantangan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Internal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EE36F5F6-786F-49D2-959F-7D85E4AB0F86}" type="parTrans" cxnId="{CBB061B6-396A-426B-91D5-3B341FA3AA14}">
      <dgm:prSet/>
      <dgm:spPr/>
      <dgm:t>
        <a:bodyPr/>
        <a:lstStyle/>
        <a:p>
          <a:endParaRPr lang="en-US"/>
        </a:p>
      </dgm:t>
    </dgm:pt>
    <dgm:pt modelId="{257E759E-4D2E-4A5E-8EC0-EB53ACD2F94F}" type="sibTrans" cxnId="{CBB061B6-396A-426B-91D5-3B341FA3AA14}">
      <dgm:prSet/>
      <dgm:spPr/>
      <dgm:t>
        <a:bodyPr/>
        <a:lstStyle/>
        <a:p>
          <a:endParaRPr lang="en-US"/>
        </a:p>
      </dgm:t>
    </dgm:pt>
    <dgm:pt modelId="{59D63A86-2339-45E8-AEAF-193A13E43574}">
      <dgm:prSet phldrT="[Text]" custT="1"/>
      <dgm:spPr>
        <a:ln w="19050"/>
      </dgm:spPr>
      <dgm:t>
        <a:bodyPr/>
        <a:lstStyle/>
        <a:p>
          <a:r>
            <a:rPr lang="en-US" sz="2400" dirty="0" err="1" smtClean="0">
              <a:latin typeface="Arial" pitchFamily="34" charset="0"/>
              <a:cs typeface="Arial" pitchFamily="34" charset="0"/>
            </a:rPr>
            <a:t>Tantangan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dirty="0" err="1" smtClean="0">
              <a:latin typeface="Arial" pitchFamily="34" charset="0"/>
              <a:cs typeface="Arial" pitchFamily="34" charset="0"/>
            </a:rPr>
            <a:t>Eksternal</a:t>
          </a:r>
          <a:endParaRPr lang="en-US" sz="2400" dirty="0" smtClean="0">
            <a:latin typeface="Arial" pitchFamily="34" charset="0"/>
            <a:cs typeface="Arial" pitchFamily="34" charset="0"/>
          </a:endParaRPr>
        </a:p>
        <a:p>
          <a:r>
            <a:rPr lang="en-US" sz="2400" dirty="0" smtClean="0">
              <a:latin typeface="Arial" pitchFamily="34" charset="0"/>
              <a:cs typeface="Arial" pitchFamily="34" charset="0"/>
            </a:rPr>
            <a:t>(</a:t>
          </a:r>
          <a:r>
            <a:rPr lang="en-US" sz="2400" dirty="0" err="1" smtClean="0">
              <a:latin typeface="Arial" pitchFamily="34" charset="0"/>
              <a:cs typeface="Arial" pitchFamily="34" charset="0"/>
            </a:rPr>
            <a:t>Globalisasi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)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9CD84E5F-154D-4575-AEB5-C3D1D89F9AE1}" type="parTrans" cxnId="{BE7692A5-F62D-4D94-8CEB-B5332C067F1B}">
      <dgm:prSet/>
      <dgm:spPr/>
      <dgm:t>
        <a:bodyPr/>
        <a:lstStyle/>
        <a:p>
          <a:endParaRPr lang="en-US"/>
        </a:p>
      </dgm:t>
    </dgm:pt>
    <dgm:pt modelId="{21210086-D005-43B6-93C2-751BEEA67873}" type="sibTrans" cxnId="{BE7692A5-F62D-4D94-8CEB-B5332C067F1B}">
      <dgm:prSet/>
      <dgm:spPr/>
      <dgm:t>
        <a:bodyPr/>
        <a:lstStyle/>
        <a:p>
          <a:endParaRPr lang="en-US"/>
        </a:p>
      </dgm:t>
    </dgm:pt>
    <dgm:pt modelId="{612AF5CC-CDA4-4F8A-AC84-5A0701705F28}">
      <dgm:prSet custT="1"/>
      <dgm:spPr>
        <a:ln w="19050"/>
      </dgm:spPr>
      <dgm:t>
        <a:bodyPr/>
        <a:lstStyle/>
        <a:p>
          <a:r>
            <a:rPr lang="en-US" sz="2000" dirty="0" err="1" smtClean="0">
              <a:latin typeface="Arial" pitchFamily="34" charset="0"/>
              <a:cs typeface="Arial" pitchFamily="34" charset="0"/>
            </a:rPr>
            <a:t>Lingkungan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Hidup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DBB41B76-3367-49D8-965B-A45C6060FBF5}" type="parTrans" cxnId="{276C25F3-E4FA-438D-96D2-024B4F5AF27E}">
      <dgm:prSet/>
      <dgm:spPr/>
      <dgm:t>
        <a:bodyPr/>
        <a:lstStyle/>
        <a:p>
          <a:endParaRPr lang="en-US"/>
        </a:p>
      </dgm:t>
    </dgm:pt>
    <dgm:pt modelId="{178180D1-F209-430B-B788-C2CA354865F6}" type="sibTrans" cxnId="{276C25F3-E4FA-438D-96D2-024B4F5AF27E}">
      <dgm:prSet/>
      <dgm:spPr/>
      <dgm:t>
        <a:bodyPr/>
        <a:lstStyle/>
        <a:p>
          <a:endParaRPr lang="en-US"/>
        </a:p>
      </dgm:t>
    </dgm:pt>
    <dgm:pt modelId="{83E0C0A2-6FF7-4A7F-A7BB-6032D6226131}">
      <dgm:prSet custT="1"/>
      <dgm:spPr>
        <a:ln w="19050"/>
      </dgm:spPr>
      <dgm:t>
        <a:bodyPr/>
        <a:lstStyle/>
        <a:p>
          <a:r>
            <a:rPr lang="en-US" sz="2000" dirty="0" err="1" smtClean="0">
              <a:latin typeface="Arial" pitchFamily="34" charset="0"/>
              <a:cs typeface="Arial" pitchFamily="34" charset="0"/>
            </a:rPr>
            <a:t>Kemajuan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Teknologi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C212928B-2458-42B9-8221-812072950B66}" type="parTrans" cxnId="{E4532AA7-44FF-49CF-A5C7-4A00EB33A913}">
      <dgm:prSet/>
      <dgm:spPr/>
      <dgm:t>
        <a:bodyPr/>
        <a:lstStyle/>
        <a:p>
          <a:endParaRPr lang="en-US"/>
        </a:p>
      </dgm:t>
    </dgm:pt>
    <dgm:pt modelId="{B33C0CFD-2816-4D45-9E55-A0E8BF992AD9}" type="sibTrans" cxnId="{E4532AA7-44FF-49CF-A5C7-4A00EB33A913}">
      <dgm:prSet/>
      <dgm:spPr/>
      <dgm:t>
        <a:bodyPr/>
        <a:lstStyle/>
        <a:p>
          <a:endParaRPr lang="en-US"/>
        </a:p>
      </dgm:t>
    </dgm:pt>
    <dgm:pt modelId="{553EDEB9-9C6D-480F-9CEA-4CE03704F3D5}">
      <dgm:prSet custT="1"/>
      <dgm:spPr>
        <a:ln w="19050"/>
      </dgm:spPr>
      <dgm:t>
        <a:bodyPr/>
        <a:lstStyle/>
        <a:p>
          <a:r>
            <a:rPr lang="en-US" sz="2000" dirty="0" err="1" smtClean="0">
              <a:latin typeface="Arial" pitchFamily="34" charset="0"/>
              <a:cs typeface="Arial" pitchFamily="34" charset="0"/>
            </a:rPr>
            <a:t>Industri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Kreatif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60AC774E-315D-4F00-AA0B-1F2ADC9F9BA1}" type="parTrans" cxnId="{F7BE0564-301C-447A-A698-9EFF36358060}">
      <dgm:prSet/>
      <dgm:spPr/>
      <dgm:t>
        <a:bodyPr/>
        <a:lstStyle/>
        <a:p>
          <a:endParaRPr lang="en-US"/>
        </a:p>
      </dgm:t>
    </dgm:pt>
    <dgm:pt modelId="{9DA531D7-6A12-4843-BB99-CD058E352624}" type="sibTrans" cxnId="{F7BE0564-301C-447A-A698-9EFF36358060}">
      <dgm:prSet/>
      <dgm:spPr/>
      <dgm:t>
        <a:bodyPr/>
        <a:lstStyle/>
        <a:p>
          <a:endParaRPr lang="en-US"/>
        </a:p>
      </dgm:t>
    </dgm:pt>
    <dgm:pt modelId="{DDA80C58-93EF-44C3-BBFB-0E8D4558EEDC}">
      <dgm:prSet custT="1"/>
      <dgm:spPr>
        <a:ln w="19050"/>
      </dgm:spPr>
      <dgm:t>
        <a:bodyPr/>
        <a:lstStyle/>
        <a:p>
          <a:r>
            <a:rPr lang="en-US" sz="2000" dirty="0" err="1" smtClean="0">
              <a:latin typeface="Arial" pitchFamily="34" charset="0"/>
              <a:cs typeface="Arial" pitchFamily="34" charset="0"/>
            </a:rPr>
            <a:t>Kemajuan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Pendidikan</a:t>
          </a:r>
          <a:r>
            <a:rPr lang="en-US" sz="20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dirty="0" err="1" smtClean="0">
              <a:latin typeface="Arial" pitchFamily="34" charset="0"/>
              <a:cs typeface="Arial" pitchFamily="34" charset="0"/>
            </a:rPr>
            <a:t>Internasional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3B2D4BD6-833A-4C19-BCE1-43453F708A63}" type="parTrans" cxnId="{AB9B5ED7-06C8-4E8F-A5B1-4F706A333CE3}">
      <dgm:prSet/>
      <dgm:spPr/>
      <dgm:t>
        <a:bodyPr/>
        <a:lstStyle/>
        <a:p>
          <a:endParaRPr lang="en-US"/>
        </a:p>
      </dgm:t>
    </dgm:pt>
    <dgm:pt modelId="{940D2B3A-2791-457E-B2E1-F608A9DB17ED}" type="sibTrans" cxnId="{AB9B5ED7-06C8-4E8F-A5B1-4F706A333CE3}">
      <dgm:prSet/>
      <dgm:spPr/>
      <dgm:t>
        <a:bodyPr/>
        <a:lstStyle/>
        <a:p>
          <a:endParaRPr lang="en-US"/>
        </a:p>
      </dgm:t>
    </dgm:pt>
    <dgm:pt modelId="{B09B1458-12CD-4282-9410-5C3EE4659ABE}">
      <dgm:prSet custT="1"/>
      <dgm:spPr>
        <a:solidFill>
          <a:schemeClr val="tx2">
            <a:lumMod val="60000"/>
            <a:lumOff val="40000"/>
            <a:alpha val="90000"/>
          </a:schemeClr>
        </a:solidFill>
        <a:ln w="19050"/>
      </dgm:spPr>
      <dgm:t>
        <a:bodyPr/>
        <a:lstStyle/>
        <a:p>
          <a:r>
            <a:rPr lang="en-US" sz="2400" dirty="0" err="1" smtClean="0">
              <a:latin typeface="Arial" pitchFamily="34" charset="0"/>
              <a:cs typeface="Arial" pitchFamily="34" charset="0"/>
            </a:rPr>
            <a:t>Konten</a:t>
          </a:r>
          <a:r>
            <a:rPr lang="en-US" sz="2400" dirty="0" smtClean="0">
              <a:latin typeface="Arial" pitchFamily="34" charset="0"/>
              <a:cs typeface="Arial" pitchFamily="34" charset="0"/>
            </a:rPr>
            <a:t> 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FC1E3654-BC9A-4C75-B536-6E916105775B}" type="parTrans" cxnId="{02222508-3CAB-4E97-8423-B5153A0C702F}">
      <dgm:prSet/>
      <dgm:spPr/>
      <dgm:t>
        <a:bodyPr/>
        <a:lstStyle/>
        <a:p>
          <a:endParaRPr lang="en-US"/>
        </a:p>
      </dgm:t>
    </dgm:pt>
    <dgm:pt modelId="{00826E31-887E-474B-916C-098C99F7E412}" type="sibTrans" cxnId="{02222508-3CAB-4E97-8423-B5153A0C702F}">
      <dgm:prSet/>
      <dgm:spPr/>
      <dgm:t>
        <a:bodyPr/>
        <a:lstStyle/>
        <a:p>
          <a:endParaRPr lang="en-US"/>
        </a:p>
      </dgm:t>
    </dgm:pt>
    <dgm:pt modelId="{D39242D5-EA5E-4BB0-A724-5E45D0565A73}">
      <dgm:prSet/>
      <dgm:spPr>
        <a:solidFill>
          <a:schemeClr val="tx2">
            <a:lumMod val="60000"/>
            <a:lumOff val="40000"/>
            <a:alpha val="90000"/>
          </a:schemeClr>
        </a:solidFill>
        <a:ln w="19050"/>
      </dgm:spPr>
      <dgm:t>
        <a:bodyPr/>
        <a:lstStyle/>
        <a:p>
          <a:r>
            <a:rPr lang="en-US" dirty="0" err="1" smtClean="0">
              <a:latin typeface="Arial" pitchFamily="34" charset="0"/>
              <a:cs typeface="Arial" pitchFamily="34" charset="0"/>
            </a:rPr>
            <a:t>Sistem</a:t>
          </a:r>
          <a:r>
            <a:rPr lang="en-US" dirty="0" smtClean="0">
              <a:latin typeface="Arial" pitchFamily="34" charset="0"/>
              <a:cs typeface="Arial" pitchFamily="34" charset="0"/>
            </a:rPr>
            <a:t> </a:t>
          </a:r>
          <a:r>
            <a:rPr lang="en-US" dirty="0" err="1" smtClean="0">
              <a:latin typeface="Arial" pitchFamily="34" charset="0"/>
              <a:cs typeface="Arial" pitchFamily="34" charset="0"/>
            </a:rPr>
            <a:t>Evaluasi</a:t>
          </a:r>
          <a:endParaRPr lang="en-US" dirty="0">
            <a:latin typeface="Arial" pitchFamily="34" charset="0"/>
            <a:cs typeface="Arial" pitchFamily="34" charset="0"/>
          </a:endParaRPr>
        </a:p>
      </dgm:t>
    </dgm:pt>
    <dgm:pt modelId="{420E7195-94BA-4F5F-98E7-D9B45B11B2A1}" type="parTrans" cxnId="{8AC94F27-89D2-498B-8E0E-9E6A94A95A05}">
      <dgm:prSet/>
      <dgm:spPr/>
      <dgm:t>
        <a:bodyPr/>
        <a:lstStyle/>
        <a:p>
          <a:endParaRPr lang="en-US"/>
        </a:p>
      </dgm:t>
    </dgm:pt>
    <dgm:pt modelId="{4C1D8A8F-63C6-4A87-A4AB-E6BB780738E3}" type="sibTrans" cxnId="{8AC94F27-89D2-498B-8E0E-9E6A94A95A05}">
      <dgm:prSet/>
      <dgm:spPr/>
      <dgm:t>
        <a:bodyPr/>
        <a:lstStyle/>
        <a:p>
          <a:endParaRPr lang="en-US"/>
        </a:p>
      </dgm:t>
    </dgm:pt>
    <dgm:pt modelId="{34E1231C-912D-4480-A6CC-B2DB17C4353D}" type="pres">
      <dgm:prSet presAssocID="{391AC3A1-1406-4CD1-9074-1DF6717D4C3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FF06EE3-77D6-4567-B54F-5D227641D88C}" type="pres">
      <dgm:prSet presAssocID="{40CC0E51-0A23-412F-8BA1-FE6424424F0E}" presName="hierRoot1" presStyleCnt="0"/>
      <dgm:spPr/>
    </dgm:pt>
    <dgm:pt modelId="{260F5DA8-F595-4618-BB07-FF973903C516}" type="pres">
      <dgm:prSet presAssocID="{40CC0E51-0A23-412F-8BA1-FE6424424F0E}" presName="composite" presStyleCnt="0"/>
      <dgm:spPr/>
    </dgm:pt>
    <dgm:pt modelId="{19ACA8B1-9241-46EC-9A3E-A1F06982A979}" type="pres">
      <dgm:prSet presAssocID="{40CC0E51-0A23-412F-8BA1-FE6424424F0E}" presName="background" presStyleLbl="node0" presStyleIdx="0" presStyleCnt="1"/>
      <dgm:spPr/>
    </dgm:pt>
    <dgm:pt modelId="{8F839F7E-A823-4864-A773-FF0C450B5693}" type="pres">
      <dgm:prSet presAssocID="{40CC0E51-0A23-412F-8BA1-FE6424424F0E}" presName="text" presStyleLbl="fgAcc0" presStyleIdx="0" presStyleCnt="1" custScaleX="251219" custLinFactX="15524" custLinFactNeighborX="100000" custLinFactNeighborY="-71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3078B7-ACC0-4250-8196-53C750A07625}" type="pres">
      <dgm:prSet presAssocID="{40CC0E51-0A23-412F-8BA1-FE6424424F0E}" presName="hierChild2" presStyleCnt="0"/>
      <dgm:spPr/>
    </dgm:pt>
    <dgm:pt modelId="{3485822C-C530-4A7C-9C4A-0E5E8ACCD083}" type="pres">
      <dgm:prSet presAssocID="{EE36F5F6-786F-49D2-959F-7D85E4AB0F86}" presName="Name10" presStyleLbl="parChTrans1D2" presStyleIdx="0" presStyleCnt="2"/>
      <dgm:spPr/>
      <dgm:t>
        <a:bodyPr/>
        <a:lstStyle/>
        <a:p>
          <a:endParaRPr lang="en-US"/>
        </a:p>
      </dgm:t>
    </dgm:pt>
    <dgm:pt modelId="{73DFF3A6-42B4-4A99-9502-FC656595B056}" type="pres">
      <dgm:prSet presAssocID="{B7392FC3-0DF7-4DB1-9A63-6F5E01CBB0D2}" presName="hierRoot2" presStyleCnt="0"/>
      <dgm:spPr/>
    </dgm:pt>
    <dgm:pt modelId="{20A08BB5-E7EB-47EE-90CD-325ECE7607E1}" type="pres">
      <dgm:prSet presAssocID="{B7392FC3-0DF7-4DB1-9A63-6F5E01CBB0D2}" presName="composite2" presStyleCnt="0"/>
      <dgm:spPr/>
    </dgm:pt>
    <dgm:pt modelId="{57D83D23-39E0-4737-A323-B492E3525959}" type="pres">
      <dgm:prSet presAssocID="{B7392FC3-0DF7-4DB1-9A63-6F5E01CBB0D2}" presName="background2" presStyleLbl="node2" presStyleIdx="0" presStyleCnt="2"/>
      <dgm:spPr/>
    </dgm:pt>
    <dgm:pt modelId="{26C561E9-76A8-49D7-AA92-ED6A044C11C3}" type="pres">
      <dgm:prSet presAssocID="{B7392FC3-0DF7-4DB1-9A63-6F5E01CBB0D2}" presName="text2" presStyleLbl="fgAcc2" presStyleIdx="0" presStyleCnt="2" custScaleX="136007" custLinFactX="-42234" custLinFactNeighborX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73F31E-B289-4E15-824C-A0F21A1A9F94}" type="pres">
      <dgm:prSet presAssocID="{B7392FC3-0DF7-4DB1-9A63-6F5E01CBB0D2}" presName="hierChild3" presStyleCnt="0"/>
      <dgm:spPr/>
    </dgm:pt>
    <dgm:pt modelId="{2DF7535C-8A10-48A1-A3D1-03C0DAF6D04A}" type="pres">
      <dgm:prSet presAssocID="{9CD84E5F-154D-4575-AEB5-C3D1D89F9AE1}" presName="Name10" presStyleLbl="parChTrans1D2" presStyleIdx="1" presStyleCnt="2"/>
      <dgm:spPr/>
      <dgm:t>
        <a:bodyPr/>
        <a:lstStyle/>
        <a:p>
          <a:endParaRPr lang="en-US"/>
        </a:p>
      </dgm:t>
    </dgm:pt>
    <dgm:pt modelId="{3E45D626-0E3E-4328-8D97-308839E90E22}" type="pres">
      <dgm:prSet presAssocID="{59D63A86-2339-45E8-AEAF-193A13E43574}" presName="hierRoot2" presStyleCnt="0"/>
      <dgm:spPr/>
    </dgm:pt>
    <dgm:pt modelId="{C97CEDE6-FADA-43DA-990B-007A7616AA6C}" type="pres">
      <dgm:prSet presAssocID="{59D63A86-2339-45E8-AEAF-193A13E43574}" presName="composite2" presStyleCnt="0"/>
      <dgm:spPr/>
    </dgm:pt>
    <dgm:pt modelId="{E34F729A-F554-49B0-B407-98C2319DF7BC}" type="pres">
      <dgm:prSet presAssocID="{59D63A86-2339-45E8-AEAF-193A13E43574}" presName="background2" presStyleLbl="node2" presStyleIdx="1" presStyleCnt="2"/>
      <dgm:spPr/>
    </dgm:pt>
    <dgm:pt modelId="{05E654C3-8204-4244-A573-33579128BCF7}" type="pres">
      <dgm:prSet presAssocID="{59D63A86-2339-45E8-AEAF-193A13E43574}" presName="text2" presStyleLbl="fgAcc2" presStyleIdx="1" presStyleCnt="2" custScaleX="275767" custLinFactX="6111" custLinFactNeighborX="100000" custLinFactNeighborY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C8DF39-B5E2-49D1-A6A3-0E680C1EE0FA}" type="pres">
      <dgm:prSet presAssocID="{59D63A86-2339-45E8-AEAF-193A13E43574}" presName="hierChild3" presStyleCnt="0"/>
      <dgm:spPr/>
    </dgm:pt>
    <dgm:pt modelId="{EA48F838-EF9A-4616-8BC4-0DE382B67872}" type="pres">
      <dgm:prSet presAssocID="{DBB41B76-3367-49D8-965B-A45C6060FBF5}" presName="Name17" presStyleLbl="parChTrans1D3" presStyleIdx="0" presStyleCnt="4"/>
      <dgm:spPr/>
      <dgm:t>
        <a:bodyPr/>
        <a:lstStyle/>
        <a:p>
          <a:endParaRPr lang="en-US"/>
        </a:p>
      </dgm:t>
    </dgm:pt>
    <dgm:pt modelId="{8EDD383F-CA22-429B-938D-23A11B8F2221}" type="pres">
      <dgm:prSet presAssocID="{612AF5CC-CDA4-4F8A-AC84-5A0701705F28}" presName="hierRoot3" presStyleCnt="0"/>
      <dgm:spPr/>
    </dgm:pt>
    <dgm:pt modelId="{B12D8D64-8ECF-4302-8488-D98AD02A5A29}" type="pres">
      <dgm:prSet presAssocID="{612AF5CC-CDA4-4F8A-AC84-5A0701705F28}" presName="composite3" presStyleCnt="0"/>
      <dgm:spPr/>
    </dgm:pt>
    <dgm:pt modelId="{C231D6C0-9D51-4635-BBCD-D7E493B7D153}" type="pres">
      <dgm:prSet presAssocID="{612AF5CC-CDA4-4F8A-AC84-5A0701705F28}" presName="background3" presStyleLbl="node3" presStyleIdx="0" presStyleCnt="4"/>
      <dgm:spPr/>
    </dgm:pt>
    <dgm:pt modelId="{6FC95B37-84ED-4A07-9711-8800F0AFC584}" type="pres">
      <dgm:prSet presAssocID="{612AF5CC-CDA4-4F8A-AC84-5A0701705F28}" presName="text3" presStyleLbl="fgAcc3" presStyleIdx="0" presStyleCnt="4" custScaleX="1309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C0B5B8-65B5-43B9-8991-609E674A155B}" type="pres">
      <dgm:prSet presAssocID="{612AF5CC-CDA4-4F8A-AC84-5A0701705F28}" presName="hierChild4" presStyleCnt="0"/>
      <dgm:spPr/>
    </dgm:pt>
    <dgm:pt modelId="{467B88B3-1109-4080-AB7F-812CB4430831}" type="pres">
      <dgm:prSet presAssocID="{C212928B-2458-42B9-8221-812072950B66}" presName="Name17" presStyleLbl="parChTrans1D3" presStyleIdx="1" presStyleCnt="4"/>
      <dgm:spPr/>
      <dgm:t>
        <a:bodyPr/>
        <a:lstStyle/>
        <a:p>
          <a:endParaRPr lang="en-US"/>
        </a:p>
      </dgm:t>
    </dgm:pt>
    <dgm:pt modelId="{8D227BDA-F35A-482D-8B20-2290A7DA1FE3}" type="pres">
      <dgm:prSet presAssocID="{83E0C0A2-6FF7-4A7F-A7BB-6032D6226131}" presName="hierRoot3" presStyleCnt="0"/>
      <dgm:spPr/>
    </dgm:pt>
    <dgm:pt modelId="{5DB8671D-A1FD-49F7-BAE9-E016D7551C10}" type="pres">
      <dgm:prSet presAssocID="{83E0C0A2-6FF7-4A7F-A7BB-6032D6226131}" presName="composite3" presStyleCnt="0"/>
      <dgm:spPr/>
    </dgm:pt>
    <dgm:pt modelId="{15E0BDFC-C16E-47D1-8F91-7528A829F6C2}" type="pres">
      <dgm:prSet presAssocID="{83E0C0A2-6FF7-4A7F-A7BB-6032D6226131}" presName="background3" presStyleLbl="node3" presStyleIdx="1" presStyleCnt="4"/>
      <dgm:spPr/>
    </dgm:pt>
    <dgm:pt modelId="{1C60FCEA-7172-4601-B8DD-D7AA62432069}" type="pres">
      <dgm:prSet presAssocID="{83E0C0A2-6FF7-4A7F-A7BB-6032D6226131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5B3DC1A-35FA-4200-BC2D-8EC30E12A29F}" type="pres">
      <dgm:prSet presAssocID="{83E0C0A2-6FF7-4A7F-A7BB-6032D6226131}" presName="hierChild4" presStyleCnt="0"/>
      <dgm:spPr/>
    </dgm:pt>
    <dgm:pt modelId="{E16A3621-3195-4279-ADA0-62E65B0DB825}" type="pres">
      <dgm:prSet presAssocID="{60AC774E-315D-4F00-AA0B-1F2ADC9F9BA1}" presName="Name17" presStyleLbl="parChTrans1D3" presStyleIdx="2" presStyleCnt="4"/>
      <dgm:spPr/>
      <dgm:t>
        <a:bodyPr/>
        <a:lstStyle/>
        <a:p>
          <a:endParaRPr lang="en-US"/>
        </a:p>
      </dgm:t>
    </dgm:pt>
    <dgm:pt modelId="{02F42699-6A79-4FDE-A83A-C263CFEB958C}" type="pres">
      <dgm:prSet presAssocID="{553EDEB9-9C6D-480F-9CEA-4CE03704F3D5}" presName="hierRoot3" presStyleCnt="0"/>
      <dgm:spPr/>
    </dgm:pt>
    <dgm:pt modelId="{78C40F78-97AB-492E-843D-9AAC9112367B}" type="pres">
      <dgm:prSet presAssocID="{553EDEB9-9C6D-480F-9CEA-4CE03704F3D5}" presName="composite3" presStyleCnt="0"/>
      <dgm:spPr/>
    </dgm:pt>
    <dgm:pt modelId="{C614245B-5EB5-4E7B-89C1-A76F38B35040}" type="pres">
      <dgm:prSet presAssocID="{553EDEB9-9C6D-480F-9CEA-4CE03704F3D5}" presName="background3" presStyleLbl="node3" presStyleIdx="2" presStyleCnt="4"/>
      <dgm:spPr/>
    </dgm:pt>
    <dgm:pt modelId="{C0112700-8F52-4FB0-B68A-9E123C44A423}" type="pres">
      <dgm:prSet presAssocID="{553EDEB9-9C6D-480F-9CEA-4CE03704F3D5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DEAD6F-D4ED-4AD9-BCBE-57E9EE39498E}" type="pres">
      <dgm:prSet presAssocID="{553EDEB9-9C6D-480F-9CEA-4CE03704F3D5}" presName="hierChild4" presStyleCnt="0"/>
      <dgm:spPr/>
    </dgm:pt>
    <dgm:pt modelId="{35EF4817-99A8-4769-ADC2-351F2998784C}" type="pres">
      <dgm:prSet presAssocID="{3B2D4BD6-833A-4C19-BCE1-43453F708A63}" presName="Name17" presStyleLbl="parChTrans1D3" presStyleIdx="3" presStyleCnt="4"/>
      <dgm:spPr/>
      <dgm:t>
        <a:bodyPr/>
        <a:lstStyle/>
        <a:p>
          <a:endParaRPr lang="en-US"/>
        </a:p>
      </dgm:t>
    </dgm:pt>
    <dgm:pt modelId="{4609C77E-C377-43D0-9B94-445F5A869FF7}" type="pres">
      <dgm:prSet presAssocID="{DDA80C58-93EF-44C3-BBFB-0E8D4558EEDC}" presName="hierRoot3" presStyleCnt="0"/>
      <dgm:spPr/>
    </dgm:pt>
    <dgm:pt modelId="{568BE5F4-4DA8-4D7E-95A4-76D9B6BCCFB8}" type="pres">
      <dgm:prSet presAssocID="{DDA80C58-93EF-44C3-BBFB-0E8D4558EEDC}" presName="composite3" presStyleCnt="0"/>
      <dgm:spPr/>
    </dgm:pt>
    <dgm:pt modelId="{7613D0DC-1F00-422A-9A61-21ACB72C61AB}" type="pres">
      <dgm:prSet presAssocID="{DDA80C58-93EF-44C3-BBFB-0E8D4558EEDC}" presName="background3" presStyleLbl="node3" presStyleIdx="3" presStyleCnt="4"/>
      <dgm:spPr/>
    </dgm:pt>
    <dgm:pt modelId="{36F0C698-44E0-47D1-8364-A3B2B4F076AD}" type="pres">
      <dgm:prSet presAssocID="{DDA80C58-93EF-44C3-BBFB-0E8D4558EEDC}" presName="text3" presStyleLbl="fgAcc3" presStyleIdx="3" presStyleCnt="4" custScaleX="163561" custLinFactNeighborX="21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7571C9-BF3B-4DE0-81F7-1515B7670A53}" type="pres">
      <dgm:prSet presAssocID="{DDA80C58-93EF-44C3-BBFB-0E8D4558EEDC}" presName="hierChild4" presStyleCnt="0"/>
      <dgm:spPr/>
    </dgm:pt>
    <dgm:pt modelId="{D96C27E5-4A22-444E-9B25-494F622879B6}" type="pres">
      <dgm:prSet presAssocID="{FC1E3654-BC9A-4C75-B536-6E916105775B}" presName="Name23" presStyleLbl="parChTrans1D4" presStyleIdx="0" presStyleCnt="2"/>
      <dgm:spPr/>
      <dgm:t>
        <a:bodyPr/>
        <a:lstStyle/>
        <a:p>
          <a:endParaRPr lang="en-US"/>
        </a:p>
      </dgm:t>
    </dgm:pt>
    <dgm:pt modelId="{AFFE329B-D8CA-4CB1-86C2-C782C4CD3338}" type="pres">
      <dgm:prSet presAssocID="{B09B1458-12CD-4282-9410-5C3EE4659ABE}" presName="hierRoot4" presStyleCnt="0"/>
      <dgm:spPr/>
    </dgm:pt>
    <dgm:pt modelId="{C622EA2A-DE58-4961-B309-279435B479DE}" type="pres">
      <dgm:prSet presAssocID="{B09B1458-12CD-4282-9410-5C3EE4659ABE}" presName="composite4" presStyleCnt="0"/>
      <dgm:spPr/>
    </dgm:pt>
    <dgm:pt modelId="{D261C8EA-2759-43C9-A348-5C9EA44F4034}" type="pres">
      <dgm:prSet presAssocID="{B09B1458-12CD-4282-9410-5C3EE4659ABE}" presName="background4" presStyleLbl="node4" presStyleIdx="0" presStyleCnt="2"/>
      <dgm:spPr/>
    </dgm:pt>
    <dgm:pt modelId="{15924C03-2C54-4E4D-84FD-EE293BDA31E2}" type="pres">
      <dgm:prSet presAssocID="{B09B1458-12CD-4282-9410-5C3EE4659ABE}" presName="text4" presStyleLbl="fgAcc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A46EFE-6414-4331-BAF1-B6294C6789A6}" type="pres">
      <dgm:prSet presAssocID="{B09B1458-12CD-4282-9410-5C3EE4659ABE}" presName="hierChild5" presStyleCnt="0"/>
      <dgm:spPr/>
    </dgm:pt>
    <dgm:pt modelId="{81160A53-885D-496E-B832-A9B125BA4033}" type="pres">
      <dgm:prSet presAssocID="{420E7195-94BA-4F5F-98E7-D9B45B11B2A1}" presName="Name23" presStyleLbl="parChTrans1D4" presStyleIdx="1" presStyleCnt="2"/>
      <dgm:spPr/>
      <dgm:t>
        <a:bodyPr/>
        <a:lstStyle/>
        <a:p>
          <a:endParaRPr lang="en-US"/>
        </a:p>
      </dgm:t>
    </dgm:pt>
    <dgm:pt modelId="{BBF757DF-78A8-4E36-BF41-073AF0726A43}" type="pres">
      <dgm:prSet presAssocID="{D39242D5-EA5E-4BB0-A724-5E45D0565A73}" presName="hierRoot4" presStyleCnt="0"/>
      <dgm:spPr/>
    </dgm:pt>
    <dgm:pt modelId="{5F467362-747C-476C-9930-DC72627177E8}" type="pres">
      <dgm:prSet presAssocID="{D39242D5-EA5E-4BB0-A724-5E45D0565A73}" presName="composite4" presStyleCnt="0"/>
      <dgm:spPr/>
    </dgm:pt>
    <dgm:pt modelId="{0A75A18C-F61C-4884-9506-7F827EB0CE84}" type="pres">
      <dgm:prSet presAssocID="{D39242D5-EA5E-4BB0-A724-5E45D0565A73}" presName="background4" presStyleLbl="node4" presStyleIdx="1" presStyleCnt="2"/>
      <dgm:spPr/>
    </dgm:pt>
    <dgm:pt modelId="{80D96CEE-A94B-47B3-82B3-64A5C9240FFA}" type="pres">
      <dgm:prSet presAssocID="{D39242D5-EA5E-4BB0-A724-5E45D0565A73}" presName="text4" presStyleLbl="fgAcc4" presStyleIdx="1" presStyleCnt="2" custScaleX="1420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8374E6-F0E2-402A-901C-2BAAA99E3C36}" type="pres">
      <dgm:prSet presAssocID="{D39242D5-EA5E-4BB0-A724-5E45D0565A73}" presName="hierChild5" presStyleCnt="0"/>
      <dgm:spPr/>
    </dgm:pt>
  </dgm:ptLst>
  <dgm:cxnLst>
    <dgm:cxn modelId="{15821928-E4BA-430F-96C1-2397FD4628EF}" type="presOf" srcId="{9CD84E5F-154D-4575-AEB5-C3D1D89F9AE1}" destId="{2DF7535C-8A10-48A1-A3D1-03C0DAF6D04A}" srcOrd="0" destOrd="0" presId="urn:microsoft.com/office/officeart/2005/8/layout/hierarchy1"/>
    <dgm:cxn modelId="{7550C0B6-5169-4D46-84AA-6F86E285F22F}" type="presOf" srcId="{D39242D5-EA5E-4BB0-A724-5E45D0565A73}" destId="{80D96CEE-A94B-47B3-82B3-64A5C9240FFA}" srcOrd="0" destOrd="0" presId="urn:microsoft.com/office/officeart/2005/8/layout/hierarchy1"/>
    <dgm:cxn modelId="{B4193723-6449-4B7E-B3BC-C40D709FB6EB}" type="presOf" srcId="{EE36F5F6-786F-49D2-959F-7D85E4AB0F86}" destId="{3485822C-C530-4A7C-9C4A-0E5E8ACCD083}" srcOrd="0" destOrd="0" presId="urn:microsoft.com/office/officeart/2005/8/layout/hierarchy1"/>
    <dgm:cxn modelId="{03D3668C-33EA-4D39-87D3-F3E8203C8ADD}" type="presOf" srcId="{B09B1458-12CD-4282-9410-5C3EE4659ABE}" destId="{15924C03-2C54-4E4D-84FD-EE293BDA31E2}" srcOrd="0" destOrd="0" presId="urn:microsoft.com/office/officeart/2005/8/layout/hierarchy1"/>
    <dgm:cxn modelId="{E4532AA7-44FF-49CF-A5C7-4A00EB33A913}" srcId="{59D63A86-2339-45E8-AEAF-193A13E43574}" destId="{83E0C0A2-6FF7-4A7F-A7BB-6032D6226131}" srcOrd="1" destOrd="0" parTransId="{C212928B-2458-42B9-8221-812072950B66}" sibTransId="{B33C0CFD-2816-4D45-9E55-A0E8BF992AD9}"/>
    <dgm:cxn modelId="{92C308EC-44B1-429F-8E1F-8A157F847689}" type="presOf" srcId="{391AC3A1-1406-4CD1-9074-1DF6717D4C32}" destId="{34E1231C-912D-4480-A6CC-B2DB17C4353D}" srcOrd="0" destOrd="0" presId="urn:microsoft.com/office/officeart/2005/8/layout/hierarchy1"/>
    <dgm:cxn modelId="{B0EF82AF-E2A6-47C5-9DB5-4F9C9F07BE75}" type="presOf" srcId="{83E0C0A2-6FF7-4A7F-A7BB-6032D6226131}" destId="{1C60FCEA-7172-4601-B8DD-D7AA62432069}" srcOrd="0" destOrd="0" presId="urn:microsoft.com/office/officeart/2005/8/layout/hierarchy1"/>
    <dgm:cxn modelId="{F295A3F8-23FD-44D2-B9F1-D6516C05F2E2}" type="presOf" srcId="{40CC0E51-0A23-412F-8BA1-FE6424424F0E}" destId="{8F839F7E-A823-4864-A773-FF0C450B5693}" srcOrd="0" destOrd="0" presId="urn:microsoft.com/office/officeart/2005/8/layout/hierarchy1"/>
    <dgm:cxn modelId="{8B2355B7-7DC0-4406-8C7A-E28B6B24E7BC}" type="presOf" srcId="{FC1E3654-BC9A-4C75-B536-6E916105775B}" destId="{D96C27E5-4A22-444E-9B25-494F622879B6}" srcOrd="0" destOrd="0" presId="urn:microsoft.com/office/officeart/2005/8/layout/hierarchy1"/>
    <dgm:cxn modelId="{276C25F3-E4FA-438D-96D2-024B4F5AF27E}" srcId="{59D63A86-2339-45E8-AEAF-193A13E43574}" destId="{612AF5CC-CDA4-4F8A-AC84-5A0701705F28}" srcOrd="0" destOrd="0" parTransId="{DBB41B76-3367-49D8-965B-A45C6060FBF5}" sibTransId="{178180D1-F209-430B-B788-C2CA354865F6}"/>
    <dgm:cxn modelId="{BE7692A5-F62D-4D94-8CEB-B5332C067F1B}" srcId="{40CC0E51-0A23-412F-8BA1-FE6424424F0E}" destId="{59D63A86-2339-45E8-AEAF-193A13E43574}" srcOrd="1" destOrd="0" parTransId="{9CD84E5F-154D-4575-AEB5-C3D1D89F9AE1}" sibTransId="{21210086-D005-43B6-93C2-751BEEA67873}"/>
    <dgm:cxn modelId="{97845E81-274E-4AFB-AB0E-AFB385E408DD}" type="presOf" srcId="{C212928B-2458-42B9-8221-812072950B66}" destId="{467B88B3-1109-4080-AB7F-812CB4430831}" srcOrd="0" destOrd="0" presId="urn:microsoft.com/office/officeart/2005/8/layout/hierarchy1"/>
    <dgm:cxn modelId="{1FA62E5E-12F1-4D1F-86BE-A3287C512074}" type="presOf" srcId="{3B2D4BD6-833A-4C19-BCE1-43453F708A63}" destId="{35EF4817-99A8-4769-ADC2-351F2998784C}" srcOrd="0" destOrd="0" presId="urn:microsoft.com/office/officeart/2005/8/layout/hierarchy1"/>
    <dgm:cxn modelId="{D030F094-CF52-4398-84EE-808F9A6D7B00}" type="presOf" srcId="{DBB41B76-3367-49D8-965B-A45C6060FBF5}" destId="{EA48F838-EF9A-4616-8BC4-0DE382B67872}" srcOrd="0" destOrd="0" presId="urn:microsoft.com/office/officeart/2005/8/layout/hierarchy1"/>
    <dgm:cxn modelId="{F0BBF62C-BC22-4CDB-927C-00C4686491D7}" type="presOf" srcId="{DDA80C58-93EF-44C3-BBFB-0E8D4558EEDC}" destId="{36F0C698-44E0-47D1-8364-A3B2B4F076AD}" srcOrd="0" destOrd="0" presId="urn:microsoft.com/office/officeart/2005/8/layout/hierarchy1"/>
    <dgm:cxn modelId="{AB9B5ED7-06C8-4E8F-A5B1-4F706A333CE3}" srcId="{59D63A86-2339-45E8-AEAF-193A13E43574}" destId="{DDA80C58-93EF-44C3-BBFB-0E8D4558EEDC}" srcOrd="3" destOrd="0" parTransId="{3B2D4BD6-833A-4C19-BCE1-43453F708A63}" sibTransId="{940D2B3A-2791-457E-B2E1-F608A9DB17ED}"/>
    <dgm:cxn modelId="{D8EACF53-28F9-4947-A847-9F58D0F626AD}" type="presOf" srcId="{60AC774E-315D-4F00-AA0B-1F2ADC9F9BA1}" destId="{E16A3621-3195-4279-ADA0-62E65B0DB825}" srcOrd="0" destOrd="0" presId="urn:microsoft.com/office/officeart/2005/8/layout/hierarchy1"/>
    <dgm:cxn modelId="{87F17C1F-C3AE-4960-8A5F-B8256F84DF57}" type="presOf" srcId="{612AF5CC-CDA4-4F8A-AC84-5A0701705F28}" destId="{6FC95B37-84ED-4A07-9711-8800F0AFC584}" srcOrd="0" destOrd="0" presId="urn:microsoft.com/office/officeart/2005/8/layout/hierarchy1"/>
    <dgm:cxn modelId="{B7CC813E-2440-4E11-9FA9-8A4BA69B8D70}" type="presOf" srcId="{B7392FC3-0DF7-4DB1-9A63-6F5E01CBB0D2}" destId="{26C561E9-76A8-49D7-AA92-ED6A044C11C3}" srcOrd="0" destOrd="0" presId="urn:microsoft.com/office/officeart/2005/8/layout/hierarchy1"/>
    <dgm:cxn modelId="{4260E714-3FBC-41EA-B618-24508431D9D4}" type="presOf" srcId="{420E7195-94BA-4F5F-98E7-D9B45B11B2A1}" destId="{81160A53-885D-496E-B832-A9B125BA4033}" srcOrd="0" destOrd="0" presId="urn:microsoft.com/office/officeart/2005/8/layout/hierarchy1"/>
    <dgm:cxn modelId="{96E6CF6A-DFA7-44AC-8666-DEADC7D52409}" type="presOf" srcId="{553EDEB9-9C6D-480F-9CEA-4CE03704F3D5}" destId="{C0112700-8F52-4FB0-B68A-9E123C44A423}" srcOrd="0" destOrd="0" presId="urn:microsoft.com/office/officeart/2005/8/layout/hierarchy1"/>
    <dgm:cxn modelId="{6BE1D62F-C624-4091-BA3A-774C681C8086}" srcId="{391AC3A1-1406-4CD1-9074-1DF6717D4C32}" destId="{40CC0E51-0A23-412F-8BA1-FE6424424F0E}" srcOrd="0" destOrd="0" parTransId="{9FF8AA7A-A79E-4ED2-AF14-F56CA019713A}" sibTransId="{82A68F17-10C1-4862-BDC3-922329AF36DA}"/>
    <dgm:cxn modelId="{CBB061B6-396A-426B-91D5-3B341FA3AA14}" srcId="{40CC0E51-0A23-412F-8BA1-FE6424424F0E}" destId="{B7392FC3-0DF7-4DB1-9A63-6F5E01CBB0D2}" srcOrd="0" destOrd="0" parTransId="{EE36F5F6-786F-49D2-959F-7D85E4AB0F86}" sibTransId="{257E759E-4D2E-4A5E-8EC0-EB53ACD2F94F}"/>
    <dgm:cxn modelId="{F7BE0564-301C-447A-A698-9EFF36358060}" srcId="{59D63A86-2339-45E8-AEAF-193A13E43574}" destId="{553EDEB9-9C6D-480F-9CEA-4CE03704F3D5}" srcOrd="2" destOrd="0" parTransId="{60AC774E-315D-4F00-AA0B-1F2ADC9F9BA1}" sibTransId="{9DA531D7-6A12-4843-BB99-CD058E352624}"/>
    <dgm:cxn modelId="{8AC94F27-89D2-498B-8E0E-9E6A94A95A05}" srcId="{DDA80C58-93EF-44C3-BBFB-0E8D4558EEDC}" destId="{D39242D5-EA5E-4BB0-A724-5E45D0565A73}" srcOrd="1" destOrd="0" parTransId="{420E7195-94BA-4F5F-98E7-D9B45B11B2A1}" sibTransId="{4C1D8A8F-63C6-4A87-A4AB-E6BB780738E3}"/>
    <dgm:cxn modelId="{2ACC5C2B-A991-431D-BE01-3E94271EC824}" type="presOf" srcId="{59D63A86-2339-45E8-AEAF-193A13E43574}" destId="{05E654C3-8204-4244-A573-33579128BCF7}" srcOrd="0" destOrd="0" presId="urn:microsoft.com/office/officeart/2005/8/layout/hierarchy1"/>
    <dgm:cxn modelId="{02222508-3CAB-4E97-8423-B5153A0C702F}" srcId="{DDA80C58-93EF-44C3-BBFB-0E8D4558EEDC}" destId="{B09B1458-12CD-4282-9410-5C3EE4659ABE}" srcOrd="0" destOrd="0" parTransId="{FC1E3654-BC9A-4C75-B536-6E916105775B}" sibTransId="{00826E31-887E-474B-916C-098C99F7E412}"/>
    <dgm:cxn modelId="{D6976431-7B21-4FE4-9938-74C5C8E14271}" type="presParOf" srcId="{34E1231C-912D-4480-A6CC-B2DB17C4353D}" destId="{1FF06EE3-77D6-4567-B54F-5D227641D88C}" srcOrd="0" destOrd="0" presId="urn:microsoft.com/office/officeart/2005/8/layout/hierarchy1"/>
    <dgm:cxn modelId="{E32DB92B-D1A1-4200-852A-D893D2ED4ED0}" type="presParOf" srcId="{1FF06EE3-77D6-4567-B54F-5D227641D88C}" destId="{260F5DA8-F595-4618-BB07-FF973903C516}" srcOrd="0" destOrd="0" presId="urn:microsoft.com/office/officeart/2005/8/layout/hierarchy1"/>
    <dgm:cxn modelId="{D6703533-3019-4834-8F57-B946DB843D5C}" type="presParOf" srcId="{260F5DA8-F595-4618-BB07-FF973903C516}" destId="{19ACA8B1-9241-46EC-9A3E-A1F06982A979}" srcOrd="0" destOrd="0" presId="urn:microsoft.com/office/officeart/2005/8/layout/hierarchy1"/>
    <dgm:cxn modelId="{BAD0C66D-4481-43C7-BF50-A966D3855006}" type="presParOf" srcId="{260F5DA8-F595-4618-BB07-FF973903C516}" destId="{8F839F7E-A823-4864-A773-FF0C450B5693}" srcOrd="1" destOrd="0" presId="urn:microsoft.com/office/officeart/2005/8/layout/hierarchy1"/>
    <dgm:cxn modelId="{500502E5-37CE-45CF-B48D-EC41793C838D}" type="presParOf" srcId="{1FF06EE3-77D6-4567-B54F-5D227641D88C}" destId="{B33078B7-ACC0-4250-8196-53C750A07625}" srcOrd="1" destOrd="0" presId="urn:microsoft.com/office/officeart/2005/8/layout/hierarchy1"/>
    <dgm:cxn modelId="{8613F56E-F8F7-4B17-AAEF-4D0FD5214F07}" type="presParOf" srcId="{B33078B7-ACC0-4250-8196-53C750A07625}" destId="{3485822C-C530-4A7C-9C4A-0E5E8ACCD083}" srcOrd="0" destOrd="0" presId="urn:microsoft.com/office/officeart/2005/8/layout/hierarchy1"/>
    <dgm:cxn modelId="{94E7836D-5805-4DFB-95F1-7F08D959A810}" type="presParOf" srcId="{B33078B7-ACC0-4250-8196-53C750A07625}" destId="{73DFF3A6-42B4-4A99-9502-FC656595B056}" srcOrd="1" destOrd="0" presId="urn:microsoft.com/office/officeart/2005/8/layout/hierarchy1"/>
    <dgm:cxn modelId="{3ADF3C78-F272-49A0-AAC9-772D8BBB5132}" type="presParOf" srcId="{73DFF3A6-42B4-4A99-9502-FC656595B056}" destId="{20A08BB5-E7EB-47EE-90CD-325ECE7607E1}" srcOrd="0" destOrd="0" presId="urn:microsoft.com/office/officeart/2005/8/layout/hierarchy1"/>
    <dgm:cxn modelId="{1FCA35F4-E7CA-41A0-8779-20116439D6D0}" type="presParOf" srcId="{20A08BB5-E7EB-47EE-90CD-325ECE7607E1}" destId="{57D83D23-39E0-4737-A323-B492E3525959}" srcOrd="0" destOrd="0" presId="urn:microsoft.com/office/officeart/2005/8/layout/hierarchy1"/>
    <dgm:cxn modelId="{FD467456-6EE0-4577-B8DE-387D7D405996}" type="presParOf" srcId="{20A08BB5-E7EB-47EE-90CD-325ECE7607E1}" destId="{26C561E9-76A8-49D7-AA92-ED6A044C11C3}" srcOrd="1" destOrd="0" presId="urn:microsoft.com/office/officeart/2005/8/layout/hierarchy1"/>
    <dgm:cxn modelId="{1ED7D850-FE28-430A-B3EB-72D488EF638F}" type="presParOf" srcId="{73DFF3A6-42B4-4A99-9502-FC656595B056}" destId="{B273F31E-B289-4E15-824C-A0F21A1A9F94}" srcOrd="1" destOrd="0" presId="urn:microsoft.com/office/officeart/2005/8/layout/hierarchy1"/>
    <dgm:cxn modelId="{BBAA2BCD-3F07-41D9-B998-AC194CD60E3C}" type="presParOf" srcId="{B33078B7-ACC0-4250-8196-53C750A07625}" destId="{2DF7535C-8A10-48A1-A3D1-03C0DAF6D04A}" srcOrd="2" destOrd="0" presId="urn:microsoft.com/office/officeart/2005/8/layout/hierarchy1"/>
    <dgm:cxn modelId="{8B5F8F96-099F-45B3-8A57-A6B1DBC45439}" type="presParOf" srcId="{B33078B7-ACC0-4250-8196-53C750A07625}" destId="{3E45D626-0E3E-4328-8D97-308839E90E22}" srcOrd="3" destOrd="0" presId="urn:microsoft.com/office/officeart/2005/8/layout/hierarchy1"/>
    <dgm:cxn modelId="{1B2CBA35-908E-4AEB-8D48-90731DE79729}" type="presParOf" srcId="{3E45D626-0E3E-4328-8D97-308839E90E22}" destId="{C97CEDE6-FADA-43DA-990B-007A7616AA6C}" srcOrd="0" destOrd="0" presId="urn:microsoft.com/office/officeart/2005/8/layout/hierarchy1"/>
    <dgm:cxn modelId="{A7254654-1912-470A-813C-763A185ABCC6}" type="presParOf" srcId="{C97CEDE6-FADA-43DA-990B-007A7616AA6C}" destId="{E34F729A-F554-49B0-B407-98C2319DF7BC}" srcOrd="0" destOrd="0" presId="urn:microsoft.com/office/officeart/2005/8/layout/hierarchy1"/>
    <dgm:cxn modelId="{E4C1EA09-1AFF-4BB2-93B2-4248C3595840}" type="presParOf" srcId="{C97CEDE6-FADA-43DA-990B-007A7616AA6C}" destId="{05E654C3-8204-4244-A573-33579128BCF7}" srcOrd="1" destOrd="0" presId="urn:microsoft.com/office/officeart/2005/8/layout/hierarchy1"/>
    <dgm:cxn modelId="{FBB7826A-7BE0-4250-A829-C13A4259E311}" type="presParOf" srcId="{3E45D626-0E3E-4328-8D97-308839E90E22}" destId="{65C8DF39-B5E2-49D1-A6A3-0E680C1EE0FA}" srcOrd="1" destOrd="0" presId="urn:microsoft.com/office/officeart/2005/8/layout/hierarchy1"/>
    <dgm:cxn modelId="{217C392F-7599-45BE-8B53-4F419DED472E}" type="presParOf" srcId="{65C8DF39-B5E2-49D1-A6A3-0E680C1EE0FA}" destId="{EA48F838-EF9A-4616-8BC4-0DE382B67872}" srcOrd="0" destOrd="0" presId="urn:microsoft.com/office/officeart/2005/8/layout/hierarchy1"/>
    <dgm:cxn modelId="{789EE48B-7238-4A69-A870-46EF82CF4262}" type="presParOf" srcId="{65C8DF39-B5E2-49D1-A6A3-0E680C1EE0FA}" destId="{8EDD383F-CA22-429B-938D-23A11B8F2221}" srcOrd="1" destOrd="0" presId="urn:microsoft.com/office/officeart/2005/8/layout/hierarchy1"/>
    <dgm:cxn modelId="{5E84473C-E1EE-4527-8E80-0CD389173B1F}" type="presParOf" srcId="{8EDD383F-CA22-429B-938D-23A11B8F2221}" destId="{B12D8D64-8ECF-4302-8488-D98AD02A5A29}" srcOrd="0" destOrd="0" presId="urn:microsoft.com/office/officeart/2005/8/layout/hierarchy1"/>
    <dgm:cxn modelId="{E763EFA1-7571-4E46-AF2D-A3DF5CF19BF4}" type="presParOf" srcId="{B12D8D64-8ECF-4302-8488-D98AD02A5A29}" destId="{C231D6C0-9D51-4635-BBCD-D7E493B7D153}" srcOrd="0" destOrd="0" presId="urn:microsoft.com/office/officeart/2005/8/layout/hierarchy1"/>
    <dgm:cxn modelId="{46FEA6CC-5D74-4324-A2C9-F493DC2F32F1}" type="presParOf" srcId="{B12D8D64-8ECF-4302-8488-D98AD02A5A29}" destId="{6FC95B37-84ED-4A07-9711-8800F0AFC584}" srcOrd="1" destOrd="0" presId="urn:microsoft.com/office/officeart/2005/8/layout/hierarchy1"/>
    <dgm:cxn modelId="{7C26D7BA-6233-4C81-8349-C1100D9AF3CD}" type="presParOf" srcId="{8EDD383F-CA22-429B-938D-23A11B8F2221}" destId="{AEC0B5B8-65B5-43B9-8991-609E674A155B}" srcOrd="1" destOrd="0" presId="urn:microsoft.com/office/officeart/2005/8/layout/hierarchy1"/>
    <dgm:cxn modelId="{FDB1D77C-0450-4D84-88EF-A4128D0BD74E}" type="presParOf" srcId="{65C8DF39-B5E2-49D1-A6A3-0E680C1EE0FA}" destId="{467B88B3-1109-4080-AB7F-812CB4430831}" srcOrd="2" destOrd="0" presId="urn:microsoft.com/office/officeart/2005/8/layout/hierarchy1"/>
    <dgm:cxn modelId="{66C7B7E4-D52F-456A-B197-E96697E18CFD}" type="presParOf" srcId="{65C8DF39-B5E2-49D1-A6A3-0E680C1EE0FA}" destId="{8D227BDA-F35A-482D-8B20-2290A7DA1FE3}" srcOrd="3" destOrd="0" presId="urn:microsoft.com/office/officeart/2005/8/layout/hierarchy1"/>
    <dgm:cxn modelId="{77EF2352-BDFA-4CAB-9A11-8F8B9F782F61}" type="presParOf" srcId="{8D227BDA-F35A-482D-8B20-2290A7DA1FE3}" destId="{5DB8671D-A1FD-49F7-BAE9-E016D7551C10}" srcOrd="0" destOrd="0" presId="urn:microsoft.com/office/officeart/2005/8/layout/hierarchy1"/>
    <dgm:cxn modelId="{8256E9C4-D93F-4C7E-B818-824E622CFEC5}" type="presParOf" srcId="{5DB8671D-A1FD-49F7-BAE9-E016D7551C10}" destId="{15E0BDFC-C16E-47D1-8F91-7528A829F6C2}" srcOrd="0" destOrd="0" presId="urn:microsoft.com/office/officeart/2005/8/layout/hierarchy1"/>
    <dgm:cxn modelId="{1D2491C6-7AC8-4C09-9043-1CA646EE6968}" type="presParOf" srcId="{5DB8671D-A1FD-49F7-BAE9-E016D7551C10}" destId="{1C60FCEA-7172-4601-B8DD-D7AA62432069}" srcOrd="1" destOrd="0" presId="urn:microsoft.com/office/officeart/2005/8/layout/hierarchy1"/>
    <dgm:cxn modelId="{3DAD5498-12E7-4CFD-9AC4-60C28AFAECA1}" type="presParOf" srcId="{8D227BDA-F35A-482D-8B20-2290A7DA1FE3}" destId="{C5B3DC1A-35FA-4200-BC2D-8EC30E12A29F}" srcOrd="1" destOrd="0" presId="urn:microsoft.com/office/officeart/2005/8/layout/hierarchy1"/>
    <dgm:cxn modelId="{0DD09870-48A7-4918-8C44-96598971B8A6}" type="presParOf" srcId="{65C8DF39-B5E2-49D1-A6A3-0E680C1EE0FA}" destId="{E16A3621-3195-4279-ADA0-62E65B0DB825}" srcOrd="4" destOrd="0" presId="urn:microsoft.com/office/officeart/2005/8/layout/hierarchy1"/>
    <dgm:cxn modelId="{F97B6705-49D2-4AD2-8F05-7395CAAD46BD}" type="presParOf" srcId="{65C8DF39-B5E2-49D1-A6A3-0E680C1EE0FA}" destId="{02F42699-6A79-4FDE-A83A-C263CFEB958C}" srcOrd="5" destOrd="0" presId="urn:microsoft.com/office/officeart/2005/8/layout/hierarchy1"/>
    <dgm:cxn modelId="{4C62BAE4-8DA6-4C21-9676-B3170AA8E3B3}" type="presParOf" srcId="{02F42699-6A79-4FDE-A83A-C263CFEB958C}" destId="{78C40F78-97AB-492E-843D-9AAC9112367B}" srcOrd="0" destOrd="0" presId="urn:microsoft.com/office/officeart/2005/8/layout/hierarchy1"/>
    <dgm:cxn modelId="{1DF150F3-7C4F-4FF6-B89A-88556D56F309}" type="presParOf" srcId="{78C40F78-97AB-492E-843D-9AAC9112367B}" destId="{C614245B-5EB5-4E7B-89C1-A76F38B35040}" srcOrd="0" destOrd="0" presId="urn:microsoft.com/office/officeart/2005/8/layout/hierarchy1"/>
    <dgm:cxn modelId="{5815B12A-7339-4389-B9D4-4790D18E274F}" type="presParOf" srcId="{78C40F78-97AB-492E-843D-9AAC9112367B}" destId="{C0112700-8F52-4FB0-B68A-9E123C44A423}" srcOrd="1" destOrd="0" presId="urn:microsoft.com/office/officeart/2005/8/layout/hierarchy1"/>
    <dgm:cxn modelId="{199FE72F-0A97-49E0-9F94-E7502E6D963C}" type="presParOf" srcId="{02F42699-6A79-4FDE-A83A-C263CFEB958C}" destId="{59DEAD6F-D4ED-4AD9-BCBE-57E9EE39498E}" srcOrd="1" destOrd="0" presId="urn:microsoft.com/office/officeart/2005/8/layout/hierarchy1"/>
    <dgm:cxn modelId="{5B75F279-BDC7-4B9D-A4A4-637DD1F8E384}" type="presParOf" srcId="{65C8DF39-B5E2-49D1-A6A3-0E680C1EE0FA}" destId="{35EF4817-99A8-4769-ADC2-351F2998784C}" srcOrd="6" destOrd="0" presId="urn:microsoft.com/office/officeart/2005/8/layout/hierarchy1"/>
    <dgm:cxn modelId="{1072FA41-2B42-4608-86FB-98B85C88BD37}" type="presParOf" srcId="{65C8DF39-B5E2-49D1-A6A3-0E680C1EE0FA}" destId="{4609C77E-C377-43D0-9B94-445F5A869FF7}" srcOrd="7" destOrd="0" presId="urn:microsoft.com/office/officeart/2005/8/layout/hierarchy1"/>
    <dgm:cxn modelId="{4AA42285-D326-437A-8C78-8836598C5E24}" type="presParOf" srcId="{4609C77E-C377-43D0-9B94-445F5A869FF7}" destId="{568BE5F4-4DA8-4D7E-95A4-76D9B6BCCFB8}" srcOrd="0" destOrd="0" presId="urn:microsoft.com/office/officeart/2005/8/layout/hierarchy1"/>
    <dgm:cxn modelId="{6E6F5742-40F8-4DA0-9C9E-E92440C033ED}" type="presParOf" srcId="{568BE5F4-4DA8-4D7E-95A4-76D9B6BCCFB8}" destId="{7613D0DC-1F00-422A-9A61-21ACB72C61AB}" srcOrd="0" destOrd="0" presId="urn:microsoft.com/office/officeart/2005/8/layout/hierarchy1"/>
    <dgm:cxn modelId="{27CAE67B-3F55-46E8-AB90-72828AAD324C}" type="presParOf" srcId="{568BE5F4-4DA8-4D7E-95A4-76D9B6BCCFB8}" destId="{36F0C698-44E0-47D1-8364-A3B2B4F076AD}" srcOrd="1" destOrd="0" presId="urn:microsoft.com/office/officeart/2005/8/layout/hierarchy1"/>
    <dgm:cxn modelId="{C503FD88-86E2-4956-B896-B75F2C3310D1}" type="presParOf" srcId="{4609C77E-C377-43D0-9B94-445F5A869FF7}" destId="{B77571C9-BF3B-4DE0-81F7-1515B7670A53}" srcOrd="1" destOrd="0" presId="urn:microsoft.com/office/officeart/2005/8/layout/hierarchy1"/>
    <dgm:cxn modelId="{BD4537D3-CE3E-45DC-987D-C5512336A28C}" type="presParOf" srcId="{B77571C9-BF3B-4DE0-81F7-1515B7670A53}" destId="{D96C27E5-4A22-444E-9B25-494F622879B6}" srcOrd="0" destOrd="0" presId="urn:microsoft.com/office/officeart/2005/8/layout/hierarchy1"/>
    <dgm:cxn modelId="{7634F0D8-C1C2-4163-96D6-A346C9A22B13}" type="presParOf" srcId="{B77571C9-BF3B-4DE0-81F7-1515B7670A53}" destId="{AFFE329B-D8CA-4CB1-86C2-C782C4CD3338}" srcOrd="1" destOrd="0" presId="urn:microsoft.com/office/officeart/2005/8/layout/hierarchy1"/>
    <dgm:cxn modelId="{6A6C72B9-604B-44B8-BC24-D9DCB934A5D0}" type="presParOf" srcId="{AFFE329B-D8CA-4CB1-86C2-C782C4CD3338}" destId="{C622EA2A-DE58-4961-B309-279435B479DE}" srcOrd="0" destOrd="0" presId="urn:microsoft.com/office/officeart/2005/8/layout/hierarchy1"/>
    <dgm:cxn modelId="{EE392923-F468-4AAC-991C-90A84CBD0DE5}" type="presParOf" srcId="{C622EA2A-DE58-4961-B309-279435B479DE}" destId="{D261C8EA-2759-43C9-A348-5C9EA44F4034}" srcOrd="0" destOrd="0" presId="urn:microsoft.com/office/officeart/2005/8/layout/hierarchy1"/>
    <dgm:cxn modelId="{0B8D012E-CE9A-4C4A-BFD3-237A476C8642}" type="presParOf" srcId="{C622EA2A-DE58-4961-B309-279435B479DE}" destId="{15924C03-2C54-4E4D-84FD-EE293BDA31E2}" srcOrd="1" destOrd="0" presId="urn:microsoft.com/office/officeart/2005/8/layout/hierarchy1"/>
    <dgm:cxn modelId="{E35CD043-C363-4DCE-8BBE-DD4271AC0537}" type="presParOf" srcId="{AFFE329B-D8CA-4CB1-86C2-C782C4CD3338}" destId="{B0A46EFE-6414-4331-BAF1-B6294C6789A6}" srcOrd="1" destOrd="0" presId="urn:microsoft.com/office/officeart/2005/8/layout/hierarchy1"/>
    <dgm:cxn modelId="{0F67A909-D191-4BB8-9B8F-48667B1DBC98}" type="presParOf" srcId="{B77571C9-BF3B-4DE0-81F7-1515B7670A53}" destId="{81160A53-885D-496E-B832-A9B125BA4033}" srcOrd="2" destOrd="0" presId="urn:microsoft.com/office/officeart/2005/8/layout/hierarchy1"/>
    <dgm:cxn modelId="{E1EA8640-C207-49B4-8C13-B4BA57B65336}" type="presParOf" srcId="{B77571C9-BF3B-4DE0-81F7-1515B7670A53}" destId="{BBF757DF-78A8-4E36-BF41-073AF0726A43}" srcOrd="3" destOrd="0" presId="urn:microsoft.com/office/officeart/2005/8/layout/hierarchy1"/>
    <dgm:cxn modelId="{84727FE9-5C82-4E52-BD83-2A5B36231AC5}" type="presParOf" srcId="{BBF757DF-78A8-4E36-BF41-073AF0726A43}" destId="{5F467362-747C-476C-9930-DC72627177E8}" srcOrd="0" destOrd="0" presId="urn:microsoft.com/office/officeart/2005/8/layout/hierarchy1"/>
    <dgm:cxn modelId="{6AE46612-C4F4-4476-A1A4-8D973E445825}" type="presParOf" srcId="{5F467362-747C-476C-9930-DC72627177E8}" destId="{0A75A18C-F61C-4884-9506-7F827EB0CE84}" srcOrd="0" destOrd="0" presId="urn:microsoft.com/office/officeart/2005/8/layout/hierarchy1"/>
    <dgm:cxn modelId="{5F739B36-37CE-46A2-B300-25AEB9C99EBB}" type="presParOf" srcId="{5F467362-747C-476C-9930-DC72627177E8}" destId="{80D96CEE-A94B-47B3-82B3-64A5C9240FFA}" srcOrd="1" destOrd="0" presId="urn:microsoft.com/office/officeart/2005/8/layout/hierarchy1"/>
    <dgm:cxn modelId="{7DB87B10-9BF7-4A5D-9460-1591F4CA2902}" type="presParOf" srcId="{BBF757DF-78A8-4E36-BF41-073AF0726A43}" destId="{CF8374E6-F0E2-402A-901C-2BAAA99E3C3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380BA5-1659-4B8B-B8BF-1D18212856E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2985FE0D-3A2E-429C-9D9B-EC1F7EEA8812}">
      <dgm:prSet phldrT="[Text]" custT="1"/>
      <dgm:spPr>
        <a:solidFill>
          <a:schemeClr val="tx1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3600" noProof="0" dirty="0" smtClean="0">
              <a:latin typeface="Berlin Sans FB" pitchFamily="34" charset="0"/>
            </a:rPr>
            <a:t>Pembelajaran</a:t>
          </a:r>
          <a:r>
            <a:rPr lang="id-ID" sz="2200" noProof="0" dirty="0" smtClean="0"/>
            <a:t>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id-ID" sz="2200" noProof="0" dirty="0" smtClean="0"/>
            <a:t>Dikembangkan</a:t>
          </a:r>
          <a:endParaRPr lang="id-ID" sz="2200" noProof="0" dirty="0"/>
        </a:p>
      </dgm:t>
    </dgm:pt>
    <dgm:pt modelId="{A335775F-554F-468B-A18A-C8171B35697A}" type="parTrans" cxnId="{5799B771-67E1-4BD5-9F00-16A0727E6AA3}">
      <dgm:prSet/>
      <dgm:spPr/>
      <dgm:t>
        <a:bodyPr/>
        <a:lstStyle/>
        <a:p>
          <a:endParaRPr lang="en-US"/>
        </a:p>
      </dgm:t>
    </dgm:pt>
    <dgm:pt modelId="{D1784905-E176-4E89-B01F-73C532594F8A}" type="sibTrans" cxnId="{5799B771-67E1-4BD5-9F00-16A0727E6AA3}">
      <dgm:prSet/>
      <dgm:spPr/>
      <dgm:t>
        <a:bodyPr/>
        <a:lstStyle/>
        <a:p>
          <a:endParaRPr lang="en-US"/>
        </a:p>
      </dgm:t>
    </dgm:pt>
    <dgm:pt modelId="{45183057-0EFF-442D-B62F-3B76504C6D87}">
      <dgm:prSet phldrT="[Text]" custT="1"/>
      <dgm:spPr>
        <a:solidFill>
          <a:srgbClr val="C00000"/>
        </a:solidFill>
      </dgm:spPr>
      <dgm:t>
        <a:bodyPr/>
        <a:lstStyle/>
        <a:p>
          <a:pPr algn="ctr"/>
          <a:r>
            <a:rPr lang="en-US" sz="2100" b="0" dirty="0" err="1" smtClean="0"/>
            <a:t>Karateristik</a:t>
          </a:r>
          <a:r>
            <a:rPr lang="en-US" sz="2100" b="0" dirty="0" smtClean="0"/>
            <a:t> </a:t>
          </a:r>
          <a:r>
            <a:rPr lang="en-US" sz="2100" b="0" dirty="0" err="1" smtClean="0"/>
            <a:t>Pembelajaran</a:t>
          </a:r>
          <a:endParaRPr lang="en-US" sz="2100" b="0" dirty="0"/>
        </a:p>
      </dgm:t>
    </dgm:pt>
    <dgm:pt modelId="{B30FDCF5-36F4-441B-AC40-BD4CE8956645}" type="parTrans" cxnId="{8D96F6E8-1611-4E83-86ED-E88EFFBEF176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CC91D18C-3E84-4E7E-9AE2-612A3B8350D0}" type="sibTrans" cxnId="{8D96F6E8-1611-4E83-86ED-E88EFFBEF176}">
      <dgm:prSet/>
      <dgm:spPr/>
      <dgm:t>
        <a:bodyPr/>
        <a:lstStyle/>
        <a:p>
          <a:endParaRPr lang="en-US"/>
        </a:p>
      </dgm:t>
    </dgm:pt>
    <dgm:pt modelId="{DE922A40-AAB9-40FC-87F6-502E5E505353}">
      <dgm:prSet phldrT="[Text]" custT="1"/>
      <dgm:spPr>
        <a:solidFill>
          <a:srgbClr val="C00000"/>
        </a:solidFill>
      </dgm:spPr>
      <dgm:t>
        <a:bodyPr/>
        <a:lstStyle/>
        <a:p>
          <a:pPr algn="ctr"/>
          <a:r>
            <a:rPr lang="en-US" sz="2100" dirty="0" err="1" smtClean="0"/>
            <a:t>Karakteristik</a:t>
          </a:r>
          <a:r>
            <a:rPr lang="en-US" sz="2100" dirty="0" smtClean="0"/>
            <a:t> </a:t>
          </a:r>
          <a:r>
            <a:rPr lang="en-US" sz="2100" dirty="0" err="1" smtClean="0"/>
            <a:t>Kompetensi</a:t>
          </a:r>
          <a:r>
            <a:rPr lang="en-US" sz="2100" dirty="0" smtClean="0"/>
            <a:t> </a:t>
          </a:r>
          <a:r>
            <a:rPr lang="en-US" sz="2100" dirty="0" err="1" smtClean="0"/>
            <a:t>Dasar</a:t>
          </a:r>
          <a:endParaRPr lang="en-US" sz="2100" dirty="0"/>
        </a:p>
      </dgm:t>
    </dgm:pt>
    <dgm:pt modelId="{10B5058F-6A0B-4966-9302-C3EDB89277EB}" type="parTrans" cxnId="{D19C231A-BB73-4CEF-BE6C-ACB4290414AA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E062A122-4475-46DA-A8C3-E5167469091B}" type="sibTrans" cxnId="{D19C231A-BB73-4CEF-BE6C-ACB4290414AA}">
      <dgm:prSet/>
      <dgm:spPr/>
      <dgm:t>
        <a:bodyPr/>
        <a:lstStyle/>
        <a:p>
          <a:endParaRPr lang="en-US"/>
        </a:p>
      </dgm:t>
    </dgm:pt>
    <dgm:pt modelId="{539B0A69-9280-4B99-AFE6-03307D4D8106}" type="pres">
      <dgm:prSet presAssocID="{59380BA5-1659-4B8B-B8BF-1D18212856E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06741A82-F948-446F-A1B9-7C1E0CCF1F5F}" type="pres">
      <dgm:prSet presAssocID="{2985FE0D-3A2E-429C-9D9B-EC1F7EEA8812}" presName="root1" presStyleCnt="0"/>
      <dgm:spPr/>
    </dgm:pt>
    <dgm:pt modelId="{4BD0AADA-B4BC-4C86-B8E4-DA3276BC5782}" type="pres">
      <dgm:prSet presAssocID="{2985FE0D-3A2E-429C-9D9B-EC1F7EEA8812}" presName="LevelOneTextNode" presStyleLbl="node0" presStyleIdx="0" presStyleCnt="1" custScaleX="109581" custLinFactNeighborX="3259" custLinFactNeighborY="15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D9916F-D24D-475F-9672-3B053DFA1CA7}" type="pres">
      <dgm:prSet presAssocID="{2985FE0D-3A2E-429C-9D9B-EC1F7EEA8812}" presName="level2hierChild" presStyleCnt="0"/>
      <dgm:spPr/>
    </dgm:pt>
    <dgm:pt modelId="{8B8A69ED-733C-4FB7-A51F-B7D3228DB115}" type="pres">
      <dgm:prSet presAssocID="{B30FDCF5-36F4-441B-AC40-BD4CE8956645}" presName="conn2-1" presStyleLbl="parChTrans1D2" presStyleIdx="0" presStyleCnt="2"/>
      <dgm:spPr/>
      <dgm:t>
        <a:bodyPr/>
        <a:lstStyle/>
        <a:p>
          <a:endParaRPr lang="id-ID"/>
        </a:p>
      </dgm:t>
    </dgm:pt>
    <dgm:pt modelId="{CE68441B-8873-4B87-8C2F-EDA38B5DAFF4}" type="pres">
      <dgm:prSet presAssocID="{B30FDCF5-36F4-441B-AC40-BD4CE8956645}" presName="connTx" presStyleLbl="parChTrans1D2" presStyleIdx="0" presStyleCnt="2"/>
      <dgm:spPr/>
      <dgm:t>
        <a:bodyPr/>
        <a:lstStyle/>
        <a:p>
          <a:endParaRPr lang="id-ID"/>
        </a:p>
      </dgm:t>
    </dgm:pt>
    <dgm:pt modelId="{E56AD112-01D5-46CB-8B4A-31C8F9DF27A0}" type="pres">
      <dgm:prSet presAssocID="{45183057-0EFF-442D-B62F-3B76504C6D87}" presName="root2" presStyleCnt="0"/>
      <dgm:spPr/>
    </dgm:pt>
    <dgm:pt modelId="{5C3D0F54-EDEC-47ED-8E3F-459CB6631822}" type="pres">
      <dgm:prSet presAssocID="{45183057-0EFF-442D-B62F-3B76504C6D87}" presName="LevelTwoTextNode" presStyleLbl="node2" presStyleIdx="0" presStyleCnt="2" custScaleX="79405" custScaleY="108880" custLinFactNeighborY="-564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51F838-A1FD-4883-817D-230F7A26F285}" type="pres">
      <dgm:prSet presAssocID="{45183057-0EFF-442D-B62F-3B76504C6D87}" presName="level3hierChild" presStyleCnt="0"/>
      <dgm:spPr/>
    </dgm:pt>
    <dgm:pt modelId="{810E2AD3-A7ED-4681-B741-93B7D2793E61}" type="pres">
      <dgm:prSet presAssocID="{10B5058F-6A0B-4966-9302-C3EDB89277EB}" presName="conn2-1" presStyleLbl="parChTrans1D2" presStyleIdx="1" presStyleCnt="2"/>
      <dgm:spPr/>
      <dgm:t>
        <a:bodyPr/>
        <a:lstStyle/>
        <a:p>
          <a:endParaRPr lang="id-ID"/>
        </a:p>
      </dgm:t>
    </dgm:pt>
    <dgm:pt modelId="{C03A5756-7CC7-4DD2-B078-F914EF17591E}" type="pres">
      <dgm:prSet presAssocID="{10B5058F-6A0B-4966-9302-C3EDB89277EB}" presName="connTx" presStyleLbl="parChTrans1D2" presStyleIdx="1" presStyleCnt="2"/>
      <dgm:spPr/>
      <dgm:t>
        <a:bodyPr/>
        <a:lstStyle/>
        <a:p>
          <a:endParaRPr lang="id-ID"/>
        </a:p>
      </dgm:t>
    </dgm:pt>
    <dgm:pt modelId="{0263785A-63FB-40EE-92C8-0FE8D13385CD}" type="pres">
      <dgm:prSet presAssocID="{DE922A40-AAB9-40FC-87F6-502E5E505353}" presName="root2" presStyleCnt="0"/>
      <dgm:spPr/>
    </dgm:pt>
    <dgm:pt modelId="{834F09DA-0CF1-4552-BDC3-44093E927B19}" type="pres">
      <dgm:prSet presAssocID="{DE922A40-AAB9-40FC-87F6-502E5E505353}" presName="LevelTwoTextNode" presStyleLbl="node2" presStyleIdx="1" presStyleCnt="2" custScaleX="78791" custScaleY="121093" custLinFactNeighborY="839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2B065B-47C2-42BA-8004-F09EB8809967}" type="pres">
      <dgm:prSet presAssocID="{DE922A40-AAB9-40FC-87F6-502E5E505353}" presName="level3hierChild" presStyleCnt="0"/>
      <dgm:spPr/>
    </dgm:pt>
  </dgm:ptLst>
  <dgm:cxnLst>
    <dgm:cxn modelId="{8E3DB662-BBC5-4E6C-9449-90F11C0E583A}" type="presOf" srcId="{10B5058F-6A0B-4966-9302-C3EDB89277EB}" destId="{810E2AD3-A7ED-4681-B741-93B7D2793E61}" srcOrd="0" destOrd="0" presId="urn:microsoft.com/office/officeart/2008/layout/HorizontalMultiLevelHierarchy"/>
    <dgm:cxn modelId="{5799B771-67E1-4BD5-9F00-16A0727E6AA3}" srcId="{59380BA5-1659-4B8B-B8BF-1D18212856E4}" destId="{2985FE0D-3A2E-429C-9D9B-EC1F7EEA8812}" srcOrd="0" destOrd="0" parTransId="{A335775F-554F-468B-A18A-C8171B35697A}" sibTransId="{D1784905-E176-4E89-B01F-73C532594F8A}"/>
    <dgm:cxn modelId="{F2A9E202-B5A8-43CA-9CB9-F90622E74B14}" type="presOf" srcId="{B30FDCF5-36F4-441B-AC40-BD4CE8956645}" destId="{CE68441B-8873-4B87-8C2F-EDA38B5DAFF4}" srcOrd="1" destOrd="0" presId="urn:microsoft.com/office/officeart/2008/layout/HorizontalMultiLevelHierarchy"/>
    <dgm:cxn modelId="{6010CE67-E128-4756-B71B-D88EA574F8F8}" type="presOf" srcId="{2985FE0D-3A2E-429C-9D9B-EC1F7EEA8812}" destId="{4BD0AADA-B4BC-4C86-B8E4-DA3276BC5782}" srcOrd="0" destOrd="0" presId="urn:microsoft.com/office/officeart/2008/layout/HorizontalMultiLevelHierarchy"/>
    <dgm:cxn modelId="{019183E2-4686-4EFB-9450-7FA72B6167DE}" type="presOf" srcId="{45183057-0EFF-442D-B62F-3B76504C6D87}" destId="{5C3D0F54-EDEC-47ED-8E3F-459CB6631822}" srcOrd="0" destOrd="0" presId="urn:microsoft.com/office/officeart/2008/layout/HorizontalMultiLevelHierarchy"/>
    <dgm:cxn modelId="{CD9ECC93-8D12-49FB-A6E9-80D74E1E247D}" type="presOf" srcId="{B30FDCF5-36F4-441B-AC40-BD4CE8956645}" destId="{8B8A69ED-733C-4FB7-A51F-B7D3228DB115}" srcOrd="0" destOrd="0" presId="urn:microsoft.com/office/officeart/2008/layout/HorizontalMultiLevelHierarchy"/>
    <dgm:cxn modelId="{81A7C385-71A1-4CC9-9F61-9D98C6E69F92}" type="presOf" srcId="{59380BA5-1659-4B8B-B8BF-1D18212856E4}" destId="{539B0A69-9280-4B99-AFE6-03307D4D8106}" srcOrd="0" destOrd="0" presId="urn:microsoft.com/office/officeart/2008/layout/HorizontalMultiLevelHierarchy"/>
    <dgm:cxn modelId="{D19C231A-BB73-4CEF-BE6C-ACB4290414AA}" srcId="{2985FE0D-3A2E-429C-9D9B-EC1F7EEA8812}" destId="{DE922A40-AAB9-40FC-87F6-502E5E505353}" srcOrd="1" destOrd="0" parTransId="{10B5058F-6A0B-4966-9302-C3EDB89277EB}" sibTransId="{E062A122-4475-46DA-A8C3-E5167469091B}"/>
    <dgm:cxn modelId="{8D96F6E8-1611-4E83-86ED-E88EFFBEF176}" srcId="{2985FE0D-3A2E-429C-9D9B-EC1F7EEA8812}" destId="{45183057-0EFF-442D-B62F-3B76504C6D87}" srcOrd="0" destOrd="0" parTransId="{B30FDCF5-36F4-441B-AC40-BD4CE8956645}" sibTransId="{CC91D18C-3E84-4E7E-9AE2-612A3B8350D0}"/>
    <dgm:cxn modelId="{FAD611B2-B986-4DB0-9541-65F156A057D4}" type="presOf" srcId="{10B5058F-6A0B-4966-9302-C3EDB89277EB}" destId="{C03A5756-7CC7-4DD2-B078-F914EF17591E}" srcOrd="1" destOrd="0" presId="urn:microsoft.com/office/officeart/2008/layout/HorizontalMultiLevelHierarchy"/>
    <dgm:cxn modelId="{A0C36FF4-E2EF-4F1B-AF6F-867DAB2CE0C4}" type="presOf" srcId="{DE922A40-AAB9-40FC-87F6-502E5E505353}" destId="{834F09DA-0CF1-4552-BDC3-44093E927B19}" srcOrd="0" destOrd="0" presId="urn:microsoft.com/office/officeart/2008/layout/HorizontalMultiLevelHierarchy"/>
    <dgm:cxn modelId="{0A42D2C3-7DAE-48A5-B9E2-5D590F3613EA}" type="presParOf" srcId="{539B0A69-9280-4B99-AFE6-03307D4D8106}" destId="{06741A82-F948-446F-A1B9-7C1E0CCF1F5F}" srcOrd="0" destOrd="0" presId="urn:microsoft.com/office/officeart/2008/layout/HorizontalMultiLevelHierarchy"/>
    <dgm:cxn modelId="{C1784917-678C-4C0A-95B2-1330166D8619}" type="presParOf" srcId="{06741A82-F948-446F-A1B9-7C1E0CCF1F5F}" destId="{4BD0AADA-B4BC-4C86-B8E4-DA3276BC5782}" srcOrd="0" destOrd="0" presId="urn:microsoft.com/office/officeart/2008/layout/HorizontalMultiLevelHierarchy"/>
    <dgm:cxn modelId="{C3A6C07F-6251-4603-A39A-63F63068FFA3}" type="presParOf" srcId="{06741A82-F948-446F-A1B9-7C1E0CCF1F5F}" destId="{81D9916F-D24D-475F-9672-3B053DFA1CA7}" srcOrd="1" destOrd="0" presId="urn:microsoft.com/office/officeart/2008/layout/HorizontalMultiLevelHierarchy"/>
    <dgm:cxn modelId="{80BA044E-8AD1-4933-8492-420A36763DBB}" type="presParOf" srcId="{81D9916F-D24D-475F-9672-3B053DFA1CA7}" destId="{8B8A69ED-733C-4FB7-A51F-B7D3228DB115}" srcOrd="0" destOrd="0" presId="urn:microsoft.com/office/officeart/2008/layout/HorizontalMultiLevelHierarchy"/>
    <dgm:cxn modelId="{1D45869E-B7CA-48D9-88EA-449719A97743}" type="presParOf" srcId="{8B8A69ED-733C-4FB7-A51F-B7D3228DB115}" destId="{CE68441B-8873-4B87-8C2F-EDA38B5DAFF4}" srcOrd="0" destOrd="0" presId="urn:microsoft.com/office/officeart/2008/layout/HorizontalMultiLevelHierarchy"/>
    <dgm:cxn modelId="{4093D92D-4613-4FF1-897D-36FCBA5E84FA}" type="presParOf" srcId="{81D9916F-D24D-475F-9672-3B053DFA1CA7}" destId="{E56AD112-01D5-46CB-8B4A-31C8F9DF27A0}" srcOrd="1" destOrd="0" presId="urn:microsoft.com/office/officeart/2008/layout/HorizontalMultiLevelHierarchy"/>
    <dgm:cxn modelId="{040D00CC-E663-481B-8B02-7259469BD787}" type="presParOf" srcId="{E56AD112-01D5-46CB-8B4A-31C8F9DF27A0}" destId="{5C3D0F54-EDEC-47ED-8E3F-459CB6631822}" srcOrd="0" destOrd="0" presId="urn:microsoft.com/office/officeart/2008/layout/HorizontalMultiLevelHierarchy"/>
    <dgm:cxn modelId="{DA34C605-BBD8-4169-B579-3E24E310F1FD}" type="presParOf" srcId="{E56AD112-01D5-46CB-8B4A-31C8F9DF27A0}" destId="{9151F838-A1FD-4883-817D-230F7A26F285}" srcOrd="1" destOrd="0" presId="urn:microsoft.com/office/officeart/2008/layout/HorizontalMultiLevelHierarchy"/>
    <dgm:cxn modelId="{538BEBBC-5B03-4F94-9F60-D563BBC703E6}" type="presParOf" srcId="{81D9916F-D24D-475F-9672-3B053DFA1CA7}" destId="{810E2AD3-A7ED-4681-B741-93B7D2793E61}" srcOrd="2" destOrd="0" presId="urn:microsoft.com/office/officeart/2008/layout/HorizontalMultiLevelHierarchy"/>
    <dgm:cxn modelId="{B133469F-6E08-47AF-A786-C79D7D3B2281}" type="presParOf" srcId="{810E2AD3-A7ED-4681-B741-93B7D2793E61}" destId="{C03A5756-7CC7-4DD2-B078-F914EF17591E}" srcOrd="0" destOrd="0" presId="urn:microsoft.com/office/officeart/2008/layout/HorizontalMultiLevelHierarchy"/>
    <dgm:cxn modelId="{E72EC913-4A99-4C97-BA76-6ABE6E75BA14}" type="presParOf" srcId="{81D9916F-D24D-475F-9672-3B053DFA1CA7}" destId="{0263785A-63FB-40EE-92C8-0FE8D13385CD}" srcOrd="3" destOrd="0" presId="urn:microsoft.com/office/officeart/2008/layout/HorizontalMultiLevelHierarchy"/>
    <dgm:cxn modelId="{AD4FA95A-AA62-4369-B9E7-E523DFAF7387}" type="presParOf" srcId="{0263785A-63FB-40EE-92C8-0FE8D13385CD}" destId="{834F09DA-0CF1-4552-BDC3-44093E927B19}" srcOrd="0" destOrd="0" presId="urn:microsoft.com/office/officeart/2008/layout/HorizontalMultiLevelHierarchy"/>
    <dgm:cxn modelId="{D71D0BB3-03C8-4129-A07B-FD103F0152ED}" type="presParOf" srcId="{0263785A-63FB-40EE-92C8-0FE8D13385CD}" destId="{6B2B065B-47C2-42BA-8004-F09EB880996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380BA5-1659-4B8B-B8BF-1D18212856E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985FE0D-3A2E-429C-9D9B-EC1F7EEA8812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Berlin Sans FB" pitchFamily="34" charset="0"/>
            </a:rPr>
            <a:t>Model </a:t>
          </a:r>
          <a:r>
            <a:rPr lang="en-US" dirty="0" err="1" smtClean="0">
              <a:solidFill>
                <a:schemeClr val="tx1"/>
              </a:solidFill>
              <a:latin typeface="Berlin Sans FB" pitchFamily="34" charset="0"/>
            </a:rPr>
            <a:t>Pembelajaran</a:t>
          </a:r>
          <a:endParaRPr lang="en-US" dirty="0">
            <a:solidFill>
              <a:schemeClr val="tx1"/>
            </a:solidFill>
            <a:latin typeface="Berlin Sans FB" pitchFamily="34" charset="0"/>
          </a:endParaRPr>
        </a:p>
      </dgm:t>
    </dgm:pt>
    <dgm:pt modelId="{A335775F-554F-468B-A18A-C8171B35697A}" type="parTrans" cxnId="{5799B771-67E1-4BD5-9F00-16A0727E6AA3}">
      <dgm:prSet/>
      <dgm:spPr/>
      <dgm:t>
        <a:bodyPr/>
        <a:lstStyle/>
        <a:p>
          <a:endParaRPr lang="en-US"/>
        </a:p>
      </dgm:t>
    </dgm:pt>
    <dgm:pt modelId="{D1784905-E176-4E89-B01F-73C532594F8A}" type="sibTrans" cxnId="{5799B771-67E1-4BD5-9F00-16A0727E6AA3}">
      <dgm:prSet/>
      <dgm:spPr/>
      <dgm:t>
        <a:bodyPr/>
        <a:lstStyle/>
        <a:p>
          <a:endParaRPr lang="en-US"/>
        </a:p>
      </dgm:t>
    </dgm:pt>
    <dgm:pt modelId="{45183057-0EFF-442D-B62F-3B76504C6D87}">
      <dgm:prSet phldrT="[Text]" custT="1"/>
      <dgm:spPr>
        <a:solidFill>
          <a:srgbClr val="333300"/>
        </a:solidFill>
      </dgm:spPr>
      <dgm:t>
        <a:bodyPr/>
        <a:lstStyle/>
        <a:p>
          <a:r>
            <a:rPr lang="id-ID" sz="2400" noProof="0" dirty="0" smtClean="0">
              <a:latin typeface="Agency FB" pitchFamily="34" charset="0"/>
            </a:rPr>
            <a:t>Pendekatan Saintifik (5M)</a:t>
          </a:r>
          <a:endParaRPr lang="id-ID" sz="2400" noProof="0" dirty="0">
            <a:latin typeface="Agency FB" pitchFamily="34" charset="0"/>
          </a:endParaRPr>
        </a:p>
      </dgm:t>
    </dgm:pt>
    <dgm:pt modelId="{B30FDCF5-36F4-441B-AC40-BD4CE8956645}" type="parTrans" cxnId="{8D96F6E8-1611-4E83-86ED-E88EFFBEF176}">
      <dgm:prSet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CC91D18C-3E84-4E7E-9AE2-612A3B8350D0}" type="sibTrans" cxnId="{8D96F6E8-1611-4E83-86ED-E88EFFBEF176}">
      <dgm:prSet/>
      <dgm:spPr/>
      <dgm:t>
        <a:bodyPr/>
        <a:lstStyle/>
        <a:p>
          <a:endParaRPr lang="en-US"/>
        </a:p>
      </dgm:t>
    </dgm:pt>
    <dgm:pt modelId="{DE922A40-AAB9-40FC-87F6-502E5E505353}">
      <dgm:prSet phldrT="[Text]" custT="1"/>
      <dgm:spPr>
        <a:solidFill>
          <a:srgbClr val="333300"/>
        </a:solidFill>
      </dgm:spPr>
      <dgm:t>
        <a:bodyPr/>
        <a:lstStyle/>
        <a:p>
          <a:r>
            <a:rPr lang="id-ID" sz="2000" noProof="0" dirty="0" smtClean="0">
              <a:latin typeface="Agency FB" pitchFamily="34" charset="0"/>
            </a:rPr>
            <a:t>Guru diberi  ruang menggunakan pendekatan/model pembelajaran lain</a:t>
          </a:r>
          <a:endParaRPr lang="id-ID" sz="2000" noProof="0" dirty="0">
            <a:latin typeface="Agency FB" pitchFamily="34" charset="0"/>
          </a:endParaRPr>
        </a:p>
      </dgm:t>
    </dgm:pt>
    <dgm:pt modelId="{10B5058F-6A0B-4966-9302-C3EDB89277EB}" type="parTrans" cxnId="{D19C231A-BB73-4CEF-BE6C-ACB4290414AA}">
      <dgm:prSet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E062A122-4475-46DA-A8C3-E5167469091B}" type="sibTrans" cxnId="{D19C231A-BB73-4CEF-BE6C-ACB4290414AA}">
      <dgm:prSet/>
      <dgm:spPr/>
      <dgm:t>
        <a:bodyPr/>
        <a:lstStyle/>
        <a:p>
          <a:endParaRPr lang="en-US"/>
        </a:p>
      </dgm:t>
    </dgm:pt>
    <dgm:pt modelId="{539B0A69-9280-4B99-AFE6-03307D4D8106}" type="pres">
      <dgm:prSet presAssocID="{59380BA5-1659-4B8B-B8BF-1D18212856E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06741A82-F948-446F-A1B9-7C1E0CCF1F5F}" type="pres">
      <dgm:prSet presAssocID="{2985FE0D-3A2E-429C-9D9B-EC1F7EEA8812}" presName="root1" presStyleCnt="0"/>
      <dgm:spPr/>
    </dgm:pt>
    <dgm:pt modelId="{4BD0AADA-B4BC-4C86-B8E4-DA3276BC5782}" type="pres">
      <dgm:prSet presAssocID="{2985FE0D-3A2E-429C-9D9B-EC1F7EEA8812}" presName="LevelOneTextNode" presStyleLbl="node0" presStyleIdx="0" presStyleCnt="1" custScaleX="92691" custScaleY="98215" custLinFactNeighborX="8800" custLinFactNeighborY="-7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D9916F-D24D-475F-9672-3B053DFA1CA7}" type="pres">
      <dgm:prSet presAssocID="{2985FE0D-3A2E-429C-9D9B-EC1F7EEA8812}" presName="level2hierChild" presStyleCnt="0"/>
      <dgm:spPr/>
    </dgm:pt>
    <dgm:pt modelId="{8B8A69ED-733C-4FB7-A51F-B7D3228DB115}" type="pres">
      <dgm:prSet presAssocID="{B30FDCF5-36F4-441B-AC40-BD4CE8956645}" presName="conn2-1" presStyleLbl="parChTrans1D2" presStyleIdx="0" presStyleCnt="2"/>
      <dgm:spPr/>
      <dgm:t>
        <a:bodyPr/>
        <a:lstStyle/>
        <a:p>
          <a:endParaRPr lang="id-ID"/>
        </a:p>
      </dgm:t>
    </dgm:pt>
    <dgm:pt modelId="{CE68441B-8873-4B87-8C2F-EDA38B5DAFF4}" type="pres">
      <dgm:prSet presAssocID="{B30FDCF5-36F4-441B-AC40-BD4CE8956645}" presName="connTx" presStyleLbl="parChTrans1D2" presStyleIdx="0" presStyleCnt="2"/>
      <dgm:spPr/>
      <dgm:t>
        <a:bodyPr/>
        <a:lstStyle/>
        <a:p>
          <a:endParaRPr lang="id-ID"/>
        </a:p>
      </dgm:t>
    </dgm:pt>
    <dgm:pt modelId="{E56AD112-01D5-46CB-8B4A-31C8F9DF27A0}" type="pres">
      <dgm:prSet presAssocID="{45183057-0EFF-442D-B62F-3B76504C6D87}" presName="root2" presStyleCnt="0"/>
      <dgm:spPr/>
    </dgm:pt>
    <dgm:pt modelId="{5C3D0F54-EDEC-47ED-8E3F-459CB6631822}" type="pres">
      <dgm:prSet presAssocID="{45183057-0EFF-442D-B62F-3B76504C6D87}" presName="LevelTwoTextNode" presStyleLbl="node2" presStyleIdx="0" presStyleCnt="2" custScaleX="66569" custLinFactNeighborY="-6954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9151F838-A1FD-4883-817D-230F7A26F285}" type="pres">
      <dgm:prSet presAssocID="{45183057-0EFF-442D-B62F-3B76504C6D87}" presName="level3hierChild" presStyleCnt="0"/>
      <dgm:spPr/>
    </dgm:pt>
    <dgm:pt modelId="{810E2AD3-A7ED-4681-B741-93B7D2793E61}" type="pres">
      <dgm:prSet presAssocID="{10B5058F-6A0B-4966-9302-C3EDB89277EB}" presName="conn2-1" presStyleLbl="parChTrans1D2" presStyleIdx="1" presStyleCnt="2"/>
      <dgm:spPr/>
      <dgm:t>
        <a:bodyPr/>
        <a:lstStyle/>
        <a:p>
          <a:endParaRPr lang="id-ID"/>
        </a:p>
      </dgm:t>
    </dgm:pt>
    <dgm:pt modelId="{C03A5756-7CC7-4DD2-B078-F914EF17591E}" type="pres">
      <dgm:prSet presAssocID="{10B5058F-6A0B-4966-9302-C3EDB89277EB}" presName="connTx" presStyleLbl="parChTrans1D2" presStyleIdx="1" presStyleCnt="2"/>
      <dgm:spPr/>
      <dgm:t>
        <a:bodyPr/>
        <a:lstStyle/>
        <a:p>
          <a:endParaRPr lang="id-ID"/>
        </a:p>
      </dgm:t>
    </dgm:pt>
    <dgm:pt modelId="{0263785A-63FB-40EE-92C8-0FE8D13385CD}" type="pres">
      <dgm:prSet presAssocID="{DE922A40-AAB9-40FC-87F6-502E5E505353}" presName="root2" presStyleCnt="0"/>
      <dgm:spPr/>
    </dgm:pt>
    <dgm:pt modelId="{834F09DA-0CF1-4552-BDC3-44093E927B19}" type="pres">
      <dgm:prSet presAssocID="{DE922A40-AAB9-40FC-87F6-502E5E505353}" presName="LevelTwoTextNode" presStyleLbl="node2" presStyleIdx="1" presStyleCnt="2" custScaleX="72772" custScaleY="114307" custLinFactNeighborY="839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2B065B-47C2-42BA-8004-F09EB8809967}" type="pres">
      <dgm:prSet presAssocID="{DE922A40-AAB9-40FC-87F6-502E5E505353}" presName="level3hierChild" presStyleCnt="0"/>
      <dgm:spPr/>
    </dgm:pt>
  </dgm:ptLst>
  <dgm:cxnLst>
    <dgm:cxn modelId="{03323C23-E726-462C-A8EE-85813FC08CC6}" type="presOf" srcId="{2985FE0D-3A2E-429C-9D9B-EC1F7EEA8812}" destId="{4BD0AADA-B4BC-4C86-B8E4-DA3276BC5782}" srcOrd="0" destOrd="0" presId="urn:microsoft.com/office/officeart/2008/layout/HorizontalMultiLevelHierarchy"/>
    <dgm:cxn modelId="{5799B771-67E1-4BD5-9F00-16A0727E6AA3}" srcId="{59380BA5-1659-4B8B-B8BF-1D18212856E4}" destId="{2985FE0D-3A2E-429C-9D9B-EC1F7EEA8812}" srcOrd="0" destOrd="0" parTransId="{A335775F-554F-468B-A18A-C8171B35697A}" sibTransId="{D1784905-E176-4E89-B01F-73C532594F8A}"/>
    <dgm:cxn modelId="{86F5D02D-26B4-44B4-AC43-AB523ED8E135}" type="presOf" srcId="{10B5058F-6A0B-4966-9302-C3EDB89277EB}" destId="{C03A5756-7CC7-4DD2-B078-F914EF17591E}" srcOrd="1" destOrd="0" presId="urn:microsoft.com/office/officeart/2008/layout/HorizontalMultiLevelHierarchy"/>
    <dgm:cxn modelId="{2B132437-23F3-4682-BAD2-427D6BDEF2B8}" type="presOf" srcId="{45183057-0EFF-442D-B62F-3B76504C6D87}" destId="{5C3D0F54-EDEC-47ED-8E3F-459CB6631822}" srcOrd="0" destOrd="0" presId="urn:microsoft.com/office/officeart/2008/layout/HorizontalMultiLevelHierarchy"/>
    <dgm:cxn modelId="{D19C231A-BB73-4CEF-BE6C-ACB4290414AA}" srcId="{2985FE0D-3A2E-429C-9D9B-EC1F7EEA8812}" destId="{DE922A40-AAB9-40FC-87F6-502E5E505353}" srcOrd="1" destOrd="0" parTransId="{10B5058F-6A0B-4966-9302-C3EDB89277EB}" sibTransId="{E062A122-4475-46DA-A8C3-E5167469091B}"/>
    <dgm:cxn modelId="{8451E0AF-8D7F-483C-9077-007CC491A4DE}" type="presOf" srcId="{DE922A40-AAB9-40FC-87F6-502E5E505353}" destId="{834F09DA-0CF1-4552-BDC3-44093E927B19}" srcOrd="0" destOrd="0" presId="urn:microsoft.com/office/officeart/2008/layout/HorizontalMultiLevelHierarchy"/>
    <dgm:cxn modelId="{8D96F6E8-1611-4E83-86ED-E88EFFBEF176}" srcId="{2985FE0D-3A2E-429C-9D9B-EC1F7EEA8812}" destId="{45183057-0EFF-442D-B62F-3B76504C6D87}" srcOrd="0" destOrd="0" parTransId="{B30FDCF5-36F4-441B-AC40-BD4CE8956645}" sibTransId="{CC91D18C-3E84-4E7E-9AE2-612A3B8350D0}"/>
    <dgm:cxn modelId="{47806271-81FF-42AA-81CA-50AA968AB863}" type="presOf" srcId="{10B5058F-6A0B-4966-9302-C3EDB89277EB}" destId="{810E2AD3-A7ED-4681-B741-93B7D2793E61}" srcOrd="0" destOrd="0" presId="urn:microsoft.com/office/officeart/2008/layout/HorizontalMultiLevelHierarchy"/>
    <dgm:cxn modelId="{CE6EC863-8ED1-433C-BC9B-E6C2060BA457}" type="presOf" srcId="{59380BA5-1659-4B8B-B8BF-1D18212856E4}" destId="{539B0A69-9280-4B99-AFE6-03307D4D8106}" srcOrd="0" destOrd="0" presId="urn:microsoft.com/office/officeart/2008/layout/HorizontalMultiLevelHierarchy"/>
    <dgm:cxn modelId="{BE908EC1-C1EE-41FB-986F-832EC8D5B3D8}" type="presOf" srcId="{B30FDCF5-36F4-441B-AC40-BD4CE8956645}" destId="{CE68441B-8873-4B87-8C2F-EDA38B5DAFF4}" srcOrd="1" destOrd="0" presId="urn:microsoft.com/office/officeart/2008/layout/HorizontalMultiLevelHierarchy"/>
    <dgm:cxn modelId="{80118086-C0E6-42B1-9FE6-D9A31AA2FC45}" type="presOf" srcId="{B30FDCF5-36F4-441B-AC40-BD4CE8956645}" destId="{8B8A69ED-733C-4FB7-A51F-B7D3228DB115}" srcOrd="0" destOrd="0" presId="urn:microsoft.com/office/officeart/2008/layout/HorizontalMultiLevelHierarchy"/>
    <dgm:cxn modelId="{0EC842EE-7300-45FD-9502-9AA1F87D91F1}" type="presParOf" srcId="{539B0A69-9280-4B99-AFE6-03307D4D8106}" destId="{06741A82-F948-446F-A1B9-7C1E0CCF1F5F}" srcOrd="0" destOrd="0" presId="urn:microsoft.com/office/officeart/2008/layout/HorizontalMultiLevelHierarchy"/>
    <dgm:cxn modelId="{918B3E53-BE31-450E-84AC-C74A1E414C76}" type="presParOf" srcId="{06741A82-F948-446F-A1B9-7C1E0CCF1F5F}" destId="{4BD0AADA-B4BC-4C86-B8E4-DA3276BC5782}" srcOrd="0" destOrd="0" presId="urn:microsoft.com/office/officeart/2008/layout/HorizontalMultiLevelHierarchy"/>
    <dgm:cxn modelId="{C6E544A8-DB54-4ACA-8EBE-0D99695141C6}" type="presParOf" srcId="{06741A82-F948-446F-A1B9-7C1E0CCF1F5F}" destId="{81D9916F-D24D-475F-9672-3B053DFA1CA7}" srcOrd="1" destOrd="0" presId="urn:microsoft.com/office/officeart/2008/layout/HorizontalMultiLevelHierarchy"/>
    <dgm:cxn modelId="{680D5394-2260-46EB-A35B-6842736DD9EF}" type="presParOf" srcId="{81D9916F-D24D-475F-9672-3B053DFA1CA7}" destId="{8B8A69ED-733C-4FB7-A51F-B7D3228DB115}" srcOrd="0" destOrd="0" presId="urn:microsoft.com/office/officeart/2008/layout/HorizontalMultiLevelHierarchy"/>
    <dgm:cxn modelId="{2BF3F208-E089-42E8-9B72-3C82FBC663D0}" type="presParOf" srcId="{8B8A69ED-733C-4FB7-A51F-B7D3228DB115}" destId="{CE68441B-8873-4B87-8C2F-EDA38B5DAFF4}" srcOrd="0" destOrd="0" presId="urn:microsoft.com/office/officeart/2008/layout/HorizontalMultiLevelHierarchy"/>
    <dgm:cxn modelId="{13B1E470-10CF-4997-9D6A-57BC3B4C4375}" type="presParOf" srcId="{81D9916F-D24D-475F-9672-3B053DFA1CA7}" destId="{E56AD112-01D5-46CB-8B4A-31C8F9DF27A0}" srcOrd="1" destOrd="0" presId="urn:microsoft.com/office/officeart/2008/layout/HorizontalMultiLevelHierarchy"/>
    <dgm:cxn modelId="{D22141A0-E324-4DC9-8DB5-C068B179B455}" type="presParOf" srcId="{E56AD112-01D5-46CB-8B4A-31C8F9DF27A0}" destId="{5C3D0F54-EDEC-47ED-8E3F-459CB6631822}" srcOrd="0" destOrd="0" presId="urn:microsoft.com/office/officeart/2008/layout/HorizontalMultiLevelHierarchy"/>
    <dgm:cxn modelId="{EC96EDE5-6590-4FEF-A147-57E1C81807E1}" type="presParOf" srcId="{E56AD112-01D5-46CB-8B4A-31C8F9DF27A0}" destId="{9151F838-A1FD-4883-817D-230F7A26F285}" srcOrd="1" destOrd="0" presId="urn:microsoft.com/office/officeart/2008/layout/HorizontalMultiLevelHierarchy"/>
    <dgm:cxn modelId="{86690B4C-2F01-4232-9296-29D8AA42C498}" type="presParOf" srcId="{81D9916F-D24D-475F-9672-3B053DFA1CA7}" destId="{810E2AD3-A7ED-4681-B741-93B7D2793E61}" srcOrd="2" destOrd="0" presId="urn:microsoft.com/office/officeart/2008/layout/HorizontalMultiLevelHierarchy"/>
    <dgm:cxn modelId="{FC72BC13-2754-4B1A-A943-ECEDE8F990CD}" type="presParOf" srcId="{810E2AD3-A7ED-4681-B741-93B7D2793E61}" destId="{C03A5756-7CC7-4DD2-B078-F914EF17591E}" srcOrd="0" destOrd="0" presId="urn:microsoft.com/office/officeart/2008/layout/HorizontalMultiLevelHierarchy"/>
    <dgm:cxn modelId="{DF67540F-7626-41FD-B5C2-4012DD17ECA5}" type="presParOf" srcId="{81D9916F-D24D-475F-9672-3B053DFA1CA7}" destId="{0263785A-63FB-40EE-92C8-0FE8D13385CD}" srcOrd="3" destOrd="0" presId="urn:microsoft.com/office/officeart/2008/layout/HorizontalMultiLevelHierarchy"/>
    <dgm:cxn modelId="{A2324866-9F95-45CB-8F04-550668BEF503}" type="presParOf" srcId="{0263785A-63FB-40EE-92C8-0FE8D13385CD}" destId="{834F09DA-0CF1-4552-BDC3-44093E927B19}" srcOrd="0" destOrd="0" presId="urn:microsoft.com/office/officeart/2008/layout/HorizontalMultiLevelHierarchy"/>
    <dgm:cxn modelId="{162A9279-E4DE-49B0-AAF7-68C9A55100EA}" type="presParOf" srcId="{0263785A-63FB-40EE-92C8-0FE8D13385CD}" destId="{6B2B065B-47C2-42BA-8004-F09EB880996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E789B7-8D90-5E42-9EF6-C0E4B2803C0F}" type="doc">
      <dgm:prSet loTypeId="urn:microsoft.com/office/officeart/2005/8/layout/radial6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71B5CBD-7B8D-564C-94B2-FF67F7B24A99}">
      <dgm:prSet phldrT="[Text]" custT="1"/>
      <dgm:spPr/>
      <dgm:t>
        <a:bodyPr/>
        <a:lstStyle/>
        <a:p>
          <a:r>
            <a:rPr lang="en-US" sz="16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Nilai-Nilai</a:t>
          </a:r>
          <a:r>
            <a:rPr lang="en-US" sz="16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 </a:t>
          </a:r>
          <a:r>
            <a:rPr lang="en-US" sz="16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Karakter</a:t>
          </a:r>
          <a:endParaRPr lang="en-US" sz="1600" dirty="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0B425F54-2E5C-324D-9E29-F35A757F1CAC}" type="parTrans" cxnId="{73CFB9E5-B7F1-6A47-B1EA-F164A2D299CD}">
      <dgm:prSet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513B9804-8751-3F4B-B8D0-1F33AB2209F3}" type="sibTrans" cxnId="{73CFB9E5-B7F1-6A47-B1EA-F164A2D299CD}">
      <dgm:prSet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E8EC9C8F-4D64-EC43-B5C5-375775852268}">
      <dgm:prSet phldrT="[Text]" custT="1"/>
      <dgm:spPr/>
      <dgm:t>
        <a:bodyPr/>
        <a:lstStyle/>
        <a:p>
          <a:r>
            <a:rPr lang="en-US" sz="11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Bahasa Indonesia</a:t>
          </a:r>
          <a:endParaRPr lang="en-US" sz="1100" dirty="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E58193F1-9E82-F040-84DF-5AC8E5E00B98}" type="parTrans" cxnId="{6A5CBEE7-4A0A-C944-9B0A-DC29EB2A26D6}">
      <dgm:prSet custT="1"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7897B9B8-F467-3949-907E-06ABF6D6F5E8}" type="sibTrans" cxnId="{6A5CBEE7-4A0A-C944-9B0A-DC29EB2A26D6}">
      <dgm:prSet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96B527F7-2EC6-6F4C-BC73-E2BC37CFB3DB}">
      <dgm:prSet phldrT="[Text]" custT="1"/>
      <dgm:spPr/>
      <dgm:t>
        <a:bodyPr/>
        <a:lstStyle/>
        <a:p>
          <a:r>
            <a:rPr lang="en-US" sz="11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PPKn</a:t>
          </a:r>
          <a:endParaRPr lang="en-US" sz="1100" dirty="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A0FBC8F1-880C-8B4F-AE29-CAFABEA78A93}" type="parTrans" cxnId="{D7ED66DA-66D0-1E4B-92A4-26465E8F668B}">
      <dgm:prSet custT="1"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022794FA-2108-0244-A9FC-83A3F5F4932D}" type="sibTrans" cxnId="{D7ED66DA-66D0-1E4B-92A4-26465E8F668B}">
      <dgm:prSet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FCDD4B54-AC1A-8543-A35E-2F6D011BA883}">
      <dgm:prSet phldrT="[Text]" custT="1"/>
      <dgm:spPr/>
      <dgm:t>
        <a:bodyPr/>
        <a:lstStyle/>
        <a:p>
          <a:r>
            <a:rPr lang="en-US" sz="11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Pendidikan</a:t>
          </a:r>
          <a:r>
            <a:rPr lang="en-US" sz="11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 Agama </a:t>
          </a:r>
          <a:r>
            <a:rPr lang="en-US" sz="11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dan</a:t>
          </a:r>
          <a:r>
            <a:rPr lang="en-US" sz="11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 Budi </a:t>
          </a:r>
          <a:r>
            <a:rPr lang="en-US" sz="11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Pekerti</a:t>
          </a:r>
          <a:endParaRPr lang="en-US" sz="1100" dirty="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BE7C53BB-9F9D-8F43-BC67-09FD0EABA11C}" type="parTrans" cxnId="{DFDDBABC-E304-1946-B7D3-E361CBACD1EF}">
      <dgm:prSet custT="1"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4DAA14C9-2042-004E-8760-82D8548F6001}" type="sibTrans" cxnId="{DFDDBABC-E304-1946-B7D3-E361CBACD1EF}">
      <dgm:prSet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0F37045F-18FE-F846-A2BC-D1E702CB79EC}">
      <dgm:prSet phldrT="[Text]" custT="1"/>
      <dgm:spPr/>
      <dgm:t>
        <a:bodyPr/>
        <a:lstStyle/>
        <a:p>
          <a:r>
            <a:rPr lang="en-US" sz="1100" dirty="0" err="1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Ekonomi</a:t>
          </a:r>
          <a:r>
            <a:rPr lang="en-US" sz="1100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, </a:t>
          </a:r>
          <a:r>
            <a:rPr lang="en-US" sz="1100" dirty="0" err="1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Matematika</a:t>
          </a:r>
          <a:r>
            <a:rPr lang="en-US" sz="1100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, </a:t>
          </a:r>
          <a:r>
            <a:rPr lang="en-US" sz="1100" dirty="0" err="1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dan</a:t>
          </a:r>
          <a:r>
            <a:rPr lang="en-US" sz="1100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 lain-lain</a:t>
          </a:r>
          <a:endParaRPr lang="en-US" sz="1100" dirty="0">
            <a:solidFill>
              <a:schemeClr val="bg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F07BB803-951E-B84F-B7BB-12926A5AA148}" type="parTrans" cxnId="{BC745C1B-47BF-074B-BD3F-D4756B8D03CB}">
      <dgm:prSet custT="1"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551A9944-94F0-5A4D-A7A5-FB4EA4E10AF3}" type="sibTrans" cxnId="{BC745C1B-47BF-074B-BD3F-D4756B8D03CB}">
      <dgm:prSet/>
      <dgm:spPr/>
      <dgm:t>
        <a:bodyPr/>
        <a:lstStyle/>
        <a:p>
          <a:endParaRPr lang="en-US" sz="70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gm:t>
    </dgm:pt>
    <dgm:pt modelId="{57C81212-736C-A34E-AEE6-95F1EA031A91}" type="pres">
      <dgm:prSet presAssocID="{F3E789B7-8D90-5E42-9EF6-C0E4B2803C0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CBBE96-B50D-C642-8BA2-DEDDE3A29872}" type="pres">
      <dgm:prSet presAssocID="{C71B5CBD-7B8D-564C-94B2-FF67F7B24A99}" presName="centerShape" presStyleLbl="node0" presStyleIdx="0" presStyleCnt="1"/>
      <dgm:spPr/>
      <dgm:t>
        <a:bodyPr/>
        <a:lstStyle/>
        <a:p>
          <a:endParaRPr lang="en-US"/>
        </a:p>
      </dgm:t>
    </dgm:pt>
    <dgm:pt modelId="{229F6041-5BD3-2E49-903F-62E5EEF14A30}" type="pres">
      <dgm:prSet presAssocID="{E8EC9C8F-4D64-EC43-B5C5-37577585226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3454D8-5A04-DD40-904F-055B47516318}" type="pres">
      <dgm:prSet presAssocID="{E8EC9C8F-4D64-EC43-B5C5-375775852268}" presName="dummy" presStyleCnt="0"/>
      <dgm:spPr/>
    </dgm:pt>
    <dgm:pt modelId="{90C946BB-C407-3949-809C-B7721526BC5A}" type="pres">
      <dgm:prSet presAssocID="{7897B9B8-F467-3949-907E-06ABF6D6F5E8}" presName="sibTrans" presStyleLbl="sibTrans2D1" presStyleIdx="0" presStyleCnt="4"/>
      <dgm:spPr/>
      <dgm:t>
        <a:bodyPr/>
        <a:lstStyle/>
        <a:p>
          <a:endParaRPr lang="en-US"/>
        </a:p>
      </dgm:t>
    </dgm:pt>
    <dgm:pt modelId="{CFD6027A-5BEB-0B41-B5BC-7B6DA5F86273}" type="pres">
      <dgm:prSet presAssocID="{96B527F7-2EC6-6F4C-BC73-E2BC37CFB3D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16290E-AA51-C746-B011-DBDA41175D96}" type="pres">
      <dgm:prSet presAssocID="{96B527F7-2EC6-6F4C-BC73-E2BC37CFB3DB}" presName="dummy" presStyleCnt="0"/>
      <dgm:spPr/>
    </dgm:pt>
    <dgm:pt modelId="{7F737161-E53F-6C4A-A05F-428A2A7C1544}" type="pres">
      <dgm:prSet presAssocID="{022794FA-2108-0244-A9FC-83A3F5F4932D}" presName="sibTrans" presStyleLbl="sibTrans2D1" presStyleIdx="1" presStyleCnt="4"/>
      <dgm:spPr/>
      <dgm:t>
        <a:bodyPr/>
        <a:lstStyle/>
        <a:p>
          <a:endParaRPr lang="en-US"/>
        </a:p>
      </dgm:t>
    </dgm:pt>
    <dgm:pt modelId="{A5E55BB1-8B9E-9B49-A8F5-B75CF6627BEC}" type="pres">
      <dgm:prSet presAssocID="{FCDD4B54-AC1A-8543-A35E-2F6D011BA88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32B7B2-953C-6E4D-8CA5-B6BBEEC387E4}" type="pres">
      <dgm:prSet presAssocID="{FCDD4B54-AC1A-8543-A35E-2F6D011BA883}" presName="dummy" presStyleCnt="0"/>
      <dgm:spPr/>
    </dgm:pt>
    <dgm:pt modelId="{989CA1DD-A922-9246-AD07-B4CC1F3E7386}" type="pres">
      <dgm:prSet presAssocID="{4DAA14C9-2042-004E-8760-82D8548F6001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BBCA6F2-8C02-8C48-9731-310C34C07E28}" type="pres">
      <dgm:prSet presAssocID="{0F37045F-18FE-F846-A2BC-D1E702CB79EC}" presName="node" presStyleLbl="node1" presStyleIdx="3" presStyleCnt="4" custScaleX="1194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648F65-FDBB-AD4F-8989-EFB4D410719F}" type="pres">
      <dgm:prSet presAssocID="{0F37045F-18FE-F846-A2BC-D1E702CB79EC}" presName="dummy" presStyleCnt="0"/>
      <dgm:spPr/>
    </dgm:pt>
    <dgm:pt modelId="{8BD196BA-5EFF-2648-97AF-202F0FA8DBCB}" type="pres">
      <dgm:prSet presAssocID="{551A9944-94F0-5A4D-A7A5-FB4EA4E10AF3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6770B25F-0AD1-42A5-AFB0-6C294A2C8996}" type="presOf" srcId="{E8EC9C8F-4D64-EC43-B5C5-375775852268}" destId="{229F6041-5BD3-2E49-903F-62E5EEF14A30}" srcOrd="0" destOrd="0" presId="urn:microsoft.com/office/officeart/2005/8/layout/radial6"/>
    <dgm:cxn modelId="{DA9CAB3F-A337-4609-820D-F55C645D213D}" type="presOf" srcId="{F3E789B7-8D90-5E42-9EF6-C0E4B2803C0F}" destId="{57C81212-736C-A34E-AEE6-95F1EA031A91}" srcOrd="0" destOrd="0" presId="urn:microsoft.com/office/officeart/2005/8/layout/radial6"/>
    <dgm:cxn modelId="{5DA44511-8505-47D7-AB8C-530A98B42441}" type="presOf" srcId="{022794FA-2108-0244-A9FC-83A3F5F4932D}" destId="{7F737161-E53F-6C4A-A05F-428A2A7C1544}" srcOrd="0" destOrd="0" presId="urn:microsoft.com/office/officeart/2005/8/layout/radial6"/>
    <dgm:cxn modelId="{BC745C1B-47BF-074B-BD3F-D4756B8D03CB}" srcId="{C71B5CBD-7B8D-564C-94B2-FF67F7B24A99}" destId="{0F37045F-18FE-F846-A2BC-D1E702CB79EC}" srcOrd="3" destOrd="0" parTransId="{F07BB803-951E-B84F-B7BB-12926A5AA148}" sibTransId="{551A9944-94F0-5A4D-A7A5-FB4EA4E10AF3}"/>
    <dgm:cxn modelId="{33DC7838-7860-4BB3-BFF4-AF74CA9CD183}" type="presOf" srcId="{0F37045F-18FE-F846-A2BC-D1E702CB79EC}" destId="{2BBCA6F2-8C02-8C48-9731-310C34C07E28}" srcOrd="0" destOrd="0" presId="urn:microsoft.com/office/officeart/2005/8/layout/radial6"/>
    <dgm:cxn modelId="{DFDDBABC-E304-1946-B7D3-E361CBACD1EF}" srcId="{C71B5CBD-7B8D-564C-94B2-FF67F7B24A99}" destId="{FCDD4B54-AC1A-8543-A35E-2F6D011BA883}" srcOrd="2" destOrd="0" parTransId="{BE7C53BB-9F9D-8F43-BC67-09FD0EABA11C}" sibTransId="{4DAA14C9-2042-004E-8760-82D8548F6001}"/>
    <dgm:cxn modelId="{BF37C0DD-EC0B-4DBE-9CB7-DC54C833C9E0}" type="presOf" srcId="{551A9944-94F0-5A4D-A7A5-FB4EA4E10AF3}" destId="{8BD196BA-5EFF-2648-97AF-202F0FA8DBCB}" srcOrd="0" destOrd="0" presId="urn:microsoft.com/office/officeart/2005/8/layout/radial6"/>
    <dgm:cxn modelId="{73CFB9E5-B7F1-6A47-B1EA-F164A2D299CD}" srcId="{F3E789B7-8D90-5E42-9EF6-C0E4B2803C0F}" destId="{C71B5CBD-7B8D-564C-94B2-FF67F7B24A99}" srcOrd="0" destOrd="0" parTransId="{0B425F54-2E5C-324D-9E29-F35A757F1CAC}" sibTransId="{513B9804-8751-3F4B-B8D0-1F33AB2209F3}"/>
    <dgm:cxn modelId="{61794415-7D4E-41E6-9D65-292CA9BD86EE}" type="presOf" srcId="{4DAA14C9-2042-004E-8760-82D8548F6001}" destId="{989CA1DD-A922-9246-AD07-B4CC1F3E7386}" srcOrd="0" destOrd="0" presId="urn:microsoft.com/office/officeart/2005/8/layout/radial6"/>
    <dgm:cxn modelId="{94AD57C3-ACD6-4A59-918A-6848A78BD144}" type="presOf" srcId="{96B527F7-2EC6-6F4C-BC73-E2BC37CFB3DB}" destId="{CFD6027A-5BEB-0B41-B5BC-7B6DA5F86273}" srcOrd="0" destOrd="0" presId="urn:microsoft.com/office/officeart/2005/8/layout/radial6"/>
    <dgm:cxn modelId="{AD11438D-3FA4-4D92-8C1F-7A1A91F9BDAD}" type="presOf" srcId="{C71B5CBD-7B8D-564C-94B2-FF67F7B24A99}" destId="{DFCBBE96-B50D-C642-8BA2-DEDDE3A29872}" srcOrd="0" destOrd="0" presId="urn:microsoft.com/office/officeart/2005/8/layout/radial6"/>
    <dgm:cxn modelId="{6A5CBEE7-4A0A-C944-9B0A-DC29EB2A26D6}" srcId="{C71B5CBD-7B8D-564C-94B2-FF67F7B24A99}" destId="{E8EC9C8F-4D64-EC43-B5C5-375775852268}" srcOrd="0" destOrd="0" parTransId="{E58193F1-9E82-F040-84DF-5AC8E5E00B98}" sibTransId="{7897B9B8-F467-3949-907E-06ABF6D6F5E8}"/>
    <dgm:cxn modelId="{D7ED66DA-66D0-1E4B-92A4-26465E8F668B}" srcId="{C71B5CBD-7B8D-564C-94B2-FF67F7B24A99}" destId="{96B527F7-2EC6-6F4C-BC73-E2BC37CFB3DB}" srcOrd="1" destOrd="0" parTransId="{A0FBC8F1-880C-8B4F-AE29-CAFABEA78A93}" sibTransId="{022794FA-2108-0244-A9FC-83A3F5F4932D}"/>
    <dgm:cxn modelId="{6EF27DDC-CAD6-4645-8CCF-35AC792F558A}" type="presOf" srcId="{7897B9B8-F467-3949-907E-06ABF6D6F5E8}" destId="{90C946BB-C407-3949-809C-B7721526BC5A}" srcOrd="0" destOrd="0" presId="urn:microsoft.com/office/officeart/2005/8/layout/radial6"/>
    <dgm:cxn modelId="{58A22076-6A5A-4F6C-BA86-2D5FC3B3FE42}" type="presOf" srcId="{FCDD4B54-AC1A-8543-A35E-2F6D011BA883}" destId="{A5E55BB1-8B9E-9B49-A8F5-B75CF6627BEC}" srcOrd="0" destOrd="0" presId="urn:microsoft.com/office/officeart/2005/8/layout/radial6"/>
    <dgm:cxn modelId="{A938C8D4-C398-4324-803F-A3888A01A956}" type="presParOf" srcId="{57C81212-736C-A34E-AEE6-95F1EA031A91}" destId="{DFCBBE96-B50D-C642-8BA2-DEDDE3A29872}" srcOrd="0" destOrd="0" presId="urn:microsoft.com/office/officeart/2005/8/layout/radial6"/>
    <dgm:cxn modelId="{89005991-4B45-4C37-8977-19B6ABD1B87F}" type="presParOf" srcId="{57C81212-736C-A34E-AEE6-95F1EA031A91}" destId="{229F6041-5BD3-2E49-903F-62E5EEF14A30}" srcOrd="1" destOrd="0" presId="urn:microsoft.com/office/officeart/2005/8/layout/radial6"/>
    <dgm:cxn modelId="{10307ADD-5BFE-4B72-917E-5DDE65491497}" type="presParOf" srcId="{57C81212-736C-A34E-AEE6-95F1EA031A91}" destId="{DF3454D8-5A04-DD40-904F-055B47516318}" srcOrd="2" destOrd="0" presId="urn:microsoft.com/office/officeart/2005/8/layout/radial6"/>
    <dgm:cxn modelId="{4AFBB377-2B0F-4E3B-9605-CC9DA06E2F81}" type="presParOf" srcId="{57C81212-736C-A34E-AEE6-95F1EA031A91}" destId="{90C946BB-C407-3949-809C-B7721526BC5A}" srcOrd="3" destOrd="0" presId="urn:microsoft.com/office/officeart/2005/8/layout/radial6"/>
    <dgm:cxn modelId="{405ECAAA-1961-4767-BC13-AF42B9519056}" type="presParOf" srcId="{57C81212-736C-A34E-AEE6-95F1EA031A91}" destId="{CFD6027A-5BEB-0B41-B5BC-7B6DA5F86273}" srcOrd="4" destOrd="0" presId="urn:microsoft.com/office/officeart/2005/8/layout/radial6"/>
    <dgm:cxn modelId="{F4C762EB-EA14-462E-ACC2-742726B1F286}" type="presParOf" srcId="{57C81212-736C-A34E-AEE6-95F1EA031A91}" destId="{D916290E-AA51-C746-B011-DBDA41175D96}" srcOrd="5" destOrd="0" presId="urn:microsoft.com/office/officeart/2005/8/layout/radial6"/>
    <dgm:cxn modelId="{1BB74F43-00C2-4212-86C4-5EAE2AC4B531}" type="presParOf" srcId="{57C81212-736C-A34E-AEE6-95F1EA031A91}" destId="{7F737161-E53F-6C4A-A05F-428A2A7C1544}" srcOrd="6" destOrd="0" presId="urn:microsoft.com/office/officeart/2005/8/layout/radial6"/>
    <dgm:cxn modelId="{B0776C72-83A0-4D5A-BEB6-6F88E9DF6CA8}" type="presParOf" srcId="{57C81212-736C-A34E-AEE6-95F1EA031A91}" destId="{A5E55BB1-8B9E-9B49-A8F5-B75CF6627BEC}" srcOrd="7" destOrd="0" presId="urn:microsoft.com/office/officeart/2005/8/layout/radial6"/>
    <dgm:cxn modelId="{86142EE5-264F-4CCC-B8C4-1A4B97EE3119}" type="presParOf" srcId="{57C81212-736C-A34E-AEE6-95F1EA031A91}" destId="{F732B7B2-953C-6E4D-8CA5-B6BBEEC387E4}" srcOrd="8" destOrd="0" presId="urn:microsoft.com/office/officeart/2005/8/layout/radial6"/>
    <dgm:cxn modelId="{BE253F48-940E-43A0-A20E-71E5AAFD9FBD}" type="presParOf" srcId="{57C81212-736C-A34E-AEE6-95F1EA031A91}" destId="{989CA1DD-A922-9246-AD07-B4CC1F3E7386}" srcOrd="9" destOrd="0" presId="urn:microsoft.com/office/officeart/2005/8/layout/radial6"/>
    <dgm:cxn modelId="{C8BB84AE-D2AE-4EA5-AC96-6C01EE66B8FA}" type="presParOf" srcId="{57C81212-736C-A34E-AEE6-95F1EA031A91}" destId="{2BBCA6F2-8C02-8C48-9731-310C34C07E28}" srcOrd="10" destOrd="0" presId="urn:microsoft.com/office/officeart/2005/8/layout/radial6"/>
    <dgm:cxn modelId="{0217F098-144C-4311-BFB2-DCC493B6FD4D}" type="presParOf" srcId="{57C81212-736C-A34E-AEE6-95F1EA031A91}" destId="{BA648F65-FDBB-AD4F-8989-EFB4D410719F}" srcOrd="11" destOrd="0" presId="urn:microsoft.com/office/officeart/2005/8/layout/radial6"/>
    <dgm:cxn modelId="{34309B64-0211-471C-8501-3AC036343598}" type="presParOf" srcId="{57C81212-736C-A34E-AEE6-95F1EA031A91}" destId="{8BD196BA-5EFF-2648-97AF-202F0FA8DBC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41DF690-234A-2241-9A7C-84CB108CAF09}" type="doc">
      <dgm:prSet loTypeId="urn:microsoft.com/office/officeart/2005/8/layout/venn1" loCatId="" qsTypeId="urn:microsoft.com/office/officeart/2005/8/quickstyle/simple4" qsCatId="simple" csTypeId="urn:microsoft.com/office/officeart/2005/8/colors/colorful1#2" csCatId="colorful" phldr="1"/>
      <dgm:spPr/>
    </dgm:pt>
    <dgm:pt modelId="{361C63F7-1DCB-D94B-8C1D-2BA77D3D2849}">
      <dgm:prSet phldrT="[Text]" custT="1"/>
      <dgm:spPr/>
      <dgm:t>
        <a:bodyPr/>
        <a:lstStyle/>
        <a:p>
          <a:r>
            <a:rPr lang="en-US" sz="1700" b="1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700" b="1" dirty="0">
              <a:latin typeface="Helvetica Neue" charset="0"/>
              <a:ea typeface="Helvetica Neue" charset="0"/>
              <a:cs typeface="Helvetica Neue" charset="0"/>
            </a:rPr>
            <a:t> </a:t>
          </a:r>
          <a:r>
            <a:rPr lang="en-US" sz="1700" b="1" dirty="0" err="1">
              <a:latin typeface="Helvetica Neue" charset="0"/>
              <a:ea typeface="Helvetica Neue" charset="0"/>
              <a:cs typeface="Helvetica Neue" charset="0"/>
            </a:rPr>
            <a:t>Hati</a:t>
          </a:r>
          <a:endParaRPr lang="en-US" sz="1700" b="1" dirty="0">
            <a:latin typeface="Helvetica Neue" charset="0"/>
            <a:ea typeface="Helvetica Neue" charset="0"/>
            <a:cs typeface="Helvetica Neue" charset="0"/>
          </a:endParaRPr>
        </a:p>
      </dgm:t>
    </dgm:pt>
    <dgm:pt modelId="{9115FE5F-3D4F-8C4A-B4B1-BD46FC2450BF}" type="parTrans" cxnId="{0B6DEE7C-A634-1449-BD4B-4A4D7201139D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8D3B2B0D-8B94-6641-9C62-0CAC4E5CFE80}" type="sibTrans" cxnId="{0B6DEE7C-A634-1449-BD4B-4A4D7201139D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5011ADA9-B9C1-214E-A7D6-67AD1E42C7AB}">
      <dgm:prSet phldrT="[Text]" custT="1"/>
      <dgm:spPr/>
      <dgm:t>
        <a:bodyPr/>
        <a:lstStyle/>
        <a:p>
          <a:r>
            <a:rPr lang="en-US" sz="1700" b="1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700" b="1" dirty="0">
              <a:latin typeface="Helvetica Neue" charset="0"/>
              <a:ea typeface="Helvetica Neue" charset="0"/>
              <a:cs typeface="Helvetica Neue" charset="0"/>
            </a:rPr>
            <a:t> </a:t>
          </a:r>
          <a:r>
            <a:rPr lang="en-US" sz="1700" b="1" dirty="0" err="1">
              <a:latin typeface="Helvetica Neue" charset="0"/>
              <a:ea typeface="Helvetica Neue" charset="0"/>
              <a:cs typeface="Helvetica Neue" charset="0"/>
            </a:rPr>
            <a:t>Karsa</a:t>
          </a:r>
          <a:r>
            <a:rPr lang="en-US" sz="1700" b="1" dirty="0">
              <a:latin typeface="Helvetica Neue" charset="0"/>
              <a:ea typeface="Helvetica Neue" charset="0"/>
              <a:cs typeface="Helvetica Neue" charset="0"/>
            </a:rPr>
            <a:t> </a:t>
          </a:r>
        </a:p>
      </dgm:t>
    </dgm:pt>
    <dgm:pt modelId="{7EA15B0A-6673-9543-8089-EFE09A7E6E46}" type="parTrans" cxnId="{91DF3565-3E22-A043-9079-8116107D5D49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E203F5DE-70C2-7B44-89BD-0C7B50A7E985}" type="sibTrans" cxnId="{91DF3565-3E22-A043-9079-8116107D5D49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2B723550-82F6-6845-965A-4A1A963EAE8E}">
      <dgm:prSet phldrT="[Text]" custT="1"/>
      <dgm:spPr/>
      <dgm:t>
        <a:bodyPr/>
        <a:lstStyle/>
        <a:p>
          <a:pPr algn="l"/>
          <a:r>
            <a:rPr lang="en-US" sz="1400" b="1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400" b="1" dirty="0">
              <a:latin typeface="Helvetica Neue" charset="0"/>
              <a:ea typeface="Helvetica Neue" charset="0"/>
              <a:cs typeface="Helvetica Neue" charset="0"/>
            </a:rPr>
            <a:t> Raga</a:t>
          </a:r>
        </a:p>
      </dgm:t>
    </dgm:pt>
    <dgm:pt modelId="{452DAB94-8B2E-F846-85C2-14613042C1F5}" type="parTrans" cxnId="{16BAC362-967B-264A-ABC1-4EB38B9FA7D8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1538A3EB-D2FC-184D-A1EA-D367FE0CB0F4}" type="sibTrans" cxnId="{16BAC362-967B-264A-ABC1-4EB38B9FA7D8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9B7C184C-F61F-4042-A1CC-A85D5DFDF73E}">
      <dgm:prSet custT="1"/>
      <dgm:spPr/>
      <dgm:t>
        <a:bodyPr/>
        <a:lstStyle/>
        <a:p>
          <a:pPr algn="r"/>
          <a:r>
            <a:rPr lang="en-US" sz="1700" b="1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700" b="1" dirty="0">
              <a:latin typeface="Helvetica Neue" charset="0"/>
              <a:ea typeface="Helvetica Neue" charset="0"/>
              <a:cs typeface="Helvetica Neue" charset="0"/>
            </a:rPr>
            <a:t> </a:t>
          </a:r>
          <a:r>
            <a:rPr lang="en-US" sz="1700" b="1" dirty="0" err="1">
              <a:latin typeface="Helvetica Neue" charset="0"/>
              <a:ea typeface="Helvetica Neue" charset="0"/>
              <a:cs typeface="Helvetica Neue" charset="0"/>
            </a:rPr>
            <a:t>Pikir</a:t>
          </a:r>
          <a:endParaRPr lang="en-US" sz="1700" b="1" dirty="0">
            <a:latin typeface="Helvetica Neue" charset="0"/>
            <a:ea typeface="Helvetica Neue" charset="0"/>
            <a:cs typeface="Helvetica Neue" charset="0"/>
          </a:endParaRPr>
        </a:p>
      </dgm:t>
    </dgm:pt>
    <dgm:pt modelId="{644AC5E7-C284-6941-8D0B-7C2F0DE2F25E}" type="parTrans" cxnId="{356A8551-A80C-174A-B36C-E096805EA3D8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98E0E869-6D3B-5641-8C1B-EB33AE03B13F}" type="sibTrans" cxnId="{356A8551-A80C-174A-B36C-E096805EA3D8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CB7EAE32-7F2E-094B-B3D2-0D8F925CED55}" type="pres">
      <dgm:prSet presAssocID="{E41DF690-234A-2241-9A7C-84CB108CAF09}" presName="compositeShape" presStyleCnt="0">
        <dgm:presLayoutVars>
          <dgm:chMax val="7"/>
          <dgm:dir/>
          <dgm:resizeHandles val="exact"/>
        </dgm:presLayoutVars>
      </dgm:prSet>
      <dgm:spPr/>
    </dgm:pt>
    <dgm:pt modelId="{8E0A8237-8FBF-6F43-BBD0-65D65296DAAF}" type="pres">
      <dgm:prSet presAssocID="{361C63F7-1DCB-D94B-8C1D-2BA77D3D2849}" presName="circ1" presStyleLbl="vennNode1" presStyleIdx="0" presStyleCnt="4"/>
      <dgm:spPr/>
      <dgm:t>
        <a:bodyPr/>
        <a:lstStyle/>
        <a:p>
          <a:endParaRPr lang="en-US"/>
        </a:p>
      </dgm:t>
    </dgm:pt>
    <dgm:pt modelId="{CC8FBDA4-2BCA-734F-BD55-DE53EAB2BE04}" type="pres">
      <dgm:prSet presAssocID="{361C63F7-1DCB-D94B-8C1D-2BA77D3D284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E6AEB1-5878-A647-98E9-D2F96B3DB889}" type="pres">
      <dgm:prSet presAssocID="{9B7C184C-F61F-4042-A1CC-A85D5DFDF73E}" presName="circ2" presStyleLbl="vennNode1" presStyleIdx="1" presStyleCnt="4"/>
      <dgm:spPr/>
      <dgm:t>
        <a:bodyPr/>
        <a:lstStyle/>
        <a:p>
          <a:endParaRPr lang="en-US"/>
        </a:p>
      </dgm:t>
    </dgm:pt>
    <dgm:pt modelId="{C380827F-7040-5C41-9CE5-37BF16222E37}" type="pres">
      <dgm:prSet presAssocID="{9B7C184C-F61F-4042-A1CC-A85D5DFDF73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53C60D-50E1-4043-90B1-73842CA027F5}" type="pres">
      <dgm:prSet presAssocID="{5011ADA9-B9C1-214E-A7D6-67AD1E42C7AB}" presName="circ3" presStyleLbl="vennNode1" presStyleIdx="2" presStyleCnt="4" custLinFactNeighborY="1081"/>
      <dgm:spPr/>
      <dgm:t>
        <a:bodyPr/>
        <a:lstStyle/>
        <a:p>
          <a:endParaRPr lang="en-US"/>
        </a:p>
      </dgm:t>
    </dgm:pt>
    <dgm:pt modelId="{48D73AFA-6CE6-004D-95BD-22BC1BDF3F84}" type="pres">
      <dgm:prSet presAssocID="{5011ADA9-B9C1-214E-A7D6-67AD1E42C7A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512A43-932F-274B-A2DA-AB38527543F8}" type="pres">
      <dgm:prSet presAssocID="{2B723550-82F6-6845-965A-4A1A963EAE8E}" presName="circ4" presStyleLbl="vennNode1" presStyleIdx="3" presStyleCnt="4"/>
      <dgm:spPr/>
      <dgm:t>
        <a:bodyPr/>
        <a:lstStyle/>
        <a:p>
          <a:endParaRPr lang="en-US"/>
        </a:p>
      </dgm:t>
    </dgm:pt>
    <dgm:pt modelId="{D9DC102F-31BE-C446-95E9-64C171DC566C}" type="pres">
      <dgm:prSet presAssocID="{2B723550-82F6-6845-965A-4A1A963EAE8E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48DE79-277B-4AB0-A37B-2E4BB3B9F04F}" type="presOf" srcId="{9B7C184C-F61F-4042-A1CC-A85D5DFDF73E}" destId="{C380827F-7040-5C41-9CE5-37BF16222E37}" srcOrd="1" destOrd="0" presId="urn:microsoft.com/office/officeart/2005/8/layout/venn1"/>
    <dgm:cxn modelId="{D4D932DA-7401-4C40-8029-C10CB394FF3E}" type="presOf" srcId="{5011ADA9-B9C1-214E-A7D6-67AD1E42C7AB}" destId="{48D73AFA-6CE6-004D-95BD-22BC1BDF3F84}" srcOrd="1" destOrd="0" presId="urn:microsoft.com/office/officeart/2005/8/layout/venn1"/>
    <dgm:cxn modelId="{5AF16B6E-8FDF-4128-B3E5-98BEA1448E6C}" type="presOf" srcId="{E41DF690-234A-2241-9A7C-84CB108CAF09}" destId="{CB7EAE32-7F2E-094B-B3D2-0D8F925CED55}" srcOrd="0" destOrd="0" presId="urn:microsoft.com/office/officeart/2005/8/layout/venn1"/>
    <dgm:cxn modelId="{D8871C88-A4DA-4BB9-8298-3E33DC59C3E2}" type="presOf" srcId="{2B723550-82F6-6845-965A-4A1A963EAE8E}" destId="{D9DC102F-31BE-C446-95E9-64C171DC566C}" srcOrd="1" destOrd="0" presId="urn:microsoft.com/office/officeart/2005/8/layout/venn1"/>
    <dgm:cxn modelId="{16BAC362-967B-264A-ABC1-4EB38B9FA7D8}" srcId="{E41DF690-234A-2241-9A7C-84CB108CAF09}" destId="{2B723550-82F6-6845-965A-4A1A963EAE8E}" srcOrd="3" destOrd="0" parTransId="{452DAB94-8B2E-F846-85C2-14613042C1F5}" sibTransId="{1538A3EB-D2FC-184D-A1EA-D367FE0CB0F4}"/>
    <dgm:cxn modelId="{3D797E4E-BC2A-4EE5-8FFB-B464C664E6AA}" type="presOf" srcId="{9B7C184C-F61F-4042-A1CC-A85D5DFDF73E}" destId="{4DE6AEB1-5878-A647-98E9-D2F96B3DB889}" srcOrd="0" destOrd="0" presId="urn:microsoft.com/office/officeart/2005/8/layout/venn1"/>
    <dgm:cxn modelId="{A321D064-9F24-4ABF-BE98-A8847C22A11A}" type="presOf" srcId="{5011ADA9-B9C1-214E-A7D6-67AD1E42C7AB}" destId="{C853C60D-50E1-4043-90B1-73842CA027F5}" srcOrd="0" destOrd="0" presId="urn:microsoft.com/office/officeart/2005/8/layout/venn1"/>
    <dgm:cxn modelId="{91DF3565-3E22-A043-9079-8116107D5D49}" srcId="{E41DF690-234A-2241-9A7C-84CB108CAF09}" destId="{5011ADA9-B9C1-214E-A7D6-67AD1E42C7AB}" srcOrd="2" destOrd="0" parTransId="{7EA15B0A-6673-9543-8089-EFE09A7E6E46}" sibTransId="{E203F5DE-70C2-7B44-89BD-0C7B50A7E985}"/>
    <dgm:cxn modelId="{35A2DD82-5D72-43A9-AD46-F9F3CD96DBB0}" type="presOf" srcId="{361C63F7-1DCB-D94B-8C1D-2BA77D3D2849}" destId="{CC8FBDA4-2BCA-734F-BD55-DE53EAB2BE04}" srcOrd="1" destOrd="0" presId="urn:microsoft.com/office/officeart/2005/8/layout/venn1"/>
    <dgm:cxn modelId="{0B6DEE7C-A634-1449-BD4B-4A4D7201139D}" srcId="{E41DF690-234A-2241-9A7C-84CB108CAF09}" destId="{361C63F7-1DCB-D94B-8C1D-2BA77D3D2849}" srcOrd="0" destOrd="0" parTransId="{9115FE5F-3D4F-8C4A-B4B1-BD46FC2450BF}" sibTransId="{8D3B2B0D-8B94-6641-9C62-0CAC4E5CFE80}"/>
    <dgm:cxn modelId="{356A8551-A80C-174A-B36C-E096805EA3D8}" srcId="{E41DF690-234A-2241-9A7C-84CB108CAF09}" destId="{9B7C184C-F61F-4042-A1CC-A85D5DFDF73E}" srcOrd="1" destOrd="0" parTransId="{644AC5E7-C284-6941-8D0B-7C2F0DE2F25E}" sibTransId="{98E0E869-6D3B-5641-8C1B-EB33AE03B13F}"/>
    <dgm:cxn modelId="{49A46256-59FA-49D3-8BF5-EE5172F9B928}" type="presOf" srcId="{2B723550-82F6-6845-965A-4A1A963EAE8E}" destId="{61512A43-932F-274B-A2DA-AB38527543F8}" srcOrd="0" destOrd="0" presId="urn:microsoft.com/office/officeart/2005/8/layout/venn1"/>
    <dgm:cxn modelId="{34BBFAC8-CFF2-4409-A9BD-D838304A1F58}" type="presOf" srcId="{361C63F7-1DCB-D94B-8C1D-2BA77D3D2849}" destId="{8E0A8237-8FBF-6F43-BBD0-65D65296DAAF}" srcOrd="0" destOrd="0" presId="urn:microsoft.com/office/officeart/2005/8/layout/venn1"/>
    <dgm:cxn modelId="{3162C89E-11D8-41C8-A0BE-FF0C5278ABE3}" type="presParOf" srcId="{CB7EAE32-7F2E-094B-B3D2-0D8F925CED55}" destId="{8E0A8237-8FBF-6F43-BBD0-65D65296DAAF}" srcOrd="0" destOrd="0" presId="urn:microsoft.com/office/officeart/2005/8/layout/venn1"/>
    <dgm:cxn modelId="{F00B30D5-528B-403D-930B-34C28017CC00}" type="presParOf" srcId="{CB7EAE32-7F2E-094B-B3D2-0D8F925CED55}" destId="{CC8FBDA4-2BCA-734F-BD55-DE53EAB2BE04}" srcOrd="1" destOrd="0" presId="urn:microsoft.com/office/officeart/2005/8/layout/venn1"/>
    <dgm:cxn modelId="{8E87887D-B942-44E9-8AD8-31A53C5F9BC4}" type="presParOf" srcId="{CB7EAE32-7F2E-094B-B3D2-0D8F925CED55}" destId="{4DE6AEB1-5878-A647-98E9-D2F96B3DB889}" srcOrd="2" destOrd="0" presId="urn:microsoft.com/office/officeart/2005/8/layout/venn1"/>
    <dgm:cxn modelId="{0B4E054B-B999-44CF-9A10-1D5E317AE48B}" type="presParOf" srcId="{CB7EAE32-7F2E-094B-B3D2-0D8F925CED55}" destId="{C380827F-7040-5C41-9CE5-37BF16222E37}" srcOrd="3" destOrd="0" presId="urn:microsoft.com/office/officeart/2005/8/layout/venn1"/>
    <dgm:cxn modelId="{6ECBCE8D-0140-4E2C-B207-F61BAE877C2D}" type="presParOf" srcId="{CB7EAE32-7F2E-094B-B3D2-0D8F925CED55}" destId="{C853C60D-50E1-4043-90B1-73842CA027F5}" srcOrd="4" destOrd="0" presId="urn:microsoft.com/office/officeart/2005/8/layout/venn1"/>
    <dgm:cxn modelId="{341FC4F9-A4B0-4512-979B-447E1C400B3C}" type="presParOf" srcId="{CB7EAE32-7F2E-094B-B3D2-0D8F925CED55}" destId="{48D73AFA-6CE6-004D-95BD-22BC1BDF3F84}" srcOrd="5" destOrd="0" presId="urn:microsoft.com/office/officeart/2005/8/layout/venn1"/>
    <dgm:cxn modelId="{E46DF99D-91F7-4844-B582-95D9472153E6}" type="presParOf" srcId="{CB7EAE32-7F2E-094B-B3D2-0D8F925CED55}" destId="{61512A43-932F-274B-A2DA-AB38527543F8}" srcOrd="6" destOrd="0" presId="urn:microsoft.com/office/officeart/2005/8/layout/venn1"/>
    <dgm:cxn modelId="{945457A6-1550-475B-9C1C-1D35ADB4BB1F}" type="presParOf" srcId="{CB7EAE32-7F2E-094B-B3D2-0D8F925CED55}" destId="{D9DC102F-31BE-C446-95E9-64C171DC566C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DE87ABA-0F03-9040-B75B-AE8403B185FE}" type="doc">
      <dgm:prSet loTypeId="urn:microsoft.com/office/officeart/2005/8/layout/radial3" loCatId="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D8E36392-064E-7F4D-8668-B3CE01C8AD33}">
      <dgm:prSet phldrT="[Text]" custT="1"/>
      <dgm:spPr/>
      <dgm:t>
        <a:bodyPr/>
        <a:lstStyle/>
        <a:p>
          <a:r>
            <a:rPr lang="en-US" sz="3000" dirty="0" err="1">
              <a:latin typeface="Arial Narrow" charset="0"/>
              <a:ea typeface="Arial Narrow" charset="0"/>
              <a:cs typeface="Arial Narrow" charset="0"/>
            </a:rPr>
            <a:t>Nilai</a:t>
          </a:r>
          <a:r>
            <a:rPr lang="en-US" sz="3000" dirty="0">
              <a:latin typeface="Arial Narrow" charset="0"/>
              <a:ea typeface="Arial Narrow" charset="0"/>
              <a:cs typeface="Arial Narrow" charset="0"/>
            </a:rPr>
            <a:t> </a:t>
          </a:r>
          <a:r>
            <a:rPr lang="en-US" sz="3000" dirty="0" err="1">
              <a:latin typeface="Arial Narrow" charset="0"/>
              <a:ea typeface="Arial Narrow" charset="0"/>
              <a:cs typeface="Arial Narrow" charset="0"/>
            </a:rPr>
            <a:t>Utama</a:t>
          </a:r>
          <a:r>
            <a:rPr lang="en-US" sz="3000" dirty="0">
              <a:latin typeface="Arial Narrow" charset="0"/>
              <a:ea typeface="Arial Narrow" charset="0"/>
              <a:cs typeface="Arial Narrow" charset="0"/>
            </a:rPr>
            <a:t> </a:t>
          </a:r>
        </a:p>
      </dgm:t>
    </dgm:pt>
    <dgm:pt modelId="{0CF09B9D-01AB-8C4D-A9A6-FEADE2EE30B0}" type="parTrans" cxnId="{F187DE25-52A5-354D-B1DA-04C806687527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ECA66126-A8C5-764C-B869-EFA7CA7EED23}" type="sibTrans" cxnId="{F187DE25-52A5-354D-B1DA-04C806687527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694B98E0-83E6-4D45-BDAA-3E14C9027B3C}">
      <dgm:prSet phldrT="[Text]" custT="1"/>
      <dgm:spPr/>
      <dgm:t>
        <a:bodyPr/>
        <a:lstStyle/>
        <a:p>
          <a:r>
            <a:rPr lang="en-US" sz="1200" b="1" dirty="0" err="1">
              <a:latin typeface="Arial Narrow" charset="0"/>
              <a:ea typeface="Arial Narrow" charset="0"/>
              <a:cs typeface="Arial Narrow" charset="0"/>
            </a:rPr>
            <a:t>Religius</a:t>
          </a:r>
          <a:endParaRPr lang="en-US" sz="1200" b="1" dirty="0">
            <a:latin typeface="Arial Narrow" charset="0"/>
            <a:ea typeface="Arial Narrow" charset="0"/>
            <a:cs typeface="Arial Narrow" charset="0"/>
          </a:endParaRPr>
        </a:p>
      </dgm:t>
    </dgm:pt>
    <dgm:pt modelId="{237B6A1B-7A43-FD44-A113-E432BF67D076}" type="parTrans" cxnId="{FB237BFC-2649-0142-A2D5-7453A0523812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B339C7D6-D09A-4A43-AF5A-69386E8B7F85}" type="sibTrans" cxnId="{FB237BFC-2649-0142-A2D5-7453A0523812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2371900B-8140-D742-87DE-FB038384DDB6}">
      <dgm:prSet phldrT="[Text]" custT="1"/>
      <dgm:spPr/>
      <dgm:t>
        <a:bodyPr/>
        <a:lstStyle/>
        <a:p>
          <a:r>
            <a:rPr lang="en-US" sz="1050" b="1" dirty="0" err="1">
              <a:latin typeface="Arial Narrow" charset="0"/>
              <a:ea typeface="Arial Narrow" charset="0"/>
              <a:cs typeface="Arial Narrow" charset="0"/>
            </a:rPr>
            <a:t>Nasionalis</a:t>
          </a:r>
          <a:endParaRPr lang="en-US" sz="1050" b="1" dirty="0">
            <a:latin typeface="Arial Narrow" charset="0"/>
            <a:ea typeface="Arial Narrow" charset="0"/>
            <a:cs typeface="Arial Narrow" charset="0"/>
          </a:endParaRPr>
        </a:p>
      </dgm:t>
    </dgm:pt>
    <dgm:pt modelId="{59B97900-335F-7A44-8A0E-93041FD890BE}" type="parTrans" cxnId="{AA6FD3AD-BB66-924D-AE0D-FD9FAC92AC8D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75CD00F4-9A04-3346-AC5A-58371A9FFB57}" type="sibTrans" cxnId="{AA6FD3AD-BB66-924D-AE0D-FD9FAC92AC8D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A004AC76-9337-634B-93E5-EB43899665E3}">
      <dgm:prSet phldrT="[Text]" custT="1"/>
      <dgm:spPr/>
      <dgm:t>
        <a:bodyPr/>
        <a:lstStyle/>
        <a:p>
          <a:r>
            <a:rPr lang="en-US" sz="1200" b="1" dirty="0" err="1">
              <a:latin typeface="Arial Narrow" charset="0"/>
              <a:ea typeface="Arial Narrow" charset="0"/>
              <a:cs typeface="Arial Narrow" charset="0"/>
            </a:rPr>
            <a:t>Mandiri</a:t>
          </a:r>
          <a:endParaRPr lang="en-US" sz="1200" b="1" dirty="0">
            <a:latin typeface="Arial Narrow" charset="0"/>
            <a:ea typeface="Arial Narrow" charset="0"/>
            <a:cs typeface="Arial Narrow" charset="0"/>
          </a:endParaRPr>
        </a:p>
      </dgm:t>
    </dgm:pt>
    <dgm:pt modelId="{4D17386D-B321-2C44-9F31-A405BCB4A789}" type="parTrans" cxnId="{E6F9E92A-7E99-9944-96EA-F9CBDE3B09DD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D34D4B12-CB1A-5A47-BAC7-6A3E82CCA0D5}" type="sibTrans" cxnId="{E6F9E92A-7E99-9944-96EA-F9CBDE3B09DD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50DD952D-E52B-CE41-8238-81CAF7A39B1F}">
      <dgm:prSet phldrT="[Text]" custT="1"/>
      <dgm:spPr/>
      <dgm:t>
        <a:bodyPr/>
        <a:lstStyle/>
        <a:p>
          <a:r>
            <a:rPr lang="en-US" sz="1200" b="1" dirty="0" err="1">
              <a:latin typeface="Arial Narrow" charset="0"/>
              <a:ea typeface="Arial Narrow" charset="0"/>
              <a:cs typeface="Arial Narrow" charset="0"/>
            </a:rPr>
            <a:t>Gotong</a:t>
          </a:r>
          <a:r>
            <a:rPr lang="en-US" sz="1200" b="1" dirty="0">
              <a:latin typeface="Arial Narrow" charset="0"/>
              <a:ea typeface="Arial Narrow" charset="0"/>
              <a:cs typeface="Arial Narrow" charset="0"/>
            </a:rPr>
            <a:t> </a:t>
          </a:r>
          <a:r>
            <a:rPr lang="en-US" sz="1200" b="1" dirty="0" err="1">
              <a:latin typeface="Arial Narrow" charset="0"/>
              <a:ea typeface="Arial Narrow" charset="0"/>
              <a:cs typeface="Arial Narrow" charset="0"/>
            </a:rPr>
            <a:t>Royong</a:t>
          </a:r>
          <a:endParaRPr lang="en-US" sz="1200" b="1" dirty="0">
            <a:latin typeface="Arial Narrow" charset="0"/>
            <a:ea typeface="Arial Narrow" charset="0"/>
            <a:cs typeface="Arial Narrow" charset="0"/>
          </a:endParaRPr>
        </a:p>
      </dgm:t>
    </dgm:pt>
    <dgm:pt modelId="{BD76D54C-78B2-E545-8066-9719115EC9E7}" type="parTrans" cxnId="{18203F1F-E7A7-B44E-BF5A-F953D4EA446C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E5CC8101-5D88-F148-B8ED-F92157B43701}" type="sibTrans" cxnId="{18203F1F-E7A7-B44E-BF5A-F953D4EA446C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E77BB048-5A23-BA46-931D-B58DADD9385C}">
      <dgm:prSet custT="1"/>
      <dgm:spPr/>
      <dgm:t>
        <a:bodyPr/>
        <a:lstStyle/>
        <a:p>
          <a:r>
            <a:rPr lang="en-US" sz="1100" b="1" dirty="0" err="1">
              <a:latin typeface="Arial Narrow" charset="0"/>
              <a:ea typeface="Arial Narrow" charset="0"/>
              <a:cs typeface="Arial Narrow" charset="0"/>
            </a:rPr>
            <a:t>Integritas</a:t>
          </a:r>
          <a:endParaRPr lang="en-US" sz="1100" b="1" dirty="0">
            <a:latin typeface="Arial Narrow" charset="0"/>
            <a:ea typeface="Arial Narrow" charset="0"/>
            <a:cs typeface="Arial Narrow" charset="0"/>
          </a:endParaRPr>
        </a:p>
      </dgm:t>
    </dgm:pt>
    <dgm:pt modelId="{759C3CE7-8C60-A945-B77E-30C8855013D3}" type="parTrans" cxnId="{2E7DD909-C507-FE4E-AF5C-7DE8E8B691DD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E339FD7F-D8E1-1F4B-A3B1-9947DA300DA1}" type="sibTrans" cxnId="{2E7DD909-C507-FE4E-AF5C-7DE8E8B691DD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5410CCE2-6D30-2D48-B450-060F44BAF7D5}" type="pres">
      <dgm:prSet presAssocID="{BDE87ABA-0F03-9040-B75B-AE8403B185F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7F2852-3F64-AB4B-9438-77ED495B6CFB}" type="pres">
      <dgm:prSet presAssocID="{BDE87ABA-0F03-9040-B75B-AE8403B185FE}" presName="radial" presStyleCnt="0">
        <dgm:presLayoutVars>
          <dgm:animLvl val="ctr"/>
        </dgm:presLayoutVars>
      </dgm:prSet>
      <dgm:spPr/>
    </dgm:pt>
    <dgm:pt modelId="{6A224507-C126-8B49-A471-A3A614621CCB}" type="pres">
      <dgm:prSet presAssocID="{D8E36392-064E-7F4D-8668-B3CE01C8AD33}" presName="centerShape" presStyleLbl="vennNode1" presStyleIdx="0" presStyleCnt="6" custScaleX="92091" custScaleY="92091"/>
      <dgm:spPr/>
      <dgm:t>
        <a:bodyPr/>
        <a:lstStyle/>
        <a:p>
          <a:endParaRPr lang="en-US"/>
        </a:p>
      </dgm:t>
    </dgm:pt>
    <dgm:pt modelId="{412772F7-12FA-394C-9D55-59FA8735D1A0}" type="pres">
      <dgm:prSet presAssocID="{694B98E0-83E6-4D45-BDAA-3E14C9027B3C}" presName="node" presStyleLbl="vennNode1" presStyleIdx="1" presStyleCnt="6" custRadScaleRad="950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81AB10-BE6D-A146-83A7-5D1091F565EE}" type="pres">
      <dgm:prSet presAssocID="{2371900B-8140-D742-87DE-FB038384DDB6}" presName="node" presStyleLbl="vennNode1" presStyleIdx="2" presStyleCnt="6" custRadScaleRad="94393" custRadScaleInc="-15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7FBA2B-4EEC-CE4A-8B3D-EAD26FD3A224}" type="pres">
      <dgm:prSet presAssocID="{A004AC76-9337-634B-93E5-EB43899665E3}" presName="node" presStyleLbl="vennNode1" presStyleIdx="3" presStyleCnt="6" custRadScaleRad="94864" custRadScaleInc="-10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2E814E-3F49-1846-BBD1-D25A499BF5E1}" type="pres">
      <dgm:prSet presAssocID="{50DD952D-E52B-CE41-8238-81CAF7A39B1F}" presName="node" presStyleLbl="vennNode1" presStyleIdx="4" presStyleCnt="6" custRadScaleRad="95873" custRadScaleInc="-5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D7F840-2F63-7B48-A407-1AA706A3D569}" type="pres">
      <dgm:prSet presAssocID="{E77BB048-5A23-BA46-931D-B58DADD9385C}" presName="node" presStyleLbl="vennNode1" presStyleIdx="5" presStyleCnt="6" custRadScaleRad="95325" custRadScaleInc="12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A75A18-E9B4-453A-9099-92F971FCF619}" type="presOf" srcId="{694B98E0-83E6-4D45-BDAA-3E14C9027B3C}" destId="{412772F7-12FA-394C-9D55-59FA8735D1A0}" srcOrd="0" destOrd="0" presId="urn:microsoft.com/office/officeart/2005/8/layout/radial3"/>
    <dgm:cxn modelId="{F73594D6-31B9-4298-9723-424556A2BE9B}" type="presOf" srcId="{A004AC76-9337-634B-93E5-EB43899665E3}" destId="{687FBA2B-4EEC-CE4A-8B3D-EAD26FD3A224}" srcOrd="0" destOrd="0" presId="urn:microsoft.com/office/officeart/2005/8/layout/radial3"/>
    <dgm:cxn modelId="{2E7DD909-C507-FE4E-AF5C-7DE8E8B691DD}" srcId="{D8E36392-064E-7F4D-8668-B3CE01C8AD33}" destId="{E77BB048-5A23-BA46-931D-B58DADD9385C}" srcOrd="4" destOrd="0" parTransId="{759C3CE7-8C60-A945-B77E-30C8855013D3}" sibTransId="{E339FD7F-D8E1-1F4B-A3B1-9947DA300DA1}"/>
    <dgm:cxn modelId="{D3E722C4-C21A-4E00-A648-C3E5EABA0D53}" type="presOf" srcId="{50DD952D-E52B-CE41-8238-81CAF7A39B1F}" destId="{A32E814E-3F49-1846-BBD1-D25A499BF5E1}" srcOrd="0" destOrd="0" presId="urn:microsoft.com/office/officeart/2005/8/layout/radial3"/>
    <dgm:cxn modelId="{F187DE25-52A5-354D-B1DA-04C806687527}" srcId="{BDE87ABA-0F03-9040-B75B-AE8403B185FE}" destId="{D8E36392-064E-7F4D-8668-B3CE01C8AD33}" srcOrd="0" destOrd="0" parTransId="{0CF09B9D-01AB-8C4D-A9A6-FEADE2EE30B0}" sibTransId="{ECA66126-A8C5-764C-B869-EFA7CA7EED23}"/>
    <dgm:cxn modelId="{18203F1F-E7A7-B44E-BF5A-F953D4EA446C}" srcId="{D8E36392-064E-7F4D-8668-B3CE01C8AD33}" destId="{50DD952D-E52B-CE41-8238-81CAF7A39B1F}" srcOrd="3" destOrd="0" parTransId="{BD76D54C-78B2-E545-8066-9719115EC9E7}" sibTransId="{E5CC8101-5D88-F148-B8ED-F92157B43701}"/>
    <dgm:cxn modelId="{E6F9E92A-7E99-9944-96EA-F9CBDE3B09DD}" srcId="{D8E36392-064E-7F4D-8668-B3CE01C8AD33}" destId="{A004AC76-9337-634B-93E5-EB43899665E3}" srcOrd="2" destOrd="0" parTransId="{4D17386D-B321-2C44-9F31-A405BCB4A789}" sibTransId="{D34D4B12-CB1A-5A47-BAC7-6A3E82CCA0D5}"/>
    <dgm:cxn modelId="{4A6B2DED-6456-44A2-B668-59CE7D3E7AC2}" type="presOf" srcId="{BDE87ABA-0F03-9040-B75B-AE8403B185FE}" destId="{5410CCE2-6D30-2D48-B450-060F44BAF7D5}" srcOrd="0" destOrd="0" presId="urn:microsoft.com/office/officeart/2005/8/layout/radial3"/>
    <dgm:cxn modelId="{098F8BED-CA78-48B0-90BE-FB5C36A3351B}" type="presOf" srcId="{D8E36392-064E-7F4D-8668-B3CE01C8AD33}" destId="{6A224507-C126-8B49-A471-A3A614621CCB}" srcOrd="0" destOrd="0" presId="urn:microsoft.com/office/officeart/2005/8/layout/radial3"/>
    <dgm:cxn modelId="{FB237BFC-2649-0142-A2D5-7453A0523812}" srcId="{D8E36392-064E-7F4D-8668-B3CE01C8AD33}" destId="{694B98E0-83E6-4D45-BDAA-3E14C9027B3C}" srcOrd="0" destOrd="0" parTransId="{237B6A1B-7A43-FD44-A113-E432BF67D076}" sibTransId="{B339C7D6-D09A-4A43-AF5A-69386E8B7F85}"/>
    <dgm:cxn modelId="{AA6FD3AD-BB66-924D-AE0D-FD9FAC92AC8D}" srcId="{D8E36392-064E-7F4D-8668-B3CE01C8AD33}" destId="{2371900B-8140-D742-87DE-FB038384DDB6}" srcOrd="1" destOrd="0" parTransId="{59B97900-335F-7A44-8A0E-93041FD890BE}" sibTransId="{75CD00F4-9A04-3346-AC5A-58371A9FFB57}"/>
    <dgm:cxn modelId="{7159AF78-4452-4253-8F32-EC24ED248E81}" type="presOf" srcId="{2371900B-8140-D742-87DE-FB038384DDB6}" destId="{A681AB10-BE6D-A146-83A7-5D1091F565EE}" srcOrd="0" destOrd="0" presId="urn:microsoft.com/office/officeart/2005/8/layout/radial3"/>
    <dgm:cxn modelId="{BCEC7C4C-2295-43BF-A666-808C1A24CD90}" type="presOf" srcId="{E77BB048-5A23-BA46-931D-B58DADD9385C}" destId="{64D7F840-2F63-7B48-A407-1AA706A3D569}" srcOrd="0" destOrd="0" presId="urn:microsoft.com/office/officeart/2005/8/layout/radial3"/>
    <dgm:cxn modelId="{8993B66A-C23A-4E70-A76C-AD0531D49E4C}" type="presParOf" srcId="{5410CCE2-6D30-2D48-B450-060F44BAF7D5}" destId="{B67F2852-3F64-AB4B-9438-77ED495B6CFB}" srcOrd="0" destOrd="0" presId="urn:microsoft.com/office/officeart/2005/8/layout/radial3"/>
    <dgm:cxn modelId="{23C476E2-E673-44FC-AAC7-453FC3723E39}" type="presParOf" srcId="{B67F2852-3F64-AB4B-9438-77ED495B6CFB}" destId="{6A224507-C126-8B49-A471-A3A614621CCB}" srcOrd="0" destOrd="0" presId="urn:microsoft.com/office/officeart/2005/8/layout/radial3"/>
    <dgm:cxn modelId="{29855FF0-7C0D-40AB-80FC-4F6E0272136C}" type="presParOf" srcId="{B67F2852-3F64-AB4B-9438-77ED495B6CFB}" destId="{412772F7-12FA-394C-9D55-59FA8735D1A0}" srcOrd="1" destOrd="0" presId="urn:microsoft.com/office/officeart/2005/8/layout/radial3"/>
    <dgm:cxn modelId="{DC7CEEC1-3B5F-47C5-80C9-3117023D62BD}" type="presParOf" srcId="{B67F2852-3F64-AB4B-9438-77ED495B6CFB}" destId="{A681AB10-BE6D-A146-83A7-5D1091F565EE}" srcOrd="2" destOrd="0" presId="urn:microsoft.com/office/officeart/2005/8/layout/radial3"/>
    <dgm:cxn modelId="{7A4AC70F-A43F-4FE4-833C-C8FA920F6997}" type="presParOf" srcId="{B67F2852-3F64-AB4B-9438-77ED495B6CFB}" destId="{687FBA2B-4EEC-CE4A-8B3D-EAD26FD3A224}" srcOrd="3" destOrd="0" presId="urn:microsoft.com/office/officeart/2005/8/layout/radial3"/>
    <dgm:cxn modelId="{97349BFC-2E05-4BAA-BA56-ADCEF7D8AD2D}" type="presParOf" srcId="{B67F2852-3F64-AB4B-9438-77ED495B6CFB}" destId="{A32E814E-3F49-1846-BBD1-D25A499BF5E1}" srcOrd="4" destOrd="0" presId="urn:microsoft.com/office/officeart/2005/8/layout/radial3"/>
    <dgm:cxn modelId="{082179C1-5B72-4172-AB03-0B0BA5BA9511}" type="presParOf" srcId="{B67F2852-3F64-AB4B-9438-77ED495B6CFB}" destId="{64D7F840-2F63-7B48-A407-1AA706A3D569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160A53-885D-496E-B832-A9B125BA4033}">
      <dsp:nvSpPr>
        <dsp:cNvPr id="0" name=""/>
        <dsp:cNvSpPr/>
      </dsp:nvSpPr>
      <dsp:spPr>
        <a:xfrm>
          <a:off x="6891976" y="4231272"/>
          <a:ext cx="817702" cy="4031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763"/>
              </a:lnTo>
              <a:lnTo>
                <a:pt x="817702" y="274763"/>
              </a:lnTo>
              <a:lnTo>
                <a:pt x="817702" y="40319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6C27E5-4A22-444E-9B25-494F622879B6}">
      <dsp:nvSpPr>
        <dsp:cNvPr id="0" name=""/>
        <dsp:cNvSpPr/>
      </dsp:nvSpPr>
      <dsp:spPr>
        <a:xfrm>
          <a:off x="5724002" y="4231272"/>
          <a:ext cx="1167973" cy="403192"/>
        </a:xfrm>
        <a:custGeom>
          <a:avLst/>
          <a:gdLst/>
          <a:ahLst/>
          <a:cxnLst/>
          <a:rect l="0" t="0" r="0" b="0"/>
          <a:pathLst>
            <a:path>
              <a:moveTo>
                <a:pt x="1167973" y="0"/>
              </a:moveTo>
              <a:lnTo>
                <a:pt x="1167973" y="274763"/>
              </a:lnTo>
              <a:lnTo>
                <a:pt x="0" y="274763"/>
              </a:lnTo>
              <a:lnTo>
                <a:pt x="0" y="40319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EF4817-99A8-4769-ADC2-351F2998784C}">
      <dsp:nvSpPr>
        <dsp:cNvPr id="0" name=""/>
        <dsp:cNvSpPr/>
      </dsp:nvSpPr>
      <dsp:spPr>
        <a:xfrm>
          <a:off x="5577041" y="2947758"/>
          <a:ext cx="1314935" cy="4031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4763"/>
              </a:lnTo>
              <a:lnTo>
                <a:pt x="1314935" y="274763"/>
              </a:lnTo>
              <a:lnTo>
                <a:pt x="1314935" y="40319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6A3621-3195-4279-ADA0-62E65B0DB825}">
      <dsp:nvSpPr>
        <dsp:cNvPr id="0" name=""/>
        <dsp:cNvSpPr/>
      </dsp:nvSpPr>
      <dsp:spPr>
        <a:xfrm>
          <a:off x="4727483" y="2947758"/>
          <a:ext cx="849557" cy="403192"/>
        </a:xfrm>
        <a:custGeom>
          <a:avLst/>
          <a:gdLst/>
          <a:ahLst/>
          <a:cxnLst/>
          <a:rect l="0" t="0" r="0" b="0"/>
          <a:pathLst>
            <a:path>
              <a:moveTo>
                <a:pt x="849557" y="0"/>
              </a:moveTo>
              <a:lnTo>
                <a:pt x="849557" y="274763"/>
              </a:lnTo>
              <a:lnTo>
                <a:pt x="0" y="274763"/>
              </a:lnTo>
              <a:lnTo>
                <a:pt x="0" y="40319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B88B3-1109-4080-AB7F-812CB4430831}">
      <dsp:nvSpPr>
        <dsp:cNvPr id="0" name=""/>
        <dsp:cNvSpPr/>
      </dsp:nvSpPr>
      <dsp:spPr>
        <a:xfrm>
          <a:off x="3033075" y="2947758"/>
          <a:ext cx="2543965" cy="403192"/>
        </a:xfrm>
        <a:custGeom>
          <a:avLst/>
          <a:gdLst/>
          <a:ahLst/>
          <a:cxnLst/>
          <a:rect l="0" t="0" r="0" b="0"/>
          <a:pathLst>
            <a:path>
              <a:moveTo>
                <a:pt x="2543965" y="0"/>
              </a:moveTo>
              <a:lnTo>
                <a:pt x="2543965" y="274763"/>
              </a:lnTo>
              <a:lnTo>
                <a:pt x="0" y="274763"/>
              </a:lnTo>
              <a:lnTo>
                <a:pt x="0" y="40319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48F838-EF9A-4616-8BC4-0DE382B67872}">
      <dsp:nvSpPr>
        <dsp:cNvPr id="0" name=""/>
        <dsp:cNvSpPr/>
      </dsp:nvSpPr>
      <dsp:spPr>
        <a:xfrm>
          <a:off x="1123793" y="2947758"/>
          <a:ext cx="4453247" cy="403192"/>
        </a:xfrm>
        <a:custGeom>
          <a:avLst/>
          <a:gdLst/>
          <a:ahLst/>
          <a:cxnLst/>
          <a:rect l="0" t="0" r="0" b="0"/>
          <a:pathLst>
            <a:path>
              <a:moveTo>
                <a:pt x="4453247" y="0"/>
              </a:moveTo>
              <a:lnTo>
                <a:pt x="4453247" y="274763"/>
              </a:lnTo>
              <a:lnTo>
                <a:pt x="0" y="274763"/>
              </a:lnTo>
              <a:lnTo>
                <a:pt x="0" y="40319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F7535C-8A10-48A1-A3D1-03C0DAF6D04A}">
      <dsp:nvSpPr>
        <dsp:cNvPr id="0" name=""/>
        <dsp:cNvSpPr/>
      </dsp:nvSpPr>
      <dsp:spPr>
        <a:xfrm>
          <a:off x="4610744" y="1601460"/>
          <a:ext cx="966296" cy="465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548"/>
              </a:lnTo>
              <a:lnTo>
                <a:pt x="966296" y="337548"/>
              </a:lnTo>
              <a:lnTo>
                <a:pt x="966296" y="4659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85822C-C530-4A7C-9C4A-0E5E8ACCD083}">
      <dsp:nvSpPr>
        <dsp:cNvPr id="0" name=""/>
        <dsp:cNvSpPr/>
      </dsp:nvSpPr>
      <dsp:spPr>
        <a:xfrm>
          <a:off x="788718" y="1601460"/>
          <a:ext cx="3822025" cy="465976"/>
        </a:xfrm>
        <a:custGeom>
          <a:avLst/>
          <a:gdLst/>
          <a:ahLst/>
          <a:cxnLst/>
          <a:rect l="0" t="0" r="0" b="0"/>
          <a:pathLst>
            <a:path>
              <a:moveTo>
                <a:pt x="3822025" y="0"/>
              </a:moveTo>
              <a:lnTo>
                <a:pt x="3822025" y="337548"/>
              </a:lnTo>
              <a:lnTo>
                <a:pt x="0" y="337548"/>
              </a:lnTo>
              <a:lnTo>
                <a:pt x="0" y="4659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ACA8B1-9241-46EC-9A3E-A1F06982A979}">
      <dsp:nvSpPr>
        <dsp:cNvPr id="0" name=""/>
        <dsp:cNvSpPr/>
      </dsp:nvSpPr>
      <dsp:spPr>
        <a:xfrm>
          <a:off x="2869377" y="721138"/>
          <a:ext cx="3482733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F839F7E-A823-4864-A773-FF0C450B5693}">
      <dsp:nvSpPr>
        <dsp:cNvPr id="0" name=""/>
        <dsp:cNvSpPr/>
      </dsp:nvSpPr>
      <dsp:spPr>
        <a:xfrm>
          <a:off x="3023414" y="867473"/>
          <a:ext cx="3482733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 smtClean="0">
              <a:latin typeface="Arial" pitchFamily="34" charset="0"/>
              <a:cs typeface="Arial" pitchFamily="34" charset="0"/>
            </a:rPr>
            <a:t>Kurikulum</a:t>
          </a:r>
          <a:r>
            <a:rPr lang="en-US" sz="2800" b="1" kern="1200" dirty="0" smtClean="0">
              <a:latin typeface="Arial" pitchFamily="34" charset="0"/>
              <a:cs typeface="Arial" pitchFamily="34" charset="0"/>
            </a:rPr>
            <a:t> 2013</a:t>
          </a:r>
          <a:endParaRPr lang="en-US" sz="2800" b="1" kern="1200" dirty="0">
            <a:latin typeface="Arial" pitchFamily="34" charset="0"/>
            <a:cs typeface="Arial" pitchFamily="34" charset="0"/>
          </a:endParaRPr>
        </a:p>
      </dsp:txBody>
      <dsp:txXfrm>
        <a:off x="3049198" y="893257"/>
        <a:ext cx="3431165" cy="828753"/>
      </dsp:txXfrm>
    </dsp:sp>
    <dsp:sp modelId="{57D83D23-39E0-4737-A323-B492E3525959}">
      <dsp:nvSpPr>
        <dsp:cNvPr id="0" name=""/>
        <dsp:cNvSpPr/>
      </dsp:nvSpPr>
      <dsp:spPr>
        <a:xfrm>
          <a:off x="-154037" y="2067437"/>
          <a:ext cx="1885510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6C561E9-76A8-49D7-AA92-ED6A044C11C3}">
      <dsp:nvSpPr>
        <dsp:cNvPr id="0" name=""/>
        <dsp:cNvSpPr/>
      </dsp:nvSpPr>
      <dsp:spPr>
        <a:xfrm>
          <a:off x="0" y="2213772"/>
          <a:ext cx="1885510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Tantangan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Internal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25784" y="2239556"/>
        <a:ext cx="1833942" cy="828753"/>
      </dsp:txXfrm>
    </dsp:sp>
    <dsp:sp modelId="{E34F729A-F554-49B0-B407-98C2319DF7BC}">
      <dsp:nvSpPr>
        <dsp:cNvPr id="0" name=""/>
        <dsp:cNvSpPr/>
      </dsp:nvSpPr>
      <dsp:spPr>
        <a:xfrm>
          <a:off x="3665515" y="2067437"/>
          <a:ext cx="3823050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5E654C3-8204-4244-A573-33579128BCF7}">
      <dsp:nvSpPr>
        <dsp:cNvPr id="0" name=""/>
        <dsp:cNvSpPr/>
      </dsp:nvSpPr>
      <dsp:spPr>
        <a:xfrm>
          <a:off x="3819552" y="2213772"/>
          <a:ext cx="3823050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Tantangan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Eksternal</a:t>
          </a:r>
          <a:endParaRPr lang="en-US" sz="2400" kern="1200" dirty="0" smtClean="0">
            <a:latin typeface="Arial" pitchFamily="34" charset="0"/>
            <a:cs typeface="Arial" pitchFamily="34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ial" pitchFamily="34" charset="0"/>
              <a:cs typeface="Arial" pitchFamily="34" charset="0"/>
            </a:rPr>
            <a:t>(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Globalisasi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)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3845336" y="2239556"/>
        <a:ext cx="3771482" cy="828753"/>
      </dsp:txXfrm>
    </dsp:sp>
    <dsp:sp modelId="{C231D6C0-9D51-4635-BBCD-D7E493B7D153}">
      <dsp:nvSpPr>
        <dsp:cNvPr id="0" name=""/>
        <dsp:cNvSpPr/>
      </dsp:nvSpPr>
      <dsp:spPr>
        <a:xfrm>
          <a:off x="215751" y="3350950"/>
          <a:ext cx="1816083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FC95B37-84ED-4A07-9711-8800F0AFC584}">
      <dsp:nvSpPr>
        <dsp:cNvPr id="0" name=""/>
        <dsp:cNvSpPr/>
      </dsp:nvSpPr>
      <dsp:spPr>
        <a:xfrm>
          <a:off x="369788" y="3497286"/>
          <a:ext cx="1816083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Lingkungan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Hidup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395572" y="3523070"/>
        <a:ext cx="1764515" cy="828753"/>
      </dsp:txXfrm>
    </dsp:sp>
    <dsp:sp modelId="{15E0BDFC-C16E-47D1-8F91-7528A829F6C2}">
      <dsp:nvSpPr>
        <dsp:cNvPr id="0" name=""/>
        <dsp:cNvSpPr/>
      </dsp:nvSpPr>
      <dsp:spPr>
        <a:xfrm>
          <a:off x="2339908" y="3350950"/>
          <a:ext cx="1386333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C60FCEA-7172-4601-B8DD-D7AA62432069}">
      <dsp:nvSpPr>
        <dsp:cNvPr id="0" name=""/>
        <dsp:cNvSpPr/>
      </dsp:nvSpPr>
      <dsp:spPr>
        <a:xfrm>
          <a:off x="2493946" y="3497286"/>
          <a:ext cx="1386333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Kemajuan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Teknologi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2519730" y="3523070"/>
        <a:ext cx="1334765" cy="828753"/>
      </dsp:txXfrm>
    </dsp:sp>
    <dsp:sp modelId="{C614245B-5EB5-4E7B-89C1-A76F38B35040}">
      <dsp:nvSpPr>
        <dsp:cNvPr id="0" name=""/>
        <dsp:cNvSpPr/>
      </dsp:nvSpPr>
      <dsp:spPr>
        <a:xfrm>
          <a:off x="4034316" y="3350950"/>
          <a:ext cx="1386333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0112700-8F52-4FB0-B68A-9E123C44A423}">
      <dsp:nvSpPr>
        <dsp:cNvPr id="0" name=""/>
        <dsp:cNvSpPr/>
      </dsp:nvSpPr>
      <dsp:spPr>
        <a:xfrm>
          <a:off x="4188353" y="3497286"/>
          <a:ext cx="1386333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Industri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Kreatif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4214137" y="3523070"/>
        <a:ext cx="1334765" cy="828753"/>
      </dsp:txXfrm>
    </dsp:sp>
    <dsp:sp modelId="{7613D0DC-1F00-422A-9A61-21ACB72C61AB}">
      <dsp:nvSpPr>
        <dsp:cNvPr id="0" name=""/>
        <dsp:cNvSpPr/>
      </dsp:nvSpPr>
      <dsp:spPr>
        <a:xfrm>
          <a:off x="5758225" y="3350950"/>
          <a:ext cx="2267501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6F0C698-44E0-47D1-8364-A3B2B4F076AD}">
      <dsp:nvSpPr>
        <dsp:cNvPr id="0" name=""/>
        <dsp:cNvSpPr/>
      </dsp:nvSpPr>
      <dsp:spPr>
        <a:xfrm>
          <a:off x="5912262" y="3497286"/>
          <a:ext cx="2267501" cy="880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Kemajuan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Pendidikan</a:t>
          </a:r>
          <a:r>
            <a:rPr lang="en-US" sz="20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000" kern="1200" dirty="0" err="1" smtClean="0">
              <a:latin typeface="Arial" pitchFamily="34" charset="0"/>
              <a:cs typeface="Arial" pitchFamily="34" charset="0"/>
            </a:rPr>
            <a:t>Internasional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5938046" y="3523070"/>
        <a:ext cx="2215933" cy="828753"/>
      </dsp:txXfrm>
    </dsp:sp>
    <dsp:sp modelId="{D261C8EA-2759-43C9-A348-5C9EA44F4034}">
      <dsp:nvSpPr>
        <dsp:cNvPr id="0" name=""/>
        <dsp:cNvSpPr/>
      </dsp:nvSpPr>
      <dsp:spPr>
        <a:xfrm>
          <a:off x="5030835" y="4634464"/>
          <a:ext cx="1386333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5924C03-2C54-4E4D-84FD-EE293BDA31E2}">
      <dsp:nvSpPr>
        <dsp:cNvPr id="0" name=""/>
        <dsp:cNvSpPr/>
      </dsp:nvSpPr>
      <dsp:spPr>
        <a:xfrm>
          <a:off x="5184872" y="4780800"/>
          <a:ext cx="1386333" cy="880321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  <a:alpha val="90000"/>
          </a:schemeClr>
        </a:solidFill>
        <a:ln w="1905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Konten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5210656" y="4806584"/>
        <a:ext cx="1334765" cy="828753"/>
      </dsp:txXfrm>
    </dsp:sp>
    <dsp:sp modelId="{0A75A18C-F61C-4884-9506-7F827EB0CE84}">
      <dsp:nvSpPr>
        <dsp:cNvPr id="0" name=""/>
        <dsp:cNvSpPr/>
      </dsp:nvSpPr>
      <dsp:spPr>
        <a:xfrm>
          <a:off x="6725243" y="4634464"/>
          <a:ext cx="1968871" cy="880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0D96CEE-A94B-47B3-82B3-64A5C9240FFA}">
      <dsp:nvSpPr>
        <dsp:cNvPr id="0" name=""/>
        <dsp:cNvSpPr/>
      </dsp:nvSpPr>
      <dsp:spPr>
        <a:xfrm>
          <a:off x="6879280" y="4780800"/>
          <a:ext cx="1968871" cy="880321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  <a:alpha val="90000"/>
          </a:schemeClr>
        </a:solidFill>
        <a:ln w="1905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Sistem</a:t>
          </a:r>
          <a:r>
            <a:rPr lang="en-US" sz="24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en-US" sz="2400" kern="1200" dirty="0" err="1" smtClean="0">
              <a:latin typeface="Arial" pitchFamily="34" charset="0"/>
              <a:cs typeface="Arial" pitchFamily="34" charset="0"/>
            </a:rPr>
            <a:t>Evaluasi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6905064" y="4806584"/>
        <a:ext cx="1917303" cy="8287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E2AD3-A7ED-4681-B741-93B7D2793E61}">
      <dsp:nvSpPr>
        <dsp:cNvPr id="0" name=""/>
        <dsp:cNvSpPr/>
      </dsp:nvSpPr>
      <dsp:spPr>
        <a:xfrm>
          <a:off x="1672352" y="2546127"/>
          <a:ext cx="603166" cy="1460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1583" y="0"/>
              </a:lnTo>
              <a:lnTo>
                <a:pt x="301583" y="1460358"/>
              </a:lnTo>
              <a:lnTo>
                <a:pt x="603166" y="1460358"/>
              </a:lnTo>
            </a:path>
          </a:pathLst>
        </a:custGeom>
        <a:noFill/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34435" y="3236806"/>
        <a:ext cx="79000" cy="79000"/>
      </dsp:txXfrm>
    </dsp:sp>
    <dsp:sp modelId="{8B8A69ED-733C-4FB7-A51F-B7D3228DB115}">
      <dsp:nvSpPr>
        <dsp:cNvPr id="0" name=""/>
        <dsp:cNvSpPr/>
      </dsp:nvSpPr>
      <dsp:spPr>
        <a:xfrm>
          <a:off x="1672352" y="1293144"/>
          <a:ext cx="603166" cy="1252983"/>
        </a:xfrm>
        <a:custGeom>
          <a:avLst/>
          <a:gdLst/>
          <a:ahLst/>
          <a:cxnLst/>
          <a:rect l="0" t="0" r="0" b="0"/>
          <a:pathLst>
            <a:path>
              <a:moveTo>
                <a:pt x="0" y="1252983"/>
              </a:moveTo>
              <a:lnTo>
                <a:pt x="301583" y="1252983"/>
              </a:lnTo>
              <a:lnTo>
                <a:pt x="301583" y="0"/>
              </a:lnTo>
              <a:lnTo>
                <a:pt x="603166" y="0"/>
              </a:lnTo>
            </a:path>
          </a:pathLst>
        </a:custGeom>
        <a:noFill/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39170" y="1884870"/>
        <a:ext cx="69530" cy="69530"/>
      </dsp:txXfrm>
    </dsp:sp>
    <dsp:sp modelId="{4BD0AADA-B4BC-4C86-B8E4-DA3276BC5782}">
      <dsp:nvSpPr>
        <dsp:cNvPr id="0" name=""/>
        <dsp:cNvSpPr/>
      </dsp:nvSpPr>
      <dsp:spPr>
        <a:xfrm rot="16200000">
          <a:off x="-1403888" y="2016013"/>
          <a:ext cx="5092255" cy="106022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d-ID" sz="3600" kern="1200" noProof="0" dirty="0" smtClean="0">
              <a:latin typeface="Berlin Sans FB" pitchFamily="34" charset="0"/>
            </a:rPr>
            <a:t>Pembelajaran</a:t>
          </a:r>
          <a:r>
            <a:rPr lang="id-ID" sz="2200" kern="1200" noProof="0" dirty="0" smtClean="0"/>
            <a:t> </a:t>
          </a:r>
        </a:p>
        <a:p>
          <a:pPr lvl="0" algn="ctr" defTabSz="1600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d-ID" sz="2200" kern="1200" noProof="0" dirty="0" smtClean="0"/>
            <a:t>Dikembangkan</a:t>
          </a:r>
          <a:endParaRPr lang="id-ID" sz="2200" kern="1200" noProof="0" dirty="0"/>
        </a:p>
      </dsp:txBody>
      <dsp:txXfrm>
        <a:off x="-1403888" y="2016013"/>
        <a:ext cx="5092255" cy="1060227"/>
      </dsp:txXfrm>
    </dsp:sp>
    <dsp:sp modelId="{5C3D0F54-EDEC-47ED-8E3F-459CB6631822}">
      <dsp:nvSpPr>
        <dsp:cNvPr id="0" name=""/>
        <dsp:cNvSpPr/>
      </dsp:nvSpPr>
      <dsp:spPr>
        <a:xfrm>
          <a:off x="2275519" y="766421"/>
          <a:ext cx="2519912" cy="1053444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kern="1200" dirty="0" err="1" smtClean="0"/>
            <a:t>Karateristik</a:t>
          </a:r>
          <a:r>
            <a:rPr lang="en-US" sz="2100" b="0" kern="1200" dirty="0" smtClean="0"/>
            <a:t> </a:t>
          </a:r>
          <a:r>
            <a:rPr lang="en-US" sz="2100" b="0" kern="1200" dirty="0" err="1" smtClean="0"/>
            <a:t>Pembelajaran</a:t>
          </a:r>
          <a:endParaRPr lang="en-US" sz="2100" b="0" kern="1200" dirty="0"/>
        </a:p>
      </dsp:txBody>
      <dsp:txXfrm>
        <a:off x="2275519" y="766421"/>
        <a:ext cx="2519912" cy="1053444"/>
      </dsp:txXfrm>
    </dsp:sp>
    <dsp:sp modelId="{834F09DA-0CF1-4552-BDC3-44093E927B19}">
      <dsp:nvSpPr>
        <dsp:cNvPr id="0" name=""/>
        <dsp:cNvSpPr/>
      </dsp:nvSpPr>
      <dsp:spPr>
        <a:xfrm>
          <a:off x="2275519" y="3420681"/>
          <a:ext cx="2500427" cy="1171609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Karakteristik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Kompetensi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Dasar</a:t>
          </a:r>
          <a:endParaRPr lang="en-US" sz="2100" kern="1200" dirty="0"/>
        </a:p>
      </dsp:txBody>
      <dsp:txXfrm>
        <a:off x="2275519" y="3420681"/>
        <a:ext cx="2500427" cy="11716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E2AD3-A7ED-4681-B741-93B7D2793E61}">
      <dsp:nvSpPr>
        <dsp:cNvPr id="0" name=""/>
        <dsp:cNvSpPr/>
      </dsp:nvSpPr>
      <dsp:spPr>
        <a:xfrm>
          <a:off x="2049333" y="2667934"/>
          <a:ext cx="584782" cy="1549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2391" y="0"/>
              </a:lnTo>
              <a:lnTo>
                <a:pt x="292391" y="1549653"/>
              </a:lnTo>
              <a:lnTo>
                <a:pt x="584782" y="1549653"/>
              </a:lnTo>
            </a:path>
          </a:pathLst>
        </a:custGeom>
        <a:noFill/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00316" y="3401353"/>
        <a:ext cx="82816" cy="82816"/>
      </dsp:txXfrm>
    </dsp:sp>
    <dsp:sp modelId="{8B8A69ED-733C-4FB7-A51F-B7D3228DB115}">
      <dsp:nvSpPr>
        <dsp:cNvPr id="0" name=""/>
        <dsp:cNvSpPr/>
      </dsp:nvSpPr>
      <dsp:spPr>
        <a:xfrm>
          <a:off x="2049333" y="1276261"/>
          <a:ext cx="584782" cy="1391673"/>
        </a:xfrm>
        <a:custGeom>
          <a:avLst/>
          <a:gdLst/>
          <a:ahLst/>
          <a:cxnLst/>
          <a:rect l="0" t="0" r="0" b="0"/>
          <a:pathLst>
            <a:path>
              <a:moveTo>
                <a:pt x="0" y="1391673"/>
              </a:moveTo>
              <a:lnTo>
                <a:pt x="292391" y="1391673"/>
              </a:lnTo>
              <a:lnTo>
                <a:pt x="292391" y="0"/>
              </a:lnTo>
              <a:lnTo>
                <a:pt x="584782" y="0"/>
              </a:lnTo>
            </a:path>
          </a:pathLst>
        </a:custGeom>
        <a:noFill/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03986" y="1934359"/>
        <a:ext cx="75477" cy="75477"/>
      </dsp:txXfrm>
    </dsp:sp>
    <dsp:sp modelId="{4BD0AADA-B4BC-4C86-B8E4-DA3276BC5782}">
      <dsp:nvSpPr>
        <dsp:cNvPr id="0" name=""/>
        <dsp:cNvSpPr/>
      </dsp:nvSpPr>
      <dsp:spPr>
        <a:xfrm rot="16200000">
          <a:off x="-1088786" y="2190786"/>
          <a:ext cx="5321943" cy="95429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>
              <a:solidFill>
                <a:schemeClr val="tx1"/>
              </a:solidFill>
              <a:latin typeface="Berlin Sans FB" pitchFamily="34" charset="0"/>
            </a:rPr>
            <a:t>Model </a:t>
          </a:r>
          <a:r>
            <a:rPr lang="en-US" sz="4700" kern="1200" dirty="0" err="1" smtClean="0">
              <a:solidFill>
                <a:schemeClr val="tx1"/>
              </a:solidFill>
              <a:latin typeface="Berlin Sans FB" pitchFamily="34" charset="0"/>
            </a:rPr>
            <a:t>Pembelajaran</a:t>
          </a:r>
          <a:endParaRPr lang="en-US" sz="4700" kern="1200" dirty="0">
            <a:solidFill>
              <a:schemeClr val="tx1"/>
            </a:solidFill>
            <a:latin typeface="Berlin Sans FB" pitchFamily="34" charset="0"/>
          </a:endParaRPr>
        </a:p>
      </dsp:txBody>
      <dsp:txXfrm>
        <a:off x="-1088786" y="2190786"/>
        <a:ext cx="5321943" cy="954297"/>
      </dsp:txXfrm>
    </dsp:sp>
    <dsp:sp modelId="{5C3D0F54-EDEC-47ED-8E3F-459CB6631822}">
      <dsp:nvSpPr>
        <dsp:cNvPr id="0" name=""/>
        <dsp:cNvSpPr/>
      </dsp:nvSpPr>
      <dsp:spPr>
        <a:xfrm>
          <a:off x="2634116" y="761487"/>
          <a:ext cx="2247977" cy="1029546"/>
        </a:xfrm>
        <a:prstGeom prst="rect">
          <a:avLst/>
        </a:prstGeom>
        <a:solidFill>
          <a:srgbClr val="33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noProof="0" dirty="0" smtClean="0">
              <a:latin typeface="Agency FB" pitchFamily="34" charset="0"/>
            </a:rPr>
            <a:t>Pendekatan Saintifik (5M)</a:t>
          </a:r>
          <a:endParaRPr lang="id-ID" sz="2400" kern="1200" noProof="0" dirty="0">
            <a:latin typeface="Agency FB" pitchFamily="34" charset="0"/>
          </a:endParaRPr>
        </a:p>
      </dsp:txBody>
      <dsp:txXfrm>
        <a:off x="2634116" y="761487"/>
        <a:ext cx="2247977" cy="1029546"/>
      </dsp:txXfrm>
    </dsp:sp>
    <dsp:sp modelId="{834F09DA-0CF1-4552-BDC3-44093E927B19}">
      <dsp:nvSpPr>
        <dsp:cNvPr id="0" name=""/>
        <dsp:cNvSpPr/>
      </dsp:nvSpPr>
      <dsp:spPr>
        <a:xfrm>
          <a:off x="2634116" y="3629166"/>
          <a:ext cx="2457447" cy="1176843"/>
        </a:xfrm>
        <a:prstGeom prst="rect">
          <a:avLst/>
        </a:prstGeom>
        <a:solidFill>
          <a:srgbClr val="33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noProof="0" dirty="0" smtClean="0">
              <a:latin typeface="Agency FB" pitchFamily="34" charset="0"/>
            </a:rPr>
            <a:t>Guru diberi  ruang menggunakan pendekatan/model pembelajaran lain</a:t>
          </a:r>
          <a:endParaRPr lang="id-ID" sz="2000" kern="1200" noProof="0" dirty="0">
            <a:latin typeface="Agency FB" pitchFamily="34" charset="0"/>
          </a:endParaRPr>
        </a:p>
      </dsp:txBody>
      <dsp:txXfrm>
        <a:off x="2634116" y="3629166"/>
        <a:ext cx="2457447" cy="11768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D196BA-5EFF-2648-97AF-202F0FA8DBCB}">
      <dsp:nvSpPr>
        <dsp:cNvPr id="0" name=""/>
        <dsp:cNvSpPr/>
      </dsp:nvSpPr>
      <dsp:spPr>
        <a:xfrm>
          <a:off x="1730659" y="533803"/>
          <a:ext cx="3557235" cy="3557235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9CA1DD-A922-9246-AD07-B4CC1F3E7386}">
      <dsp:nvSpPr>
        <dsp:cNvPr id="0" name=""/>
        <dsp:cNvSpPr/>
      </dsp:nvSpPr>
      <dsp:spPr>
        <a:xfrm>
          <a:off x="1730659" y="533803"/>
          <a:ext cx="3557235" cy="3557235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737161-E53F-6C4A-A05F-428A2A7C1544}">
      <dsp:nvSpPr>
        <dsp:cNvPr id="0" name=""/>
        <dsp:cNvSpPr/>
      </dsp:nvSpPr>
      <dsp:spPr>
        <a:xfrm>
          <a:off x="1730659" y="533803"/>
          <a:ext cx="3557235" cy="3557235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C946BB-C407-3949-809C-B7721526BC5A}">
      <dsp:nvSpPr>
        <dsp:cNvPr id="0" name=""/>
        <dsp:cNvSpPr/>
      </dsp:nvSpPr>
      <dsp:spPr>
        <a:xfrm>
          <a:off x="1730659" y="533803"/>
          <a:ext cx="3557235" cy="3557235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CBBE96-B50D-C642-8BA2-DEDDE3A29872}">
      <dsp:nvSpPr>
        <dsp:cNvPr id="0" name=""/>
        <dsp:cNvSpPr/>
      </dsp:nvSpPr>
      <dsp:spPr>
        <a:xfrm>
          <a:off x="2690582" y="1493727"/>
          <a:ext cx="1637388" cy="16373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Nilai-Nilai</a:t>
          </a:r>
          <a:r>
            <a:rPr lang="en-US" sz="1600" kern="12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 </a:t>
          </a:r>
          <a:r>
            <a:rPr lang="en-US" sz="1600" kern="12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Karakter</a:t>
          </a:r>
          <a:endParaRPr lang="en-US" sz="1600" kern="1200" dirty="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sp:txBody>
      <dsp:txXfrm>
        <a:off x="2930372" y="1733517"/>
        <a:ext cx="1157808" cy="1157808"/>
      </dsp:txXfrm>
    </dsp:sp>
    <dsp:sp modelId="{229F6041-5BD3-2E49-903F-62E5EEF14A30}">
      <dsp:nvSpPr>
        <dsp:cNvPr id="0" name=""/>
        <dsp:cNvSpPr/>
      </dsp:nvSpPr>
      <dsp:spPr>
        <a:xfrm>
          <a:off x="2936190" y="1980"/>
          <a:ext cx="1146172" cy="114617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Bahasa Indonesia</a:t>
          </a:r>
          <a:endParaRPr lang="en-US" sz="1100" kern="1200" dirty="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sp:txBody>
      <dsp:txXfrm>
        <a:off x="3104043" y="169833"/>
        <a:ext cx="810466" cy="810466"/>
      </dsp:txXfrm>
    </dsp:sp>
    <dsp:sp modelId="{CFD6027A-5BEB-0B41-B5BC-7B6DA5F86273}">
      <dsp:nvSpPr>
        <dsp:cNvPr id="0" name=""/>
        <dsp:cNvSpPr/>
      </dsp:nvSpPr>
      <dsp:spPr>
        <a:xfrm>
          <a:off x="4673546" y="1739335"/>
          <a:ext cx="1146172" cy="114617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PPKn</a:t>
          </a:r>
          <a:endParaRPr lang="en-US" sz="1100" kern="1200" dirty="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sp:txBody>
      <dsp:txXfrm>
        <a:off x="4841399" y="1907188"/>
        <a:ext cx="810466" cy="810466"/>
      </dsp:txXfrm>
    </dsp:sp>
    <dsp:sp modelId="{A5E55BB1-8B9E-9B49-A8F5-B75CF6627BEC}">
      <dsp:nvSpPr>
        <dsp:cNvPr id="0" name=""/>
        <dsp:cNvSpPr/>
      </dsp:nvSpPr>
      <dsp:spPr>
        <a:xfrm>
          <a:off x="2936190" y="3476690"/>
          <a:ext cx="1146172" cy="114617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Pendidikan</a:t>
          </a:r>
          <a:r>
            <a:rPr lang="en-US" sz="1100" kern="12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 Agama </a:t>
          </a:r>
          <a:r>
            <a:rPr lang="en-US" sz="1100" kern="12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dan</a:t>
          </a:r>
          <a:r>
            <a:rPr lang="en-US" sz="1100" kern="1200" dirty="0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 Budi </a:t>
          </a:r>
          <a:r>
            <a:rPr lang="en-US" sz="1100" kern="1200" dirty="0" err="1" smtClean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rPr>
            <a:t>Pekerti</a:t>
          </a:r>
          <a:endParaRPr lang="en-US" sz="1100" kern="1200" dirty="0">
            <a:solidFill>
              <a:schemeClr val="tx1"/>
            </a:solidFill>
            <a:latin typeface="Century Gothic" charset="0"/>
            <a:ea typeface="Century Gothic" charset="0"/>
            <a:cs typeface="Century Gothic" charset="0"/>
          </a:endParaRPr>
        </a:p>
      </dsp:txBody>
      <dsp:txXfrm>
        <a:off x="3104043" y="3644543"/>
        <a:ext cx="810466" cy="810466"/>
      </dsp:txXfrm>
    </dsp:sp>
    <dsp:sp modelId="{2BBCA6F2-8C02-8C48-9731-310C34C07E28}">
      <dsp:nvSpPr>
        <dsp:cNvPr id="0" name=""/>
        <dsp:cNvSpPr/>
      </dsp:nvSpPr>
      <dsp:spPr>
        <a:xfrm>
          <a:off x="1087329" y="1739335"/>
          <a:ext cx="1369182" cy="114617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Ekonomi</a:t>
          </a:r>
          <a:r>
            <a:rPr lang="en-US" sz="1100" kern="1200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, </a:t>
          </a:r>
          <a:r>
            <a:rPr lang="en-US" sz="1100" kern="1200" dirty="0" err="1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Matematika</a:t>
          </a:r>
          <a:r>
            <a:rPr lang="en-US" sz="1100" kern="1200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, </a:t>
          </a:r>
          <a:r>
            <a:rPr lang="en-US" sz="1100" kern="1200" dirty="0" err="1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dan</a:t>
          </a:r>
          <a:r>
            <a:rPr lang="en-US" sz="1100" kern="1200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rPr>
            <a:t> lain-lain</a:t>
          </a:r>
          <a:endParaRPr lang="en-US" sz="1100" kern="1200" dirty="0">
            <a:solidFill>
              <a:schemeClr val="bg1"/>
            </a:solidFill>
            <a:latin typeface="Century Gothic" charset="0"/>
            <a:ea typeface="Century Gothic" charset="0"/>
            <a:cs typeface="Century Gothic" charset="0"/>
          </a:endParaRPr>
        </a:p>
      </dsp:txBody>
      <dsp:txXfrm>
        <a:off x="1287841" y="1907188"/>
        <a:ext cx="968158" cy="8104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0A8237-8FBF-6F43-BBD0-65D65296DAAF}">
      <dsp:nvSpPr>
        <dsp:cNvPr id="0" name=""/>
        <dsp:cNvSpPr/>
      </dsp:nvSpPr>
      <dsp:spPr>
        <a:xfrm>
          <a:off x="579328" y="546969"/>
          <a:ext cx="1255211" cy="1255211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700" b="1" kern="1200" dirty="0">
              <a:latin typeface="Helvetica Neue" charset="0"/>
              <a:ea typeface="Helvetica Neue" charset="0"/>
              <a:cs typeface="Helvetica Neue" charset="0"/>
            </a:rPr>
            <a:t> </a:t>
          </a:r>
          <a:r>
            <a:rPr lang="en-US" sz="1700" b="1" kern="1200" dirty="0" err="1">
              <a:latin typeface="Helvetica Neue" charset="0"/>
              <a:ea typeface="Helvetica Neue" charset="0"/>
              <a:cs typeface="Helvetica Neue" charset="0"/>
            </a:rPr>
            <a:t>Hati</a:t>
          </a:r>
          <a:endParaRPr lang="en-US" sz="1700" b="1" kern="1200" dirty="0">
            <a:latin typeface="Helvetica Neue" charset="0"/>
            <a:ea typeface="Helvetica Neue" charset="0"/>
            <a:cs typeface="Helvetica Neue" charset="0"/>
          </a:endParaRPr>
        </a:p>
      </dsp:txBody>
      <dsp:txXfrm>
        <a:off x="724160" y="715940"/>
        <a:ext cx="965547" cy="398288"/>
      </dsp:txXfrm>
    </dsp:sp>
    <dsp:sp modelId="{4DE6AEB1-5878-A647-98E9-D2F96B3DB889}">
      <dsp:nvSpPr>
        <dsp:cNvPr id="0" name=""/>
        <dsp:cNvSpPr/>
      </dsp:nvSpPr>
      <dsp:spPr>
        <a:xfrm>
          <a:off x="1134517" y="1102159"/>
          <a:ext cx="1255211" cy="1255211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700" b="1" kern="1200" dirty="0">
              <a:latin typeface="Helvetica Neue" charset="0"/>
              <a:ea typeface="Helvetica Neue" charset="0"/>
              <a:cs typeface="Helvetica Neue" charset="0"/>
            </a:rPr>
            <a:t> </a:t>
          </a:r>
          <a:r>
            <a:rPr lang="en-US" sz="1700" b="1" kern="1200" dirty="0" err="1">
              <a:latin typeface="Helvetica Neue" charset="0"/>
              <a:ea typeface="Helvetica Neue" charset="0"/>
              <a:cs typeface="Helvetica Neue" charset="0"/>
            </a:rPr>
            <a:t>Pikir</a:t>
          </a:r>
          <a:endParaRPr lang="en-US" sz="1700" b="1" kern="1200" dirty="0">
            <a:latin typeface="Helvetica Neue" charset="0"/>
            <a:ea typeface="Helvetica Neue" charset="0"/>
            <a:cs typeface="Helvetica Neue" charset="0"/>
          </a:endParaRPr>
        </a:p>
      </dsp:txBody>
      <dsp:txXfrm>
        <a:off x="1810401" y="1246991"/>
        <a:ext cx="482773" cy="965547"/>
      </dsp:txXfrm>
    </dsp:sp>
    <dsp:sp modelId="{C853C60D-50E1-4043-90B1-73842CA027F5}">
      <dsp:nvSpPr>
        <dsp:cNvPr id="0" name=""/>
        <dsp:cNvSpPr/>
      </dsp:nvSpPr>
      <dsp:spPr>
        <a:xfrm>
          <a:off x="579328" y="1670917"/>
          <a:ext cx="1255211" cy="1255211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700" b="1" kern="1200" dirty="0">
              <a:latin typeface="Helvetica Neue" charset="0"/>
              <a:ea typeface="Helvetica Neue" charset="0"/>
              <a:cs typeface="Helvetica Neue" charset="0"/>
            </a:rPr>
            <a:t> </a:t>
          </a:r>
          <a:r>
            <a:rPr lang="en-US" sz="1700" b="1" kern="1200" dirty="0" err="1">
              <a:latin typeface="Helvetica Neue" charset="0"/>
              <a:ea typeface="Helvetica Neue" charset="0"/>
              <a:cs typeface="Helvetica Neue" charset="0"/>
            </a:rPr>
            <a:t>Karsa</a:t>
          </a:r>
          <a:r>
            <a:rPr lang="en-US" sz="1700" b="1" kern="1200" dirty="0">
              <a:latin typeface="Helvetica Neue" charset="0"/>
              <a:ea typeface="Helvetica Neue" charset="0"/>
              <a:cs typeface="Helvetica Neue" charset="0"/>
            </a:rPr>
            <a:t> </a:t>
          </a:r>
        </a:p>
      </dsp:txBody>
      <dsp:txXfrm>
        <a:off x="724160" y="2358870"/>
        <a:ext cx="965547" cy="398288"/>
      </dsp:txXfrm>
    </dsp:sp>
    <dsp:sp modelId="{61512A43-932F-274B-A2DA-AB38527543F8}">
      <dsp:nvSpPr>
        <dsp:cNvPr id="0" name=""/>
        <dsp:cNvSpPr/>
      </dsp:nvSpPr>
      <dsp:spPr>
        <a:xfrm>
          <a:off x="24138" y="1102159"/>
          <a:ext cx="1255211" cy="125521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400" b="1" kern="1200" dirty="0">
              <a:latin typeface="Helvetica Neue" charset="0"/>
              <a:ea typeface="Helvetica Neue" charset="0"/>
              <a:cs typeface="Helvetica Neue" charset="0"/>
            </a:rPr>
            <a:t> Raga</a:t>
          </a:r>
        </a:p>
      </dsp:txBody>
      <dsp:txXfrm>
        <a:off x="120693" y="1246991"/>
        <a:ext cx="482773" cy="96554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24507-C126-8B49-A471-A3A614621CCB}">
      <dsp:nvSpPr>
        <dsp:cNvPr id="0" name=""/>
        <dsp:cNvSpPr/>
      </dsp:nvSpPr>
      <dsp:spPr>
        <a:xfrm>
          <a:off x="681440" y="1441280"/>
          <a:ext cx="1535034" cy="1535034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>
              <a:latin typeface="Arial Narrow" charset="0"/>
              <a:ea typeface="Arial Narrow" charset="0"/>
              <a:cs typeface="Arial Narrow" charset="0"/>
            </a:rPr>
            <a:t>Nilai</a:t>
          </a:r>
          <a:r>
            <a:rPr lang="en-US" sz="3000" kern="1200" dirty="0">
              <a:latin typeface="Arial Narrow" charset="0"/>
              <a:ea typeface="Arial Narrow" charset="0"/>
              <a:cs typeface="Arial Narrow" charset="0"/>
            </a:rPr>
            <a:t> </a:t>
          </a:r>
          <a:r>
            <a:rPr lang="en-US" sz="3000" kern="1200" dirty="0" err="1">
              <a:latin typeface="Arial Narrow" charset="0"/>
              <a:ea typeface="Arial Narrow" charset="0"/>
              <a:cs typeface="Arial Narrow" charset="0"/>
            </a:rPr>
            <a:t>Utama</a:t>
          </a:r>
          <a:r>
            <a:rPr lang="en-US" sz="3000" kern="1200" dirty="0">
              <a:latin typeface="Arial Narrow" charset="0"/>
              <a:ea typeface="Arial Narrow" charset="0"/>
              <a:cs typeface="Arial Narrow" charset="0"/>
            </a:rPr>
            <a:t> </a:t>
          </a:r>
        </a:p>
      </dsp:txBody>
      <dsp:txXfrm>
        <a:off x="906241" y="1666081"/>
        <a:ext cx="1085432" cy="1085432"/>
      </dsp:txXfrm>
    </dsp:sp>
    <dsp:sp modelId="{412772F7-12FA-394C-9D55-59FA8735D1A0}">
      <dsp:nvSpPr>
        <dsp:cNvPr id="0" name=""/>
        <dsp:cNvSpPr/>
      </dsp:nvSpPr>
      <dsp:spPr>
        <a:xfrm>
          <a:off x="1032240" y="761179"/>
          <a:ext cx="833433" cy="833433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>
              <a:latin typeface="Arial Narrow" charset="0"/>
              <a:ea typeface="Arial Narrow" charset="0"/>
              <a:cs typeface="Arial Narrow" charset="0"/>
            </a:rPr>
            <a:t>Religius</a:t>
          </a:r>
          <a:endParaRPr lang="en-US" sz="1200" b="1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154293" y="883232"/>
        <a:ext cx="589327" cy="589327"/>
      </dsp:txXfrm>
    </dsp:sp>
    <dsp:sp modelId="{A681AB10-BE6D-A146-83A7-5D1091F565EE}">
      <dsp:nvSpPr>
        <dsp:cNvPr id="0" name=""/>
        <dsp:cNvSpPr/>
      </dsp:nvSpPr>
      <dsp:spPr>
        <a:xfrm>
          <a:off x="1999402" y="1457005"/>
          <a:ext cx="833433" cy="833433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err="1">
              <a:latin typeface="Arial Narrow" charset="0"/>
              <a:ea typeface="Arial Narrow" charset="0"/>
              <a:cs typeface="Arial Narrow" charset="0"/>
            </a:rPr>
            <a:t>Nasionalis</a:t>
          </a:r>
          <a:endParaRPr lang="en-US" sz="1050" b="1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2121455" y="1579058"/>
        <a:ext cx="589327" cy="589327"/>
      </dsp:txXfrm>
    </dsp:sp>
    <dsp:sp modelId="{687FBA2B-4EEC-CE4A-8B3D-EAD26FD3A224}">
      <dsp:nvSpPr>
        <dsp:cNvPr id="0" name=""/>
        <dsp:cNvSpPr/>
      </dsp:nvSpPr>
      <dsp:spPr>
        <a:xfrm>
          <a:off x="1648249" y="2615908"/>
          <a:ext cx="833433" cy="83343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>
              <a:latin typeface="Arial Narrow" charset="0"/>
              <a:ea typeface="Arial Narrow" charset="0"/>
              <a:cs typeface="Arial Narrow" charset="0"/>
            </a:rPr>
            <a:t>Mandiri</a:t>
          </a:r>
          <a:endParaRPr lang="en-US" sz="1200" b="1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770302" y="2737961"/>
        <a:ext cx="589327" cy="589327"/>
      </dsp:txXfrm>
    </dsp:sp>
    <dsp:sp modelId="{A32E814E-3F49-1846-BBD1-D25A499BF5E1}">
      <dsp:nvSpPr>
        <dsp:cNvPr id="0" name=""/>
        <dsp:cNvSpPr/>
      </dsp:nvSpPr>
      <dsp:spPr>
        <a:xfrm>
          <a:off x="426926" y="2637293"/>
          <a:ext cx="833433" cy="833433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>
              <a:latin typeface="Arial Narrow" charset="0"/>
              <a:ea typeface="Arial Narrow" charset="0"/>
              <a:cs typeface="Arial Narrow" charset="0"/>
            </a:rPr>
            <a:t>Gotong</a:t>
          </a:r>
          <a:r>
            <a:rPr lang="en-US" sz="1200" b="1" kern="1200" dirty="0">
              <a:latin typeface="Arial Narrow" charset="0"/>
              <a:ea typeface="Arial Narrow" charset="0"/>
              <a:cs typeface="Arial Narrow" charset="0"/>
            </a:rPr>
            <a:t> </a:t>
          </a:r>
          <a:r>
            <a:rPr lang="en-US" sz="1200" b="1" kern="1200" dirty="0" err="1">
              <a:latin typeface="Arial Narrow" charset="0"/>
              <a:ea typeface="Arial Narrow" charset="0"/>
              <a:cs typeface="Arial Narrow" charset="0"/>
            </a:rPr>
            <a:t>Royong</a:t>
          </a:r>
          <a:endParaRPr lang="en-US" sz="1200" b="1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548979" y="2759346"/>
        <a:ext cx="589327" cy="589327"/>
      </dsp:txXfrm>
    </dsp:sp>
    <dsp:sp modelId="{64D7F840-2F63-7B48-A407-1AA706A3D569}">
      <dsp:nvSpPr>
        <dsp:cNvPr id="0" name=""/>
        <dsp:cNvSpPr/>
      </dsp:nvSpPr>
      <dsp:spPr>
        <a:xfrm>
          <a:off x="54391" y="1457000"/>
          <a:ext cx="833433" cy="833433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>
              <a:latin typeface="Arial Narrow" charset="0"/>
              <a:ea typeface="Arial Narrow" charset="0"/>
              <a:cs typeface="Arial Narrow" charset="0"/>
            </a:rPr>
            <a:t>Integritas</a:t>
          </a:r>
          <a:endParaRPr lang="en-US" sz="1100" b="1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76444" y="1579053"/>
        <a:ext cx="589327" cy="589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1E1BE-4C83-471D-BE8B-DC759F5131F0}" type="datetimeFigureOut">
              <a:rPr lang="en-US" smtClean="0"/>
              <a:pPr/>
              <a:t>9/6/2017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C49ED-312B-4B23-9670-8CC73ACEDF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72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C49ED-312B-4B23-9670-8CC73ACEDFB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1018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64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781AC5E-E60F-4620-892B-17D2B4AF0BA0}" type="slidenum">
              <a:rPr lang="id-ID" sz="1200">
                <a:solidFill>
                  <a:prstClr val="black"/>
                </a:solidFill>
              </a:rPr>
              <a:pPr/>
              <a:t>7</a:t>
            </a:fld>
            <a:endParaRPr lang="id-ID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1018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64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781AC5E-E60F-4620-892B-17D2B4AF0BA0}" type="slidenum">
              <a:rPr lang="id-ID" sz="1200">
                <a:solidFill>
                  <a:prstClr val="black"/>
                </a:solidFill>
              </a:rPr>
              <a:pPr/>
              <a:t>8</a:t>
            </a:fld>
            <a:endParaRPr lang="id-ID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175"/>
            <a:fld id="{FC38A70F-617B-4F8E-8407-B15CC6924A10}" type="slidenum">
              <a:rPr lang="id-ID">
                <a:solidFill>
                  <a:prstClr val="black"/>
                </a:solidFill>
                <a:latin typeface="Calibri"/>
              </a:rPr>
              <a:pPr defTabSz="457175"/>
              <a:t>14</a:t>
            </a:fld>
            <a:endParaRPr lang="id-ID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5124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96FC2-5013-442D-9BC9-EB1C26F840D0}" type="slidenum">
              <a:rPr lang="id-ID" smtClean="0"/>
              <a:pPr/>
              <a:t>41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8316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E08C4-C3E8-4FDF-A271-7FFAD75CA3C3}" type="datetime1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64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2924F-2084-4631-B11C-1CA241A8CA9F}" type="datetime1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53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8C946-B0C9-455F-832E-EE32588CD7D7}" type="datetime1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871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75C2-8767-4F26-B5C7-11624F2DCC05}" type="datetime1">
              <a:rPr lang="en-US" smtClean="0"/>
              <a:pPr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0D591-C881-4AE1-BC6F-E0B85351C740}" type="datetime1">
              <a:rPr lang="en-US" smtClean="0"/>
              <a:pPr/>
              <a:t>9/6/2017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590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5C1AD-63D0-40A0-89A4-BFF03C751AB1}" type="datetime1">
              <a:rPr lang="en-US" smtClean="0"/>
              <a:pPr/>
              <a:t>9/6/2017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14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B55C9-CFD4-46B6-B880-EE2FF9C1C5FE}" type="datetime1">
              <a:rPr lang="en-US" smtClean="0"/>
              <a:pPr/>
              <a:t>9/6/2017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920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77CC3-D674-4701-9DB6-ABEAD8D0A283}" type="datetime1">
              <a:rPr lang="en-US" smtClean="0"/>
              <a:pPr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868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13C35-F1BB-45EC-B4A2-AF3E2A79C659}" type="datetime1">
              <a:rPr lang="en-US" smtClean="0"/>
              <a:pPr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76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1D404-A0D0-42F2-B192-3AB20C7D14CC}" type="datetime1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680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E3DAA-2746-4C1C-9C77-DF21B2747B08}" type="datetime1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85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8ACC1-FE27-4435-9802-B5731051AD19}" type="datetime1">
              <a:rPr lang="en-US" smtClean="0"/>
              <a:pPr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17DDC-BAA8-4270-A048-1FC5E77155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slide" Target="slide20.xml"/><Relationship Id="rId7" Type="http://schemas.openxmlformats.org/officeDocument/2006/relationships/slide" Target="slide30.xml"/><Relationship Id="rId12" Type="http://schemas.openxmlformats.org/officeDocument/2006/relationships/slide" Target="slide40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5.xml"/><Relationship Id="rId11" Type="http://schemas.openxmlformats.org/officeDocument/2006/relationships/slide" Target="slide39.xml"/><Relationship Id="rId5" Type="http://schemas.openxmlformats.org/officeDocument/2006/relationships/slide" Target="slide22.xml"/><Relationship Id="rId10" Type="http://schemas.openxmlformats.org/officeDocument/2006/relationships/slide" Target="slide37.xml"/><Relationship Id="rId4" Type="http://schemas.openxmlformats.org/officeDocument/2006/relationships/slide" Target="slide28.xml"/><Relationship Id="rId9" Type="http://schemas.openxmlformats.org/officeDocument/2006/relationships/slide" Target="slide3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image" Target="../media/image6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slide" Target="slid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43200"/>
            <a:ext cx="9144000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Administrasi</a:t>
            </a:r>
            <a:r>
              <a:rPr lang="en-US" sz="4800" dirty="0" smtClean="0"/>
              <a:t> </a:t>
            </a:r>
            <a:r>
              <a:rPr lang="en-US" sz="4800" dirty="0" err="1" smtClean="0"/>
              <a:t>Pembelajaran</a:t>
            </a:r>
            <a:r>
              <a:rPr lang="en-US" sz="4800" dirty="0" smtClean="0"/>
              <a:t> </a:t>
            </a:r>
            <a:endParaRPr lang="en-US" sz="4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371600" y="3733800"/>
            <a:ext cx="6400800" cy="2057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IHT SMA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Negeri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Ngamparah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Bandung</a:t>
            </a:r>
            <a:r>
              <a:rPr lang="en-US" sz="2800" dirty="0" smtClean="0"/>
              <a:t>,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September 2017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Bersama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Agus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Hermawan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131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Diskusi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Kurikulum</a:t>
            </a:r>
            <a:r>
              <a:rPr lang="en-US" dirty="0" smtClean="0"/>
              <a:t> 2013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yang </a:t>
            </a:r>
            <a:r>
              <a:rPr lang="en-US" dirty="0" err="1" smtClean="0"/>
              <a:t>Bapak</a:t>
            </a:r>
            <a:r>
              <a:rPr lang="en-US" dirty="0" smtClean="0"/>
              <a:t>/</a:t>
            </a:r>
            <a:r>
              <a:rPr lang="en-US" dirty="0" err="1" smtClean="0"/>
              <a:t>Ibu</a:t>
            </a:r>
            <a:r>
              <a:rPr lang="en-US" dirty="0" smtClean="0"/>
              <a:t> </a:t>
            </a:r>
            <a:r>
              <a:rPr lang="en-US" dirty="0" err="1" smtClean="0"/>
              <a:t>dapatkan</a:t>
            </a:r>
            <a:r>
              <a:rPr lang="en-US" dirty="0" smtClean="0"/>
              <a:t> </a:t>
            </a:r>
            <a:r>
              <a:rPr lang="en-US" dirty="0" err="1" smtClean="0"/>
              <a:t>akhir-akhir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?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Dari </a:t>
            </a:r>
            <a:r>
              <a:rPr lang="en-US" dirty="0" err="1"/>
              <a:t>pendapat</a:t>
            </a:r>
            <a:r>
              <a:rPr lang="en-US" dirty="0"/>
              <a:t> yang </a:t>
            </a:r>
            <a:r>
              <a:rPr lang="en-US" dirty="0" err="1"/>
              <a:t>Ibu</a:t>
            </a:r>
            <a:r>
              <a:rPr lang="en-US" dirty="0"/>
              <a:t>/</a:t>
            </a:r>
            <a:r>
              <a:rPr lang="en-US" dirty="0" err="1"/>
              <a:t>Bapak</a:t>
            </a:r>
            <a:r>
              <a:rPr lang="en-US" dirty="0"/>
              <a:t> </a:t>
            </a:r>
            <a:r>
              <a:rPr lang="en-US" dirty="0" err="1"/>
              <a:t>kemukakan</a:t>
            </a:r>
            <a:r>
              <a:rPr lang="en-US" dirty="0"/>
              <a:t> </a:t>
            </a:r>
            <a:r>
              <a:rPr lang="en-US" dirty="0" err="1"/>
              <a:t>tadi</a:t>
            </a:r>
            <a:r>
              <a:rPr lang="en-US" dirty="0"/>
              <a:t> (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dinamika</a:t>
            </a:r>
            <a:r>
              <a:rPr lang="en-US" dirty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Kurikulum</a:t>
            </a:r>
            <a:r>
              <a:rPr lang="en-US" dirty="0" smtClean="0"/>
              <a:t> </a:t>
            </a:r>
            <a:r>
              <a:rPr lang="en-US" dirty="0"/>
              <a:t>2013),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Bapak</a:t>
            </a:r>
            <a:r>
              <a:rPr lang="en-US" dirty="0"/>
              <a:t>/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mempersiapkan</a:t>
            </a:r>
            <a:r>
              <a:rPr lang="en-US" dirty="0"/>
              <a:t> </a:t>
            </a:r>
            <a:r>
              <a:rPr lang="en-US" dirty="0" err="1"/>
              <a:t>implementasi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TP </a:t>
            </a:r>
            <a:r>
              <a:rPr lang="en-US" dirty="0" smtClean="0"/>
              <a:t>2017/2018 </a:t>
            </a:r>
            <a:r>
              <a:rPr lang="en-US" dirty="0" err="1"/>
              <a:t>mendatang</a:t>
            </a:r>
            <a:r>
              <a:rPr lang="en-US" dirty="0" smtClean="0"/>
              <a:t>?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minggu</a:t>
            </a:r>
            <a:r>
              <a:rPr lang="en-US" dirty="0" smtClean="0"/>
              <a:t> </a:t>
            </a:r>
            <a:r>
              <a:rPr lang="en-US" dirty="0" err="1" smtClean="0"/>
              <a:t>efektif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TP 2016/2017 di SMA </a:t>
            </a:r>
            <a:r>
              <a:rPr lang="en-US" dirty="0" err="1" smtClean="0"/>
              <a:t>Negeri</a:t>
            </a:r>
            <a:r>
              <a:rPr lang="en-US" dirty="0" smtClean="0"/>
              <a:t> 1 </a:t>
            </a:r>
            <a:r>
              <a:rPr lang="en-US" dirty="0" err="1" smtClean="0"/>
              <a:t>Ngamprah</a:t>
            </a:r>
            <a:r>
              <a:rPr lang="en-US" dirty="0" smtClean="0"/>
              <a:t> </a:t>
            </a:r>
            <a:r>
              <a:rPr lang="en-US" dirty="0" smtClean="0"/>
              <a:t>Bandung?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TP </a:t>
            </a:r>
            <a:r>
              <a:rPr lang="en-US" dirty="0" smtClean="0"/>
              <a:t>2017/2018 </a:t>
            </a:r>
            <a:r>
              <a:rPr lang="en-US" dirty="0"/>
              <a:t>di SMA </a:t>
            </a:r>
            <a:r>
              <a:rPr lang="en-US" dirty="0" err="1"/>
              <a:t>Negeri</a:t>
            </a:r>
            <a:r>
              <a:rPr lang="en-US" dirty="0"/>
              <a:t> 1 </a:t>
            </a:r>
            <a:r>
              <a:rPr lang="en-US" dirty="0" err="1"/>
              <a:t>Ngamprah</a:t>
            </a:r>
            <a:r>
              <a:rPr lang="en-US" dirty="0"/>
              <a:t> </a:t>
            </a:r>
            <a:r>
              <a:rPr lang="en-US" dirty="0"/>
              <a:t>Bandung?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Perkembangan</a:t>
            </a:r>
            <a:r>
              <a:rPr lang="en-US" dirty="0" smtClean="0"/>
              <a:t> K-13 </a:t>
            </a:r>
            <a:r>
              <a:rPr lang="en-US" dirty="0" err="1" smtClean="0"/>
              <a:t>mana</a:t>
            </a:r>
            <a:r>
              <a:rPr lang="en-US" dirty="0" smtClean="0"/>
              <a:t> yang paling </a:t>
            </a:r>
            <a:r>
              <a:rPr lang="en-US" dirty="0" err="1" smtClean="0"/>
              <a:t>menarik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diperdalam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ditindaklanjuti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/</a:t>
            </a:r>
            <a:r>
              <a:rPr lang="en-US" dirty="0" err="1" smtClean="0"/>
              <a:t>Bapak</a:t>
            </a:r>
            <a:r>
              <a:rPr lang="en-US" dirty="0" smtClean="0"/>
              <a:t>?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1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" y="1"/>
            <a:ext cx="9144000" cy="761999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id-ID" dirty="0" smtClean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Latar Belakang</a:t>
            </a:r>
            <a:endParaRPr lang="id-ID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781665"/>
            <a:ext cx="91440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47315984"/>
              </p:ext>
            </p:extLst>
          </p:nvPr>
        </p:nvGraphicFramePr>
        <p:xfrm>
          <a:off x="176983" y="412955"/>
          <a:ext cx="8849030" cy="6445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3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8199" t="15625" r="9224" b="14583"/>
          <a:stretch>
            <a:fillRect/>
          </a:stretch>
        </p:blipFill>
        <p:spPr bwMode="auto">
          <a:xfrm>
            <a:off x="76200" y="609600"/>
            <a:ext cx="8915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/>
              <a:t>Alur</a:t>
            </a:r>
            <a:r>
              <a:rPr lang="en-US" dirty="0" smtClean="0"/>
              <a:t> </a:t>
            </a:r>
            <a:r>
              <a:rPr lang="en-US" dirty="0" err="1" smtClean="0"/>
              <a:t>Pembuatan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Administrasi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066800" y="1600200"/>
            <a:ext cx="1524000" cy="10668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hlinkClick r:id="rId2" action="ppaction://hlinksldjump"/>
              </a:rPr>
              <a:t>Kalender</a:t>
            </a:r>
            <a:r>
              <a:rPr lang="en-US" dirty="0" smtClean="0">
                <a:hlinkClick r:id="rId2" action="ppaction://hlinksldjump"/>
              </a:rPr>
              <a:t> </a:t>
            </a:r>
            <a:r>
              <a:rPr lang="en-US" dirty="0" err="1" smtClean="0">
                <a:hlinkClick r:id="rId2" action="ppaction://hlinksldjump"/>
              </a:rPr>
              <a:t>Pendidikan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1219200"/>
            <a:ext cx="152400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Permen</a:t>
            </a:r>
            <a:r>
              <a:rPr lang="en-US" sz="1400" dirty="0" smtClean="0"/>
              <a:t> 61/14 </a:t>
            </a:r>
            <a:endParaRPr lang="en-US" sz="1400" dirty="0"/>
          </a:p>
        </p:txBody>
      </p:sp>
      <p:sp>
        <p:nvSpPr>
          <p:cNvPr id="7" name="Right Arrow 6"/>
          <p:cNvSpPr/>
          <p:nvPr/>
        </p:nvSpPr>
        <p:spPr>
          <a:xfrm>
            <a:off x="2590800" y="1981200"/>
            <a:ext cx="1295400" cy="38100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886200" y="1600200"/>
            <a:ext cx="1524000" cy="10668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hlinkClick r:id="rId3" action="ppaction://hlinksldjump"/>
              </a:rPr>
              <a:t>Struktur</a:t>
            </a:r>
            <a:r>
              <a:rPr lang="en-US" dirty="0" smtClean="0">
                <a:hlinkClick r:id="rId3" action="ppaction://hlinksldjump"/>
              </a:rPr>
              <a:t> </a:t>
            </a:r>
            <a:r>
              <a:rPr lang="en-US" dirty="0" err="1" smtClean="0">
                <a:hlinkClick r:id="rId3" action="ppaction://hlinksldjump"/>
              </a:rPr>
              <a:t>Kurikulum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86200" y="1219200"/>
            <a:ext cx="152400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Permen</a:t>
            </a:r>
            <a:r>
              <a:rPr lang="en-US" sz="1400" dirty="0" smtClean="0"/>
              <a:t> 59/14 </a:t>
            </a:r>
            <a:endParaRPr lang="en-US" sz="1400" dirty="0"/>
          </a:p>
        </p:txBody>
      </p:sp>
      <p:sp>
        <p:nvSpPr>
          <p:cNvPr id="10" name="Right Arrow 9"/>
          <p:cNvSpPr/>
          <p:nvPr/>
        </p:nvSpPr>
        <p:spPr>
          <a:xfrm>
            <a:off x="5410200" y="1981200"/>
            <a:ext cx="1371600" cy="381000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781800" y="1600200"/>
            <a:ext cx="1524000" cy="10668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hlinkClick r:id="rId4" action="ppaction://hlinksldjump"/>
              </a:rPr>
              <a:t>Kompetensi</a:t>
            </a:r>
            <a:r>
              <a:rPr lang="en-US" dirty="0" smtClean="0">
                <a:hlinkClick r:id="rId4" action="ppaction://hlinksldjump"/>
              </a:rPr>
              <a:t> </a:t>
            </a:r>
            <a:r>
              <a:rPr lang="en-US" dirty="0" err="1" smtClean="0">
                <a:hlinkClick r:id="rId4" action="ppaction://hlinksldjump"/>
              </a:rPr>
              <a:t>Dasar</a:t>
            </a:r>
            <a:r>
              <a:rPr lang="en-US" dirty="0" smtClean="0">
                <a:hlinkClick r:id="rId4" action="ppaction://hlinksldjump"/>
              </a:rPr>
              <a:t> (KD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19800" y="1229380"/>
            <a:ext cx="297180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Permen</a:t>
            </a:r>
            <a:r>
              <a:rPr lang="en-US" sz="1400" dirty="0" smtClean="0"/>
              <a:t> </a:t>
            </a:r>
            <a:r>
              <a:rPr lang="en-US" sz="1400" dirty="0" smtClean="0">
                <a:hlinkClick r:id="rId5" action="ppaction://hlinksldjump"/>
              </a:rPr>
              <a:t>20/16</a:t>
            </a:r>
            <a:r>
              <a:rPr lang="en-US" sz="1400" dirty="0" smtClean="0"/>
              <a:t>-</a:t>
            </a:r>
            <a:r>
              <a:rPr lang="en-US" sz="1400" dirty="0" smtClean="0">
                <a:hlinkClick r:id="rId6" action="ppaction://hlinksldjump"/>
              </a:rPr>
              <a:t>21/16</a:t>
            </a:r>
            <a:r>
              <a:rPr lang="en-US" sz="1400" dirty="0" smtClean="0"/>
              <a:t>-24/16</a:t>
            </a:r>
            <a:endParaRPr lang="en-US" sz="1400" dirty="0"/>
          </a:p>
        </p:txBody>
      </p:sp>
      <p:sp>
        <p:nvSpPr>
          <p:cNvPr id="14" name="Down Arrow 13"/>
          <p:cNvSpPr/>
          <p:nvPr/>
        </p:nvSpPr>
        <p:spPr>
          <a:xfrm>
            <a:off x="7391400" y="2705100"/>
            <a:ext cx="457200" cy="647700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6858000" y="3771900"/>
            <a:ext cx="1524000" cy="10668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hlinkClick r:id="rId7" action="ppaction://hlinksldjump"/>
              </a:rPr>
              <a:t>Silabus</a:t>
            </a:r>
            <a:r>
              <a:rPr lang="en-US" dirty="0" smtClean="0">
                <a:hlinkClick r:id="rId7" action="ppaction://hlinksldjump"/>
              </a:rPr>
              <a:t> 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3962400" y="3733800"/>
            <a:ext cx="1524000" cy="10668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  <a:hlinkClick r:id="rId8" action="ppaction://hlinksldjump"/>
              </a:rPr>
              <a:t>Pedoman</a:t>
            </a:r>
            <a:r>
              <a:rPr lang="en-US" sz="1600" dirty="0" smtClean="0">
                <a:solidFill>
                  <a:schemeClr val="tx1"/>
                </a:solidFill>
                <a:hlinkClick r:id="rId8" action="ppaction://hlinksldjump"/>
              </a:rPr>
              <a:t> Mata </a:t>
            </a:r>
            <a:r>
              <a:rPr lang="en-US" sz="1600" dirty="0" err="1" smtClean="0">
                <a:solidFill>
                  <a:schemeClr val="tx1"/>
                </a:solidFill>
                <a:hlinkClick r:id="rId8" action="ppaction://hlinksldjump"/>
              </a:rPr>
              <a:t>Pelajaran</a:t>
            </a:r>
            <a:r>
              <a:rPr lang="en-US" sz="1600" dirty="0" smtClean="0">
                <a:solidFill>
                  <a:schemeClr val="tx1"/>
                </a:solidFill>
                <a:hlinkClick r:id="rId8" action="ppaction://hlinksldjump"/>
              </a:rPr>
              <a:t> (PMP)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62400" y="4873823"/>
            <a:ext cx="1524000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 (</a:t>
            </a:r>
            <a:r>
              <a:rPr lang="en-US" sz="1400" dirty="0" err="1" smtClean="0"/>
              <a:t>Revisi</a:t>
            </a:r>
            <a:r>
              <a:rPr lang="en-US" sz="1400" dirty="0" smtClean="0"/>
              <a:t>) </a:t>
            </a:r>
            <a:endParaRPr lang="en-US" sz="1400" dirty="0"/>
          </a:p>
        </p:txBody>
      </p:sp>
      <p:sp>
        <p:nvSpPr>
          <p:cNvPr id="19" name="Rounded Rectangle 18"/>
          <p:cNvSpPr/>
          <p:nvPr/>
        </p:nvSpPr>
        <p:spPr>
          <a:xfrm>
            <a:off x="1066800" y="3733800"/>
            <a:ext cx="1524000" cy="10668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tx1"/>
                </a:solidFill>
                <a:hlinkClick r:id="rId9" action="ppaction://hlinksldjump"/>
              </a:rPr>
              <a:t>Rencana</a:t>
            </a:r>
            <a:r>
              <a:rPr lang="en-US" sz="1600" dirty="0" smtClean="0">
                <a:solidFill>
                  <a:schemeClr val="tx1"/>
                </a:solidFill>
                <a:hlinkClick r:id="rId9" action="ppaction://hlinksldjump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hlinkClick r:id="rId9" action="ppaction://hlinksldjump"/>
              </a:rPr>
              <a:t>Pelaksanaan</a:t>
            </a:r>
            <a:r>
              <a:rPr lang="en-US" sz="1600" dirty="0" smtClean="0">
                <a:solidFill>
                  <a:schemeClr val="tx1"/>
                </a:solidFill>
                <a:hlinkClick r:id="rId9" action="ppaction://hlinksldjump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hlinkClick r:id="rId9" action="ppaction://hlinksldjump"/>
              </a:rPr>
              <a:t>Pembelajaran</a:t>
            </a:r>
            <a:r>
              <a:rPr lang="en-US" sz="1600" dirty="0" smtClean="0">
                <a:solidFill>
                  <a:schemeClr val="tx1"/>
                </a:solidFill>
                <a:hlinkClick r:id="rId9" action="ppaction://hlinksldjump"/>
              </a:rPr>
              <a:t> (RPP)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66800" y="4873823"/>
            <a:ext cx="1524000" cy="30777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Permen</a:t>
            </a:r>
            <a:r>
              <a:rPr lang="en-US" sz="1400" dirty="0" smtClean="0"/>
              <a:t> 22/16 </a:t>
            </a:r>
            <a:endParaRPr lang="en-US" sz="1400" dirty="0"/>
          </a:p>
        </p:txBody>
      </p:sp>
      <p:sp>
        <p:nvSpPr>
          <p:cNvPr id="21" name="Left Arrow 20"/>
          <p:cNvSpPr/>
          <p:nvPr/>
        </p:nvSpPr>
        <p:spPr>
          <a:xfrm>
            <a:off x="2590800" y="4114800"/>
            <a:ext cx="1371600" cy="38100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Left Arrow 21"/>
          <p:cNvSpPr/>
          <p:nvPr/>
        </p:nvSpPr>
        <p:spPr>
          <a:xfrm>
            <a:off x="5486400" y="4114800"/>
            <a:ext cx="1371600" cy="38100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09600" y="3314700"/>
            <a:ext cx="5410200" cy="2781300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066800" y="5334000"/>
            <a:ext cx="4419600" cy="3693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Pengembangan</a:t>
            </a:r>
            <a:r>
              <a:rPr lang="en-US" dirty="0" smtClean="0">
                <a:solidFill>
                  <a:schemeClr val="bg1"/>
                </a:solidFill>
              </a:rPr>
              <a:t> RPP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129240"/>
            <a:ext cx="2133600" cy="365125"/>
          </a:xfrm>
        </p:spPr>
        <p:txBody>
          <a:bodyPr/>
          <a:lstStyle/>
          <a:p>
            <a:fld id="{99A17DDC-BAA8-4270-A048-1FC5E77155B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7391400" y="4876800"/>
            <a:ext cx="457200" cy="420589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6858000" y="5331023"/>
            <a:ext cx="1524000" cy="10668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1600" dirty="0" smtClean="0">
                <a:hlinkClick r:id="rId10" action="ppaction://hlinksldjump"/>
              </a:rPr>
              <a:t>PROTA</a:t>
            </a:r>
            <a:endParaRPr lang="en-US" sz="1600" dirty="0" smtClean="0"/>
          </a:p>
          <a:p>
            <a:pPr marL="342900" indent="-342900" algn="ctr">
              <a:buAutoNum type="arabicPeriod"/>
            </a:pPr>
            <a:r>
              <a:rPr lang="en-US" sz="1600" dirty="0" smtClean="0">
                <a:hlinkClick r:id="rId11" action="ppaction://hlinksldjump"/>
              </a:rPr>
              <a:t>PROSEM</a:t>
            </a:r>
            <a:r>
              <a:rPr lang="en-US" sz="1600" dirty="0" smtClean="0">
                <a:hlinkClick r:id="rId12" action="ppaction://hlinksldjump"/>
              </a:rPr>
              <a:t> 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6858000" y="6474023"/>
            <a:ext cx="15240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FF00"/>
                </a:solidFill>
              </a:rPr>
              <a:t>PRODUK 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29400" y="3352800"/>
            <a:ext cx="1905000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Permen</a:t>
            </a:r>
            <a:r>
              <a:rPr lang="en-US" sz="1400" dirty="0" smtClean="0"/>
              <a:t> 22/16 +(</a:t>
            </a:r>
            <a:r>
              <a:rPr lang="en-US" sz="1400" dirty="0" err="1" smtClean="0"/>
              <a:t>Revisi</a:t>
            </a:r>
            <a:r>
              <a:rPr lang="en-US" sz="1400" dirty="0" smtClean="0"/>
              <a:t>) </a:t>
            </a:r>
            <a:endParaRPr lang="en-US" sz="1400" dirty="0"/>
          </a:p>
        </p:txBody>
      </p:sp>
      <p:sp>
        <p:nvSpPr>
          <p:cNvPr id="5" name="Down Arrow 4">
            <a:hlinkClick r:id="" action="ppaction://noaction"/>
          </p:cNvPr>
          <p:cNvSpPr/>
          <p:nvPr/>
        </p:nvSpPr>
        <p:spPr>
          <a:xfrm>
            <a:off x="0" y="5297389"/>
            <a:ext cx="457200" cy="38397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>
            <a:hlinkClick r:id="" action="ppaction://noaction"/>
          </p:cNvPr>
          <p:cNvSpPr/>
          <p:nvPr/>
        </p:nvSpPr>
        <p:spPr>
          <a:xfrm>
            <a:off x="0" y="5791200"/>
            <a:ext cx="457200" cy="45422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0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4"/>
            <a:ext cx="7886700" cy="702311"/>
          </a:xfrm>
        </p:spPr>
        <p:txBody>
          <a:bodyPr>
            <a:normAutofit/>
          </a:bodyPr>
          <a:lstStyle/>
          <a:p>
            <a:pPr algn="ctr"/>
            <a:r>
              <a:rPr lang="id-ID" sz="3600" dirty="0" smtClean="0">
                <a:latin typeface="Berlin Sans FB" pitchFamily="34" charset="0"/>
              </a:rPr>
              <a:t>STRUKTUR KOMPETENSI</a:t>
            </a:r>
            <a:endParaRPr lang="id-ID" sz="3600" dirty="0">
              <a:latin typeface="Berlin Sans FB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d-ID"/>
          </a:p>
        </p:txBody>
      </p:sp>
      <p:sp>
        <p:nvSpPr>
          <p:cNvPr id="24" name="Rectangle 23"/>
          <p:cNvSpPr/>
          <p:nvPr/>
        </p:nvSpPr>
        <p:spPr>
          <a:xfrm>
            <a:off x="7425548" y="977421"/>
            <a:ext cx="1466196" cy="1889059"/>
          </a:xfrm>
          <a:prstGeom prst="rect">
            <a:avLst/>
          </a:prstGeom>
          <a:solidFill>
            <a:srgbClr val="0033CC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solidFill>
                  <a:srgbClr val="FFFF00"/>
                </a:solidFill>
                <a:latin typeface="Berlin Sans FB" pitchFamily="34" charset="0"/>
              </a:rPr>
              <a:t>Sekolah</a:t>
            </a:r>
            <a:endParaRPr lang="id-ID" sz="2400" b="1" dirty="0">
              <a:solidFill>
                <a:srgbClr val="FFFF00"/>
              </a:solidFill>
              <a:latin typeface="Berlin Sans FB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425548" y="3260630"/>
            <a:ext cx="1466196" cy="1583810"/>
          </a:xfrm>
          <a:prstGeom prst="rect">
            <a:avLst/>
          </a:prstGeom>
          <a:solidFill>
            <a:srgbClr val="660033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solidFill>
                  <a:srgbClr val="FFFF00"/>
                </a:solidFill>
                <a:latin typeface="Berlin Sans FB" pitchFamily="34" charset="0"/>
              </a:rPr>
              <a:t>Kelas</a:t>
            </a:r>
            <a:endParaRPr lang="id-ID" sz="2400" b="1" dirty="0">
              <a:solidFill>
                <a:srgbClr val="FFFF00"/>
              </a:solidFill>
              <a:latin typeface="Berlin Sans FB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425548" y="5265668"/>
            <a:ext cx="1466196" cy="1119366"/>
          </a:xfrm>
          <a:prstGeom prst="rect">
            <a:avLst/>
          </a:prstGeom>
          <a:solidFill>
            <a:srgbClr val="00FF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solidFill>
                  <a:schemeClr val="tx1"/>
                </a:solidFill>
                <a:latin typeface="Berlin Sans FB" pitchFamily="34" charset="0"/>
              </a:rPr>
              <a:t>MP</a:t>
            </a:r>
            <a:endParaRPr lang="id-ID" sz="2400" b="1" dirty="0">
              <a:solidFill>
                <a:schemeClr val="tx1"/>
              </a:solidFill>
              <a:latin typeface="Berlin Sans FB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rot="16200000" flipH="1">
            <a:off x="4504520" y="3560169"/>
            <a:ext cx="5397459" cy="4"/>
          </a:xfrm>
          <a:prstGeom prst="line">
            <a:avLst/>
          </a:prstGeom>
          <a:ln w="57150">
            <a:solidFill>
              <a:srgbClr val="FF33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30"/>
          <p:cNvGrpSpPr/>
          <p:nvPr/>
        </p:nvGrpSpPr>
        <p:grpSpPr>
          <a:xfrm>
            <a:off x="813451" y="940271"/>
            <a:ext cx="6185249" cy="1956563"/>
            <a:chOff x="955345" y="1433015"/>
            <a:chExt cx="6185249" cy="1956563"/>
          </a:xfrm>
        </p:grpSpPr>
        <p:sp>
          <p:nvSpPr>
            <p:cNvPr id="4" name="Oval 3"/>
            <p:cNvSpPr/>
            <p:nvPr/>
          </p:nvSpPr>
          <p:spPr>
            <a:xfrm>
              <a:off x="2853554" y="1564069"/>
              <a:ext cx="2396359" cy="1150883"/>
            </a:xfrm>
            <a:prstGeom prst="ellipse">
              <a:avLst/>
            </a:prstGeom>
            <a:solidFill>
              <a:srgbClr val="0033CC"/>
            </a:soli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400" b="1" dirty="0" smtClean="0">
                  <a:latin typeface="Berlin Sans FB" pitchFamily="34" charset="0"/>
                </a:rPr>
                <a:t>SKL</a:t>
              </a:r>
              <a:endParaRPr lang="id-ID" sz="2400" b="1" dirty="0">
                <a:latin typeface="Berlin Sans FB" pitchFamily="34" charset="0"/>
              </a:endParaRPr>
            </a:p>
          </p:txBody>
        </p:sp>
        <p:sp>
          <p:nvSpPr>
            <p:cNvPr id="10" name="Flowchart: Terminator 9"/>
            <p:cNvSpPr/>
            <p:nvPr/>
          </p:nvSpPr>
          <p:spPr>
            <a:xfrm>
              <a:off x="1103588" y="2730718"/>
              <a:ext cx="1970689" cy="536028"/>
            </a:xfrm>
            <a:prstGeom prst="flowChartTerminator">
              <a:avLst/>
            </a:prstGeom>
            <a:solidFill>
              <a:srgbClr val="0033CC"/>
            </a:soli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600" b="1" dirty="0" smtClean="0">
                  <a:latin typeface="Berlin Sans FB" pitchFamily="34" charset="0"/>
                </a:rPr>
                <a:t>SIKAP</a:t>
              </a:r>
              <a:endParaRPr lang="id-ID" sz="1600" b="1" dirty="0">
                <a:latin typeface="Berlin Sans FB" pitchFamily="34" charset="0"/>
              </a:endParaRPr>
            </a:p>
          </p:txBody>
        </p:sp>
        <p:sp>
          <p:nvSpPr>
            <p:cNvPr id="11" name="Flowchart: Terminator 10"/>
            <p:cNvSpPr/>
            <p:nvPr/>
          </p:nvSpPr>
          <p:spPr>
            <a:xfrm>
              <a:off x="3066389" y="2730718"/>
              <a:ext cx="1970689" cy="536028"/>
            </a:xfrm>
            <a:prstGeom prst="flowChartTerminator">
              <a:avLst/>
            </a:prstGeom>
            <a:solidFill>
              <a:srgbClr val="0033CC"/>
            </a:soli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600" b="1" dirty="0" smtClean="0">
                  <a:latin typeface="Berlin Sans FB" pitchFamily="34" charset="0"/>
                </a:rPr>
                <a:t>PENGETAHUAN</a:t>
              </a:r>
              <a:endParaRPr lang="id-ID" sz="1600" b="1" dirty="0">
                <a:latin typeface="Berlin Sans FB" pitchFamily="34" charset="0"/>
              </a:endParaRPr>
            </a:p>
          </p:txBody>
        </p:sp>
        <p:sp>
          <p:nvSpPr>
            <p:cNvPr id="12" name="Flowchart: Terminator 11"/>
            <p:cNvSpPr/>
            <p:nvPr/>
          </p:nvSpPr>
          <p:spPr>
            <a:xfrm>
              <a:off x="5060721" y="2730718"/>
              <a:ext cx="1970689" cy="536028"/>
            </a:xfrm>
            <a:prstGeom prst="flowChartTerminator">
              <a:avLst/>
            </a:prstGeom>
            <a:solidFill>
              <a:srgbClr val="0033CC"/>
            </a:solidFill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1600" b="1" dirty="0" smtClean="0">
                  <a:latin typeface="Berlin Sans FB" pitchFamily="34" charset="0"/>
                </a:rPr>
                <a:t>KETERAMPILAN</a:t>
              </a:r>
              <a:endParaRPr lang="id-ID" sz="1600" b="1" dirty="0">
                <a:latin typeface="Berlin Sans FB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55345" y="1433015"/>
              <a:ext cx="6185249" cy="1956563"/>
            </a:xfrm>
            <a:prstGeom prst="rect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n w="28575"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6" name="Group 31"/>
          <p:cNvGrpSpPr/>
          <p:nvPr/>
        </p:nvGrpSpPr>
        <p:grpSpPr>
          <a:xfrm>
            <a:off x="827099" y="2898012"/>
            <a:ext cx="6185249" cy="1946428"/>
            <a:chOff x="971265" y="3213332"/>
            <a:chExt cx="6185249" cy="1946428"/>
          </a:xfrm>
        </p:grpSpPr>
        <p:grpSp>
          <p:nvGrpSpPr>
            <p:cNvPr id="7" name="Group 25"/>
            <p:cNvGrpSpPr/>
            <p:nvPr/>
          </p:nvGrpSpPr>
          <p:grpSpPr>
            <a:xfrm>
              <a:off x="2028506" y="3213332"/>
              <a:ext cx="4075374" cy="1890684"/>
              <a:chOff x="2028506" y="3390756"/>
              <a:chExt cx="4075374" cy="1890684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2569774" y="3878308"/>
                <a:ext cx="2963918" cy="835572"/>
              </a:xfrm>
              <a:prstGeom prst="rect">
                <a:avLst/>
              </a:prstGeom>
              <a:solidFill>
                <a:srgbClr val="660033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2400" b="1" dirty="0" smtClean="0">
                    <a:latin typeface="Berlin Sans FB" pitchFamily="34" charset="0"/>
                  </a:rPr>
                  <a:t>KI</a:t>
                </a:r>
                <a:endParaRPr lang="id-ID" sz="2400" b="1" dirty="0">
                  <a:latin typeface="Berlin Sans FB" pitchFamily="34" charset="0"/>
                </a:endParaRPr>
              </a:p>
            </p:txBody>
          </p:sp>
          <p:sp>
            <p:nvSpPr>
              <p:cNvPr id="13" name="Flowchart: Terminator 12"/>
              <p:cNvSpPr/>
              <p:nvPr/>
            </p:nvSpPr>
            <p:spPr>
              <a:xfrm>
                <a:off x="2028506" y="4745412"/>
                <a:ext cx="1014248" cy="536028"/>
              </a:xfrm>
              <a:prstGeom prst="flowChartTerminator">
                <a:avLst/>
              </a:prstGeom>
              <a:solidFill>
                <a:srgbClr val="660033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1600" b="1" dirty="0" smtClean="0">
                    <a:latin typeface="Berlin Sans FB" pitchFamily="34" charset="0"/>
                  </a:rPr>
                  <a:t>KI-1</a:t>
                </a:r>
                <a:endParaRPr lang="id-ID" sz="1600" b="1" dirty="0">
                  <a:latin typeface="Berlin Sans FB" pitchFamily="34" charset="0"/>
                </a:endParaRPr>
              </a:p>
            </p:txBody>
          </p:sp>
          <p:sp>
            <p:nvSpPr>
              <p:cNvPr id="14" name="Flowchart: Terminator 13"/>
              <p:cNvSpPr/>
              <p:nvPr/>
            </p:nvSpPr>
            <p:spPr>
              <a:xfrm>
                <a:off x="3048881" y="4745412"/>
                <a:ext cx="1014248" cy="536028"/>
              </a:xfrm>
              <a:prstGeom prst="flowChartTerminator">
                <a:avLst/>
              </a:prstGeom>
              <a:solidFill>
                <a:srgbClr val="660033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1600" b="1" dirty="0" smtClean="0">
                    <a:latin typeface="Berlin Sans FB" pitchFamily="34" charset="0"/>
                  </a:rPr>
                  <a:t>KI-2</a:t>
                </a:r>
                <a:endParaRPr lang="id-ID" sz="1600" b="1" dirty="0">
                  <a:latin typeface="Berlin Sans FB" pitchFamily="34" charset="0"/>
                </a:endParaRPr>
              </a:p>
            </p:txBody>
          </p:sp>
          <p:sp>
            <p:nvSpPr>
              <p:cNvPr id="15" name="Flowchart: Terminator 14"/>
              <p:cNvSpPr/>
              <p:nvPr/>
            </p:nvSpPr>
            <p:spPr>
              <a:xfrm>
                <a:off x="4069256" y="4745412"/>
                <a:ext cx="1014248" cy="536028"/>
              </a:xfrm>
              <a:prstGeom prst="flowChartTerminator">
                <a:avLst/>
              </a:prstGeom>
              <a:solidFill>
                <a:srgbClr val="660033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1600" b="1" dirty="0" smtClean="0">
                    <a:latin typeface="Berlin Sans FB" pitchFamily="34" charset="0"/>
                  </a:rPr>
                  <a:t>KI-3</a:t>
                </a:r>
                <a:endParaRPr lang="id-ID" sz="1600" b="1" dirty="0">
                  <a:latin typeface="Berlin Sans FB" pitchFamily="34" charset="0"/>
                </a:endParaRPr>
              </a:p>
            </p:txBody>
          </p:sp>
          <p:sp>
            <p:nvSpPr>
              <p:cNvPr id="16" name="Flowchart: Terminator 15"/>
              <p:cNvSpPr/>
              <p:nvPr/>
            </p:nvSpPr>
            <p:spPr>
              <a:xfrm>
                <a:off x="5089632" y="4745412"/>
                <a:ext cx="1014248" cy="536028"/>
              </a:xfrm>
              <a:prstGeom prst="flowChartTerminator">
                <a:avLst/>
              </a:prstGeom>
              <a:solidFill>
                <a:srgbClr val="660033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1600" b="1" dirty="0" smtClean="0">
                    <a:latin typeface="Berlin Sans FB" pitchFamily="34" charset="0"/>
                  </a:rPr>
                  <a:t>KI-4</a:t>
                </a:r>
                <a:endParaRPr lang="id-ID" sz="1600" b="1" dirty="0">
                  <a:latin typeface="Berlin Sans FB" pitchFamily="34" charset="0"/>
                </a:endParaRPr>
              </a:p>
            </p:txBody>
          </p:sp>
          <p:sp>
            <p:nvSpPr>
              <p:cNvPr id="22" name="Down Arrow 21"/>
              <p:cNvSpPr/>
              <p:nvPr/>
            </p:nvSpPr>
            <p:spPr>
              <a:xfrm>
                <a:off x="3687373" y="3390756"/>
                <a:ext cx="728720" cy="394150"/>
              </a:xfrm>
              <a:prstGeom prst="downArrow">
                <a:avLst/>
              </a:prstGeom>
              <a:solidFill>
                <a:srgbClr val="00B0F0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00" b="1">
                  <a:latin typeface="Berlin Sans FB" pitchFamily="34" charset="0"/>
                </a:endParaRPr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971265" y="3618967"/>
              <a:ext cx="6185249" cy="1540793"/>
            </a:xfrm>
            <a:prstGeom prst="rect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n w="28575">
                  <a:solidFill>
                    <a:schemeClr val="tx1"/>
                  </a:solidFill>
                </a:ln>
              </a:endParaRPr>
            </a:p>
          </p:txBody>
        </p:sp>
      </p:grpSp>
      <p:grpSp>
        <p:nvGrpSpPr>
          <p:cNvPr id="8" name="Group 32"/>
          <p:cNvGrpSpPr/>
          <p:nvPr/>
        </p:nvGrpSpPr>
        <p:grpSpPr>
          <a:xfrm>
            <a:off x="827099" y="4858088"/>
            <a:ext cx="6185249" cy="1542712"/>
            <a:chOff x="968993" y="5173408"/>
            <a:chExt cx="6185249" cy="1542712"/>
          </a:xfrm>
        </p:grpSpPr>
        <p:grpSp>
          <p:nvGrpSpPr>
            <p:cNvPr id="9" name="Group 27"/>
            <p:cNvGrpSpPr/>
            <p:nvPr/>
          </p:nvGrpSpPr>
          <p:grpSpPr>
            <a:xfrm>
              <a:off x="1634346" y="5173408"/>
              <a:ext cx="4861037" cy="1479642"/>
              <a:chOff x="1634346" y="5173408"/>
              <a:chExt cx="4861037" cy="1479642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1634346" y="6195868"/>
                <a:ext cx="1166649" cy="457182"/>
              </a:xfrm>
              <a:prstGeom prst="roundRect">
                <a:avLst/>
              </a:prstGeom>
              <a:solidFill>
                <a:srgbClr val="00FF00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2400" b="1" dirty="0" smtClean="0">
                    <a:solidFill>
                      <a:schemeClr val="tx1"/>
                    </a:solidFill>
                    <a:latin typeface="Berlin Sans FB" pitchFamily="34" charset="0"/>
                  </a:rPr>
                  <a:t>KD 1.1</a:t>
                </a:r>
                <a:endParaRPr lang="id-ID" sz="2400" b="1" dirty="0">
                  <a:solidFill>
                    <a:schemeClr val="tx1"/>
                  </a:solidFill>
                  <a:latin typeface="Berlin Sans FB" pitchFamily="34" charset="0"/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2865809" y="6195868"/>
                <a:ext cx="1166649" cy="457182"/>
              </a:xfrm>
              <a:prstGeom prst="roundRect">
                <a:avLst/>
              </a:prstGeom>
              <a:solidFill>
                <a:srgbClr val="00FF00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2400" b="1" dirty="0" smtClean="0">
                    <a:solidFill>
                      <a:schemeClr val="tx1"/>
                    </a:solidFill>
                    <a:latin typeface="Berlin Sans FB" pitchFamily="34" charset="0"/>
                  </a:rPr>
                  <a:t>KD 2.1</a:t>
                </a:r>
                <a:endParaRPr lang="id-ID" sz="2400" b="1" dirty="0">
                  <a:solidFill>
                    <a:schemeClr val="tx1"/>
                  </a:solidFill>
                  <a:latin typeface="Berlin Sans FB" pitchFamily="34" charset="0"/>
                </a:endParaRP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4097272" y="6195868"/>
                <a:ext cx="1166649" cy="457182"/>
              </a:xfrm>
              <a:prstGeom prst="roundRect">
                <a:avLst/>
              </a:prstGeom>
              <a:solidFill>
                <a:srgbClr val="00FF00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2400" b="1" dirty="0" smtClean="0">
                    <a:solidFill>
                      <a:schemeClr val="tx1"/>
                    </a:solidFill>
                    <a:latin typeface="Berlin Sans FB" pitchFamily="34" charset="0"/>
                  </a:rPr>
                  <a:t>KD 3.1</a:t>
                </a:r>
                <a:endParaRPr lang="id-ID" sz="2400" b="1" dirty="0">
                  <a:solidFill>
                    <a:schemeClr val="tx1"/>
                  </a:solidFill>
                  <a:latin typeface="Berlin Sans FB" pitchFamily="34" charset="0"/>
                </a:endParaRP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5328734" y="6195868"/>
                <a:ext cx="1166649" cy="457182"/>
              </a:xfrm>
              <a:prstGeom prst="roundRect">
                <a:avLst/>
              </a:prstGeom>
              <a:solidFill>
                <a:srgbClr val="00FF00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d-ID" sz="2400" b="1" dirty="0" smtClean="0">
                    <a:solidFill>
                      <a:schemeClr val="tx1"/>
                    </a:solidFill>
                    <a:latin typeface="Berlin Sans FB" pitchFamily="34" charset="0"/>
                  </a:rPr>
                  <a:t>KD 4.1</a:t>
                </a:r>
                <a:endParaRPr lang="id-ID" sz="2400" b="1" dirty="0">
                  <a:solidFill>
                    <a:schemeClr val="tx1"/>
                  </a:solidFill>
                  <a:latin typeface="Berlin Sans FB" pitchFamily="34" charset="0"/>
                </a:endParaRPr>
              </a:p>
            </p:txBody>
          </p:sp>
          <p:sp>
            <p:nvSpPr>
              <p:cNvPr id="23" name="Down Arrow 22"/>
              <p:cNvSpPr/>
              <p:nvPr/>
            </p:nvSpPr>
            <p:spPr>
              <a:xfrm>
                <a:off x="3687373" y="5173408"/>
                <a:ext cx="728720" cy="394150"/>
              </a:xfrm>
              <a:prstGeom prst="downArrow">
                <a:avLst/>
              </a:prstGeom>
              <a:solidFill>
                <a:srgbClr val="00B0F0"/>
              </a:soli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400" b="1">
                  <a:latin typeface="Berlin Sans FB" pitchFamily="34" charset="0"/>
                </a:endParaRPr>
              </a:p>
            </p:txBody>
          </p:sp>
        </p:grpSp>
        <p:sp>
          <p:nvSpPr>
            <p:cNvPr id="30" name="Rectangle 29"/>
            <p:cNvSpPr/>
            <p:nvPr/>
          </p:nvSpPr>
          <p:spPr>
            <a:xfrm>
              <a:off x="968993" y="5586551"/>
              <a:ext cx="6185249" cy="1129569"/>
            </a:xfrm>
            <a:prstGeom prst="rect">
              <a:avLst/>
            </a:prstGeom>
            <a:noFill/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n w="28575">
                  <a:solidFill>
                    <a:schemeClr val="tx1"/>
                  </a:solidFill>
                </a:ln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3301997" y="5355010"/>
            <a:ext cx="1166649" cy="457182"/>
          </a:xfrm>
          <a:prstGeom prst="rect">
            <a:avLst/>
          </a:prstGeom>
          <a:solidFill>
            <a:srgbClr val="00FF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solidFill>
                  <a:schemeClr val="tx1"/>
                </a:solidFill>
                <a:latin typeface="Berlin Sans FB" pitchFamily="34" charset="0"/>
              </a:rPr>
              <a:t>KD</a:t>
            </a:r>
            <a:endParaRPr lang="id-ID" sz="2400" b="1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32" name="Curved Down Arrow 31"/>
          <p:cNvSpPr/>
          <p:nvPr/>
        </p:nvSpPr>
        <p:spPr>
          <a:xfrm rot="16200000">
            <a:off x="-536476" y="4682811"/>
            <a:ext cx="2041945" cy="685203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3" name="Curved Down Arrow 32"/>
          <p:cNvSpPr/>
          <p:nvPr/>
        </p:nvSpPr>
        <p:spPr>
          <a:xfrm rot="16200000">
            <a:off x="-719446" y="2471543"/>
            <a:ext cx="2380594" cy="685203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42036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20"/>
          <p:cNvSpPr txBox="1">
            <a:spLocks noChangeArrowheads="1"/>
          </p:cNvSpPr>
          <p:nvPr/>
        </p:nvSpPr>
        <p:spPr bwMode="auto">
          <a:xfrm>
            <a:off x="1087821" y="71377"/>
            <a:ext cx="6889319" cy="57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349" tIns="38675" rIns="77349" bIns="38675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809625" fontAlgn="base">
              <a:spcBef>
                <a:spcPct val="0"/>
              </a:spcBef>
              <a:spcAft>
                <a:spcPct val="0"/>
              </a:spcAft>
            </a:pPr>
            <a:r>
              <a:rPr lang="fi-FI" sz="3200" b="1" dirty="0" smtClean="0">
                <a:solidFill>
                  <a:srgbClr val="000099"/>
                </a:solidFill>
                <a:latin typeface="Avenir Next"/>
                <a:ea typeface="Avenir Next"/>
                <a:cs typeface="Avenir Next"/>
              </a:rPr>
              <a:t>Perubahan Paradigma Pembelajaran</a:t>
            </a:r>
            <a:endParaRPr lang="nn-NO" sz="3200" b="1" dirty="0" smtClean="0">
              <a:solidFill>
                <a:srgbClr val="00009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49155" name="Content Placeholder 2"/>
          <p:cNvSpPr txBox="1">
            <a:spLocks/>
          </p:cNvSpPr>
          <p:nvPr/>
        </p:nvSpPr>
        <p:spPr bwMode="auto">
          <a:xfrm>
            <a:off x="520262" y="869950"/>
            <a:ext cx="8149076" cy="598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 sz="1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685800">
              <a:defRPr sz="1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685800"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685800"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685800"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236477" y="1188398"/>
            <a:ext cx="4931104" cy="5334000"/>
            <a:chOff x="236477" y="1188398"/>
            <a:chExt cx="4931104" cy="5334000"/>
          </a:xfrm>
        </p:grpSpPr>
        <p:sp>
          <p:nvSpPr>
            <p:cNvPr id="4" name="Striped Right Arrow 3"/>
            <p:cNvSpPr/>
            <p:nvPr/>
          </p:nvSpPr>
          <p:spPr>
            <a:xfrm>
              <a:off x="236477" y="1188398"/>
              <a:ext cx="4931104" cy="5334000"/>
            </a:xfrm>
            <a:prstGeom prst="stripedRightArrow">
              <a:avLst>
                <a:gd name="adj1" fmla="val 64187"/>
                <a:gd name="adj2" fmla="val 50000"/>
              </a:avLst>
            </a:prstGeom>
            <a:solidFill>
              <a:srgbClr val="000099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19063" indent="-119063" defTabSz="810186">
                <a:buFont typeface="Arial" panose="020B0604020202020204" pitchFamily="34" charset="0"/>
                <a:buChar char="•"/>
                <a:defRPr/>
              </a:pPr>
              <a:endParaRPr lang="en-US" sz="1595" dirty="0">
                <a:solidFill>
                  <a:prstClr val="white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29659" y="2630420"/>
              <a:ext cx="3274322" cy="24006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19063" indent="-119063" defTabSz="810186">
                <a:defRPr/>
              </a:pPr>
              <a:r>
                <a:rPr lang="en-US" sz="15000" dirty="0" smtClean="0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RPP</a:t>
              </a:r>
              <a:endParaRPr lang="en-US" sz="15000" dirty="0">
                <a:solidFill>
                  <a:srgbClr val="FFFF00"/>
                </a:solidFill>
                <a:latin typeface="Agency FB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9"/>
          <p:cNvGrpSpPr/>
          <p:nvPr/>
        </p:nvGrpSpPr>
        <p:grpSpPr>
          <a:xfrm>
            <a:off x="5134262" y="1604497"/>
            <a:ext cx="3789020" cy="4224803"/>
            <a:chOff x="5134262" y="1604497"/>
            <a:chExt cx="3789020" cy="4224803"/>
          </a:xfrm>
        </p:grpSpPr>
        <p:sp>
          <p:nvSpPr>
            <p:cNvPr id="6" name="Rectangle 5"/>
            <p:cNvSpPr/>
            <p:nvPr/>
          </p:nvSpPr>
          <p:spPr>
            <a:xfrm>
              <a:off x="5277134" y="2207176"/>
              <a:ext cx="3646148" cy="362212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85750" indent="-285750" defTabSz="810186">
                <a:spcBef>
                  <a:spcPts val="600"/>
                </a:spcBef>
                <a:buFont typeface="Arial" panose="020B0604020202020204" pitchFamily="34" charset="0"/>
                <a:buChar char="•"/>
                <a:tabLst>
                  <a:tab pos="285750" algn="l"/>
                </a:tabLst>
                <a:defRPr/>
              </a:pPr>
              <a:r>
                <a:rPr lang="en-US" sz="4400" dirty="0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4C, </a:t>
              </a:r>
            </a:p>
            <a:p>
              <a:pPr marL="285750" indent="-285750" defTabSz="810186">
                <a:spcBef>
                  <a:spcPts val="600"/>
                </a:spcBef>
                <a:buFont typeface="Arial" panose="020B0604020202020204" pitchFamily="34" charset="0"/>
                <a:buChar char="•"/>
                <a:tabLst>
                  <a:tab pos="285750" algn="l"/>
                </a:tabLst>
                <a:defRPr/>
              </a:pPr>
              <a:r>
                <a:rPr lang="en-US" sz="4400" dirty="0" err="1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Pendidikan</a:t>
              </a:r>
              <a:r>
                <a:rPr lang="en-US" sz="4400" dirty="0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 </a:t>
              </a:r>
              <a:r>
                <a:rPr lang="en-US" sz="4400" dirty="0" err="1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Karakter</a:t>
              </a:r>
              <a:r>
                <a:rPr lang="en-US" sz="4400" dirty="0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, </a:t>
              </a:r>
            </a:p>
            <a:p>
              <a:pPr marL="285750" indent="-285750" defTabSz="810186">
                <a:spcBef>
                  <a:spcPts val="600"/>
                </a:spcBef>
                <a:buFont typeface="Arial" panose="020B0604020202020204" pitchFamily="34" charset="0"/>
                <a:buChar char="•"/>
                <a:tabLst>
                  <a:tab pos="285750" algn="l"/>
                </a:tabLst>
                <a:defRPr/>
              </a:pPr>
              <a:r>
                <a:rPr lang="en-US" sz="4400" dirty="0" err="1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Literasi</a:t>
              </a:r>
              <a:r>
                <a:rPr lang="en-US" sz="4400" dirty="0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.</a:t>
              </a:r>
              <a:endParaRPr lang="en-US" sz="4400" dirty="0">
                <a:solidFill>
                  <a:prstClr val="black"/>
                </a:solidFill>
                <a:latin typeface="Agency FB" pitchFamily="34" charset="0"/>
              </a:endParaRPr>
            </a:p>
          </p:txBody>
        </p:sp>
        <p:sp>
          <p:nvSpPr>
            <p:cNvPr id="49187" name="TextBox 25"/>
            <p:cNvSpPr txBox="1">
              <a:spLocks noChangeArrowheads="1"/>
            </p:cNvSpPr>
            <p:nvPr/>
          </p:nvSpPr>
          <p:spPr bwMode="auto">
            <a:xfrm>
              <a:off x="5134262" y="1604497"/>
              <a:ext cx="35274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80962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err="1" smtClean="0">
                  <a:solidFill>
                    <a:prstClr val="black"/>
                  </a:solidFill>
                  <a:cs typeface="Arial" pitchFamily="34" charset="0"/>
                </a:rPr>
                <a:t>Pengintegrasian</a:t>
              </a:r>
              <a:endParaRPr lang="en-US" sz="2400" dirty="0" smtClean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040859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20"/>
          <p:cNvSpPr txBox="1">
            <a:spLocks noChangeArrowheads="1"/>
          </p:cNvSpPr>
          <p:nvPr/>
        </p:nvSpPr>
        <p:spPr bwMode="auto">
          <a:xfrm>
            <a:off x="1087821" y="71377"/>
            <a:ext cx="6889319" cy="57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349" tIns="38675" rIns="77349" bIns="38675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809625" fontAlgn="base">
              <a:spcBef>
                <a:spcPct val="0"/>
              </a:spcBef>
              <a:spcAft>
                <a:spcPct val="0"/>
              </a:spcAft>
            </a:pPr>
            <a:r>
              <a:rPr lang="fi-FI" sz="3200" b="1" dirty="0" smtClean="0">
                <a:solidFill>
                  <a:srgbClr val="000099"/>
                </a:solidFill>
                <a:latin typeface="Avenir Next"/>
                <a:ea typeface="Avenir Next"/>
                <a:cs typeface="Avenir Next"/>
              </a:rPr>
              <a:t>Perubahan Paradigma Pembelajaran</a:t>
            </a:r>
            <a:endParaRPr lang="nn-NO" sz="3200" b="1" dirty="0" smtClean="0">
              <a:solidFill>
                <a:srgbClr val="000099"/>
              </a:solidFill>
              <a:latin typeface="Avenir Next"/>
              <a:ea typeface="Avenir Next"/>
              <a:cs typeface="Avenir Next"/>
            </a:endParaRPr>
          </a:p>
        </p:txBody>
      </p:sp>
      <p:sp>
        <p:nvSpPr>
          <p:cNvPr id="49155" name="Content Placeholder 2"/>
          <p:cNvSpPr txBox="1">
            <a:spLocks/>
          </p:cNvSpPr>
          <p:nvPr/>
        </p:nvSpPr>
        <p:spPr bwMode="auto">
          <a:xfrm>
            <a:off x="520262" y="869950"/>
            <a:ext cx="8149076" cy="598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 sz="1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685800">
              <a:defRPr sz="1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685800"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685800"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685800"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236477" y="1166347"/>
            <a:ext cx="4931104" cy="5356051"/>
            <a:chOff x="236477" y="1166347"/>
            <a:chExt cx="4931104" cy="5356051"/>
          </a:xfrm>
        </p:grpSpPr>
        <p:sp>
          <p:nvSpPr>
            <p:cNvPr id="4" name="Striped Right Arrow 3"/>
            <p:cNvSpPr/>
            <p:nvPr/>
          </p:nvSpPr>
          <p:spPr>
            <a:xfrm>
              <a:off x="236477" y="1188398"/>
              <a:ext cx="4931104" cy="5334000"/>
            </a:xfrm>
            <a:prstGeom prst="stripedRightArrow">
              <a:avLst>
                <a:gd name="adj1" fmla="val 64187"/>
                <a:gd name="adj2" fmla="val 50000"/>
              </a:avLst>
            </a:prstGeom>
            <a:solidFill>
              <a:srgbClr val="000099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19063" indent="-119063" defTabSz="810186">
                <a:buFont typeface="Arial" panose="020B0604020202020204" pitchFamily="34" charset="0"/>
                <a:buChar char="•"/>
                <a:defRPr/>
              </a:pPr>
              <a:endParaRPr lang="en-US" sz="1595" dirty="0">
                <a:solidFill>
                  <a:prstClr val="white"/>
                </a:solidFill>
              </a:endParaRPr>
            </a:p>
          </p:txBody>
        </p:sp>
        <p:sp>
          <p:nvSpPr>
            <p:cNvPr id="49184" name="TextBox 4"/>
            <p:cNvSpPr txBox="1">
              <a:spLocks noChangeArrowheads="1"/>
            </p:cNvSpPr>
            <p:nvPr/>
          </p:nvSpPr>
          <p:spPr bwMode="auto">
            <a:xfrm>
              <a:off x="601288" y="1166347"/>
              <a:ext cx="26860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80962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smtClean="0">
                  <a:solidFill>
                    <a:prstClr val="black"/>
                  </a:solidFill>
                  <a:cs typeface="Arial" pitchFamily="34" charset="0"/>
                </a:rPr>
                <a:t>Dari  </a:t>
              </a:r>
            </a:p>
            <a:p>
              <a:pPr defTabSz="80962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err="1" smtClean="0">
                  <a:solidFill>
                    <a:prstClr val="black"/>
                  </a:solidFill>
                  <a:cs typeface="Arial" pitchFamily="34" charset="0"/>
                </a:rPr>
                <a:t>Pembelajaran</a:t>
              </a:r>
              <a:endParaRPr lang="en-US" sz="2400" dirty="0" smtClean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29659" y="2420870"/>
              <a:ext cx="3274322" cy="27853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19063" indent="-119063" defTabSz="810186">
                <a:buFont typeface="Arial" panose="020B0604020202020204" pitchFamily="34" charset="0"/>
                <a:buChar char="•"/>
                <a:defRPr/>
              </a:pPr>
              <a:r>
                <a:rPr lang="en-US" sz="2500" dirty="0" err="1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Diberitahu</a:t>
              </a:r>
              <a:endParaRPr lang="en-US" sz="2500" dirty="0">
                <a:solidFill>
                  <a:srgbClr val="FFFF00"/>
                </a:solidFill>
                <a:latin typeface="Agency FB" pitchFamily="34" charset="0"/>
                <a:cs typeface="Arial" pitchFamily="34" charset="0"/>
              </a:endParaRPr>
            </a:p>
            <a:p>
              <a:pPr marL="119063" indent="-119063" defTabSz="810186">
                <a:buFont typeface="Arial" panose="020B0604020202020204" pitchFamily="34" charset="0"/>
                <a:buChar char="•"/>
                <a:defRPr/>
              </a:pPr>
              <a:r>
                <a:rPr lang="en-US" sz="2500" dirty="0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Guru </a:t>
              </a:r>
              <a:r>
                <a:rPr lang="en-US" sz="2500" dirty="0" err="1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sebagai</a:t>
              </a:r>
              <a:r>
                <a:rPr lang="en-US" sz="2500" dirty="0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 </a:t>
              </a:r>
              <a:r>
                <a:rPr lang="en-US" sz="2500" dirty="0" err="1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sumber</a:t>
              </a:r>
              <a:r>
                <a:rPr lang="en-US" sz="2500" dirty="0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 </a:t>
              </a:r>
              <a:r>
                <a:rPr lang="en-US" sz="2500" dirty="0" err="1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utama</a:t>
              </a:r>
              <a:endParaRPr lang="en-US" sz="2500" dirty="0">
                <a:solidFill>
                  <a:srgbClr val="FFFF00"/>
                </a:solidFill>
                <a:latin typeface="Agency FB" pitchFamily="34" charset="0"/>
                <a:cs typeface="Arial" pitchFamily="34" charset="0"/>
              </a:endParaRPr>
            </a:p>
            <a:p>
              <a:pPr marL="119063" indent="-119063" defTabSz="810186">
                <a:buFont typeface="Arial" panose="020B0604020202020204" pitchFamily="34" charset="0"/>
                <a:buChar char="•"/>
                <a:defRPr/>
              </a:pPr>
              <a:r>
                <a:rPr lang="en-US" sz="2500" dirty="0" err="1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Tekstual</a:t>
              </a:r>
              <a:endParaRPr lang="en-US" sz="2500" dirty="0">
                <a:solidFill>
                  <a:srgbClr val="FFFF00"/>
                </a:solidFill>
                <a:latin typeface="Agency FB" pitchFamily="34" charset="0"/>
                <a:cs typeface="Arial" pitchFamily="34" charset="0"/>
              </a:endParaRPr>
            </a:p>
            <a:p>
              <a:pPr marL="119063" indent="-119063" defTabSz="810186">
                <a:buFont typeface="Arial" panose="020B0604020202020204" pitchFamily="34" charset="0"/>
                <a:buChar char="•"/>
                <a:defRPr/>
              </a:pPr>
              <a:r>
                <a:rPr lang="en-US" sz="2500" dirty="0" err="1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Berbasis</a:t>
              </a:r>
              <a:r>
                <a:rPr lang="en-US" sz="2500" dirty="0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 </a:t>
              </a:r>
              <a:r>
                <a:rPr lang="en-US" sz="2500" dirty="0" err="1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Konten</a:t>
              </a:r>
              <a:endParaRPr lang="en-US" sz="2500" dirty="0">
                <a:solidFill>
                  <a:srgbClr val="FFFF00"/>
                </a:solidFill>
                <a:latin typeface="Agency FB" pitchFamily="34" charset="0"/>
                <a:cs typeface="Arial" pitchFamily="34" charset="0"/>
              </a:endParaRPr>
            </a:p>
            <a:p>
              <a:pPr marL="119063" indent="-119063" defTabSz="810186">
                <a:buFont typeface="Arial" panose="020B0604020202020204" pitchFamily="34" charset="0"/>
                <a:buChar char="•"/>
                <a:defRPr/>
              </a:pPr>
              <a:r>
                <a:rPr lang="en-US" sz="2500" b="1" dirty="0" err="1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Parsial</a:t>
              </a:r>
              <a:endParaRPr lang="en-US" sz="2500" b="1" dirty="0">
                <a:solidFill>
                  <a:srgbClr val="FFFF00"/>
                </a:solidFill>
                <a:latin typeface="Agency FB" pitchFamily="34" charset="0"/>
                <a:cs typeface="Arial" pitchFamily="34" charset="0"/>
              </a:endParaRPr>
            </a:p>
            <a:p>
              <a:pPr marL="119063" indent="-119063" defTabSz="810186">
                <a:buFont typeface="Arial" panose="020B0604020202020204" pitchFamily="34" charset="0"/>
                <a:buChar char="•"/>
                <a:defRPr/>
              </a:pPr>
              <a:r>
                <a:rPr lang="en-US" sz="2500" dirty="0" err="1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Jawaban</a:t>
              </a:r>
              <a:r>
                <a:rPr lang="en-US" sz="2500" dirty="0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 Tunggal</a:t>
              </a:r>
            </a:p>
            <a:p>
              <a:pPr marL="119063" indent="-119063" defTabSz="810186">
                <a:buFont typeface="Arial" panose="020B0604020202020204" pitchFamily="34" charset="0"/>
                <a:buChar char="•"/>
                <a:defRPr/>
              </a:pPr>
              <a:r>
                <a:rPr lang="en-US" sz="2500" dirty="0" err="1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Verbalisme</a:t>
              </a:r>
              <a:endParaRPr lang="en-US" sz="2500" dirty="0">
                <a:solidFill>
                  <a:srgbClr val="FFFF00"/>
                </a:solidFill>
                <a:latin typeface="Agency FB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9"/>
          <p:cNvGrpSpPr/>
          <p:nvPr/>
        </p:nvGrpSpPr>
        <p:grpSpPr>
          <a:xfrm>
            <a:off x="5277134" y="1166347"/>
            <a:ext cx="3689353" cy="4335817"/>
            <a:chOff x="5277134" y="1166347"/>
            <a:chExt cx="3689353" cy="4335817"/>
          </a:xfrm>
        </p:grpSpPr>
        <p:sp>
          <p:nvSpPr>
            <p:cNvPr id="6" name="Rectangle 5"/>
            <p:cNvSpPr/>
            <p:nvPr/>
          </p:nvSpPr>
          <p:spPr>
            <a:xfrm>
              <a:off x="5277134" y="2207176"/>
              <a:ext cx="3646148" cy="329498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66688" indent="-166688" defTabSz="810186">
                <a:buFont typeface="Arial" panose="020B0604020202020204" pitchFamily="34" charset="0"/>
                <a:buChar char="•"/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Mencari</a:t>
              </a:r>
              <a:r>
                <a:rPr lang="en-US" sz="2400" dirty="0">
                  <a:solidFill>
                    <a:prstClr val="black"/>
                  </a:solidFill>
                  <a:latin typeface="Agency FB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tahu</a:t>
              </a:r>
              <a:endParaRPr lang="en-US" sz="2400" dirty="0">
                <a:solidFill>
                  <a:prstClr val="black"/>
                </a:solidFill>
                <a:latin typeface="Agency FB" pitchFamily="34" charset="0"/>
              </a:endParaRPr>
            </a:p>
            <a:p>
              <a:pPr marL="166688" indent="-166688" defTabSz="810186">
                <a:buFont typeface="Arial" panose="020B0604020202020204" pitchFamily="34" charset="0"/>
                <a:buChar char="•"/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Berbasis</a:t>
              </a:r>
              <a:r>
                <a:rPr lang="en-US" sz="2400" dirty="0">
                  <a:solidFill>
                    <a:prstClr val="black"/>
                  </a:solidFill>
                  <a:latin typeface="Agency FB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aneka</a:t>
              </a:r>
              <a:r>
                <a:rPr lang="en-US" sz="2400" dirty="0">
                  <a:solidFill>
                    <a:prstClr val="black"/>
                  </a:solidFill>
                  <a:latin typeface="Agency FB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sumber</a:t>
              </a:r>
              <a:r>
                <a:rPr lang="en-US" sz="2400" dirty="0">
                  <a:solidFill>
                    <a:prstClr val="black"/>
                  </a:solidFill>
                  <a:latin typeface="Agency FB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belajar</a:t>
              </a:r>
              <a:endParaRPr lang="en-US" sz="2400" dirty="0">
                <a:solidFill>
                  <a:prstClr val="black"/>
                </a:solidFill>
                <a:latin typeface="Agency FB" pitchFamily="34" charset="0"/>
              </a:endParaRPr>
            </a:p>
            <a:p>
              <a:pPr marL="166688" indent="-166688" defTabSz="810186">
                <a:buFont typeface="Arial" panose="020B0604020202020204" pitchFamily="34" charset="0"/>
                <a:buChar char="•"/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Pendekatan</a:t>
              </a:r>
              <a:r>
                <a:rPr lang="en-US" sz="2400" dirty="0">
                  <a:solidFill>
                    <a:prstClr val="black"/>
                  </a:solidFill>
                  <a:latin typeface="Agency FB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ilmiah</a:t>
              </a:r>
              <a:endParaRPr lang="en-US" sz="2400" dirty="0">
                <a:solidFill>
                  <a:prstClr val="black"/>
                </a:solidFill>
                <a:latin typeface="Agency FB" pitchFamily="34" charset="0"/>
              </a:endParaRPr>
            </a:p>
            <a:p>
              <a:pPr marL="166688" indent="-166688" defTabSz="810186">
                <a:buFont typeface="Arial" panose="020B0604020202020204" pitchFamily="34" charset="0"/>
                <a:buChar char="•"/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Berbasis</a:t>
              </a:r>
              <a:r>
                <a:rPr lang="en-US" sz="2400" dirty="0">
                  <a:solidFill>
                    <a:prstClr val="black"/>
                  </a:solidFill>
                  <a:latin typeface="Agency FB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kompetensi</a:t>
              </a:r>
              <a:endParaRPr lang="en-US" sz="2400" dirty="0">
                <a:solidFill>
                  <a:prstClr val="black"/>
                </a:solidFill>
                <a:latin typeface="Agency FB" pitchFamily="34" charset="0"/>
              </a:endParaRPr>
            </a:p>
            <a:p>
              <a:pPr marL="166688" indent="-166688" defTabSz="810186">
                <a:buFont typeface="Arial" panose="020B0604020202020204" pitchFamily="34" charset="0"/>
                <a:buChar char="•"/>
                <a:defRPr/>
              </a:pPr>
              <a:r>
                <a:rPr lang="en-US" sz="2400" b="1" dirty="0" err="1">
                  <a:solidFill>
                    <a:prstClr val="black"/>
                  </a:solidFill>
                  <a:latin typeface="Agency FB" pitchFamily="34" charset="0"/>
                </a:rPr>
                <a:t>Holistik</a:t>
              </a:r>
              <a:r>
                <a:rPr lang="en-US" sz="2400" b="1" dirty="0">
                  <a:solidFill>
                    <a:prstClr val="black"/>
                  </a:solidFill>
                  <a:latin typeface="Agency FB" pitchFamily="34" charset="0"/>
                </a:rPr>
                <a:t>/</a:t>
              </a:r>
              <a:r>
                <a:rPr lang="en-US" sz="2400" b="1" dirty="0" err="1">
                  <a:solidFill>
                    <a:prstClr val="black"/>
                  </a:solidFill>
                  <a:latin typeface="Agency FB" pitchFamily="34" charset="0"/>
                </a:rPr>
                <a:t>terpadu</a:t>
              </a:r>
              <a:endParaRPr lang="en-US" sz="2400" b="1" dirty="0">
                <a:solidFill>
                  <a:prstClr val="black"/>
                </a:solidFill>
                <a:latin typeface="Agency FB" pitchFamily="34" charset="0"/>
              </a:endParaRPr>
            </a:p>
            <a:p>
              <a:pPr marL="166688" indent="-166688" defTabSz="810186">
                <a:buFont typeface="Arial" panose="020B0604020202020204" pitchFamily="34" charset="0"/>
                <a:buChar char="•"/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Kebenaran</a:t>
              </a:r>
              <a:r>
                <a:rPr lang="en-US" sz="2400" dirty="0">
                  <a:solidFill>
                    <a:prstClr val="black"/>
                  </a:solidFill>
                  <a:latin typeface="Agency FB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jawaban</a:t>
              </a:r>
              <a:r>
                <a:rPr lang="en-US" sz="2400" dirty="0">
                  <a:solidFill>
                    <a:prstClr val="black"/>
                  </a:solidFill>
                  <a:latin typeface="Agency FB" pitchFamily="34" charset="0"/>
                </a:rPr>
                <a:t> multi </a:t>
              </a: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dimensi</a:t>
              </a:r>
              <a:endParaRPr lang="en-US" sz="2400" dirty="0">
                <a:solidFill>
                  <a:prstClr val="black"/>
                </a:solidFill>
                <a:latin typeface="Agency FB" pitchFamily="34" charset="0"/>
              </a:endParaRPr>
            </a:p>
            <a:p>
              <a:pPr marL="166688" indent="-166688" defTabSz="810186">
                <a:buFont typeface="Arial" panose="020B0604020202020204" pitchFamily="34" charset="0"/>
                <a:buChar char="•"/>
                <a:defRPr/>
              </a:pP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Keterampilan</a:t>
              </a:r>
              <a:r>
                <a:rPr lang="en-US" sz="2400" dirty="0">
                  <a:solidFill>
                    <a:prstClr val="black"/>
                  </a:solidFill>
                  <a:latin typeface="Agency FB" pitchFamily="34" charset="0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Agency FB" pitchFamily="34" charset="0"/>
                </a:rPr>
                <a:t>aplikatif</a:t>
              </a:r>
              <a:endParaRPr lang="en-US" sz="2400" dirty="0">
                <a:solidFill>
                  <a:prstClr val="black"/>
                </a:solidFill>
                <a:latin typeface="Agency FB" pitchFamily="34" charset="0"/>
              </a:endParaRPr>
            </a:p>
          </p:txBody>
        </p:sp>
        <p:sp>
          <p:nvSpPr>
            <p:cNvPr id="49187" name="TextBox 25"/>
            <p:cNvSpPr txBox="1">
              <a:spLocks noChangeArrowheads="1"/>
            </p:cNvSpPr>
            <p:nvPr/>
          </p:nvSpPr>
          <p:spPr bwMode="auto">
            <a:xfrm>
              <a:off x="5439062" y="1166347"/>
              <a:ext cx="3527425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80962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err="1" smtClean="0">
                  <a:solidFill>
                    <a:prstClr val="black"/>
                  </a:solidFill>
                  <a:cs typeface="Arial" pitchFamily="34" charset="0"/>
                </a:rPr>
                <a:t>Menjadi</a:t>
              </a:r>
              <a:r>
                <a:rPr lang="en-US" sz="2400" dirty="0" smtClean="0">
                  <a:solidFill>
                    <a:prstClr val="black"/>
                  </a:solidFill>
                  <a:cs typeface="Arial" pitchFamily="34" charset="0"/>
                </a:rPr>
                <a:t> </a:t>
              </a:r>
              <a:endParaRPr lang="id-ID" sz="2400" dirty="0" smtClean="0">
                <a:solidFill>
                  <a:prstClr val="black"/>
                </a:solidFill>
                <a:cs typeface="Arial" pitchFamily="34" charset="0"/>
              </a:endParaRPr>
            </a:p>
            <a:p>
              <a:pPr defTabSz="80962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err="1" smtClean="0">
                  <a:solidFill>
                    <a:prstClr val="black"/>
                  </a:solidFill>
                  <a:cs typeface="Arial" pitchFamily="34" charset="0"/>
                </a:rPr>
                <a:t>Pembelajaran</a:t>
              </a:r>
              <a:endParaRPr lang="en-US" sz="2400" dirty="0" smtClean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1" name="Line Callout 1 10"/>
          <p:cNvSpPr/>
          <p:nvPr/>
        </p:nvSpPr>
        <p:spPr>
          <a:xfrm>
            <a:off x="3689130" y="1292771"/>
            <a:ext cx="2522484" cy="1891861"/>
          </a:xfrm>
          <a:prstGeom prst="borderCallout1">
            <a:avLst>
              <a:gd name="adj1" fmla="val 24692"/>
              <a:gd name="adj2" fmla="val 99703"/>
              <a:gd name="adj3" fmla="val 115326"/>
              <a:gd name="adj4" fmla="val 134167"/>
            </a:avLst>
          </a:prstGeom>
          <a:solidFill>
            <a:srgbClr val="C00000"/>
          </a:solidFill>
          <a:ln>
            <a:solidFill>
              <a:srgbClr val="000099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5250" lvl="0">
              <a:spcBef>
                <a:spcPts val="1800"/>
              </a:spcBef>
              <a:defRPr/>
            </a:pPr>
            <a:r>
              <a:rPr lang="id-ID" sz="1600" dirty="0" smtClean="0">
                <a:solidFill>
                  <a:schemeClr val="bg1"/>
                </a:solidFill>
                <a:latin typeface="Berlin Sans FB" pitchFamily="34" charset="0"/>
              </a:rPr>
              <a:t>LEARNING  IS A  PROCESS OF BUILDING KNOWLEDGE  THROUGH  TRANSFORMATION OF EXPERIENCES (Kolb:1986) </a:t>
            </a:r>
            <a:endParaRPr lang="id-ID" sz="1600" dirty="0">
              <a:solidFill>
                <a:schemeClr val="bg1"/>
              </a:solidFill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74816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2"/>
          <p:cNvSpPr txBox="1">
            <a:spLocks noChangeArrowheads="1"/>
          </p:cNvSpPr>
          <p:nvPr/>
        </p:nvSpPr>
        <p:spPr bwMode="auto">
          <a:xfrm>
            <a:off x="1014337" y="103402"/>
            <a:ext cx="7200900" cy="50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349" tIns="38675" rIns="77349" bIns="38675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809625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 smtClean="0">
                <a:solidFill>
                  <a:srgbClr val="000000"/>
                </a:solidFill>
                <a:latin typeface="Berlin Sans FB" pitchFamily="34" charset="0"/>
                <a:ea typeface="Avenir Next"/>
                <a:cs typeface="Avenir Next"/>
              </a:rPr>
              <a:t>Pengembangan</a:t>
            </a:r>
            <a:r>
              <a:rPr lang="en-US" sz="2800" b="1" dirty="0" smtClean="0">
                <a:solidFill>
                  <a:srgbClr val="000000"/>
                </a:solidFill>
                <a:latin typeface="Berlin Sans FB" pitchFamily="34" charset="0"/>
                <a:ea typeface="Avenir Next"/>
                <a:cs typeface="Avenir Next"/>
              </a:rPr>
              <a:t> </a:t>
            </a:r>
            <a:r>
              <a:rPr lang="id-ID" sz="2800" b="1" dirty="0" smtClean="0">
                <a:solidFill>
                  <a:srgbClr val="000000"/>
                </a:solidFill>
                <a:latin typeface="Berlin Sans FB" pitchFamily="34" charset="0"/>
                <a:ea typeface="Avenir Next"/>
                <a:cs typeface="Avenir Next"/>
              </a:rPr>
              <a:t>Pembelajaran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0" y="1359136"/>
          <a:ext cx="5376025" cy="5092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5123795" y="1166648"/>
            <a:ext cx="3783722" cy="29481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Pembelajaran langsung (</a:t>
            </a:r>
            <a:r>
              <a:rPr lang="id-ID" i="1" dirty="0">
                <a:solidFill>
                  <a:prstClr val="black"/>
                </a:solidFill>
                <a:latin typeface="Avenir Next"/>
              </a:rPr>
              <a:t>Direct Teaching)</a:t>
            </a:r>
          </a:p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Pembelajaran tidak langsung (</a:t>
            </a:r>
            <a:r>
              <a:rPr lang="id-ID" i="1" dirty="0">
                <a:solidFill>
                  <a:prstClr val="black"/>
                </a:solidFill>
                <a:latin typeface="Avenir Next"/>
              </a:rPr>
              <a:t>Indirect Teaching)</a:t>
            </a:r>
          </a:p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b="1" dirty="0">
                <a:solidFill>
                  <a:srgbClr val="FF0000"/>
                </a:solidFill>
                <a:latin typeface="Avenir Next"/>
              </a:rPr>
              <a:t>Mengembangkan berpikir tingkat tinggi </a:t>
            </a:r>
            <a:r>
              <a:rPr lang="id-ID" b="1" i="1" dirty="0">
                <a:solidFill>
                  <a:srgbClr val="FF0000"/>
                </a:solidFill>
                <a:latin typeface="Avenir Next"/>
              </a:rPr>
              <a:t>(High Order Thinking)</a:t>
            </a:r>
          </a:p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Mengembangkan kemampuan bekerja secara ilmiah dan keselamatan diri serta lingkungan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3771" y="4322308"/>
            <a:ext cx="3785736" cy="212908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Kompetensi Abad</a:t>
            </a:r>
            <a:r>
              <a:rPr lang="en-US" dirty="0">
                <a:solidFill>
                  <a:prstClr val="black"/>
                </a:solidFill>
                <a:latin typeface="Avenir Next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venir Next"/>
              </a:rPr>
              <a:t>ke</a:t>
            </a:r>
            <a:r>
              <a:rPr lang="en-US" dirty="0">
                <a:solidFill>
                  <a:prstClr val="black"/>
                </a:solidFill>
                <a:latin typeface="Avenir Next"/>
              </a:rPr>
              <a:t>-</a:t>
            </a:r>
            <a:r>
              <a:rPr lang="id-ID" dirty="0">
                <a:solidFill>
                  <a:prstClr val="black"/>
                </a:solidFill>
                <a:latin typeface="Avenir Next"/>
              </a:rPr>
              <a:t>21 (</a:t>
            </a:r>
            <a:r>
              <a:rPr lang="id-ID" i="1" dirty="0">
                <a:solidFill>
                  <a:prstClr val="black"/>
                </a:solidFill>
                <a:latin typeface="Avenir Next"/>
              </a:rPr>
              <a:t>Collaborative</a:t>
            </a:r>
            <a:r>
              <a:rPr lang="id-ID" dirty="0">
                <a:solidFill>
                  <a:prstClr val="black"/>
                </a:solidFill>
                <a:latin typeface="Avenir Next"/>
              </a:rPr>
              <a:t>, </a:t>
            </a:r>
            <a:r>
              <a:rPr lang="id-ID" i="1" dirty="0">
                <a:solidFill>
                  <a:prstClr val="black"/>
                </a:solidFill>
                <a:latin typeface="Avenir Next"/>
              </a:rPr>
              <a:t>Creative</a:t>
            </a:r>
            <a:r>
              <a:rPr lang="id-ID" dirty="0">
                <a:solidFill>
                  <a:prstClr val="black"/>
                </a:solidFill>
                <a:latin typeface="Avenir Next"/>
              </a:rPr>
              <a:t>, </a:t>
            </a:r>
            <a:r>
              <a:rPr lang="id-ID" i="1" dirty="0">
                <a:solidFill>
                  <a:prstClr val="black"/>
                </a:solidFill>
                <a:latin typeface="Avenir Next"/>
              </a:rPr>
              <a:t>Critical Thinking</a:t>
            </a:r>
            <a:r>
              <a:rPr lang="id-ID" dirty="0">
                <a:solidFill>
                  <a:prstClr val="black"/>
                </a:solidFill>
                <a:latin typeface="Avenir Next"/>
              </a:rPr>
              <a:t>, </a:t>
            </a:r>
            <a:r>
              <a:rPr lang="id-ID" i="1" dirty="0">
                <a:solidFill>
                  <a:prstClr val="black"/>
                </a:solidFill>
                <a:latin typeface="Avenir Next"/>
              </a:rPr>
              <a:t>Communicative</a:t>
            </a:r>
            <a:r>
              <a:rPr lang="id-ID" dirty="0">
                <a:solidFill>
                  <a:prstClr val="black"/>
                </a:solidFill>
                <a:latin typeface="Avenir Next"/>
              </a:rPr>
              <a:t>) </a:t>
            </a:r>
          </a:p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Sikap</a:t>
            </a:r>
          </a:p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Pengetahuan</a:t>
            </a:r>
          </a:p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Keterampilan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792720" y="2444163"/>
            <a:ext cx="269540" cy="556684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0186">
              <a:defRPr/>
            </a:pPr>
            <a:endParaRPr lang="id-ID" sz="1595" dirty="0">
              <a:solidFill>
                <a:prstClr val="white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792726" y="4997453"/>
            <a:ext cx="269542" cy="556683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0186">
              <a:defRPr/>
            </a:pPr>
            <a:endParaRPr lang="id-ID" sz="159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3037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7645" y="6307"/>
            <a:ext cx="7200800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pPr algn="ctr"/>
            <a:r>
              <a:rPr lang="en-US" sz="2800" dirty="0" smtClean="0">
                <a:solidFill>
                  <a:srgbClr val="0000CC"/>
                </a:solidFill>
                <a:latin typeface="Avenir Next" charset="0"/>
                <a:ea typeface="Avenir Next" charset="0"/>
                <a:cs typeface="Avenir Next" charset="0"/>
              </a:rPr>
              <a:t>Model </a:t>
            </a:r>
            <a:r>
              <a:rPr lang="id-ID" sz="2800" dirty="0" smtClean="0">
                <a:solidFill>
                  <a:srgbClr val="0000CC"/>
                </a:solidFill>
                <a:latin typeface="Avenir Next" charset="0"/>
                <a:ea typeface="Avenir Next" charset="0"/>
                <a:cs typeface="Avenir Next" charset="0"/>
              </a:rPr>
              <a:t>Pembelajaran</a:t>
            </a:r>
            <a:endParaRPr lang="id-ID" sz="2800" dirty="0">
              <a:solidFill>
                <a:srgbClr val="0000CC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64175060"/>
              </p:ext>
            </p:extLst>
          </p:nvPr>
        </p:nvGraphicFramePr>
        <p:xfrm>
          <a:off x="-708754" y="993077"/>
          <a:ext cx="6096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4536415" y="641429"/>
            <a:ext cx="4234345" cy="125889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Bukan satu-satunya pendekatan pembelajaran.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Bukan urutan langkah-langkah baku</a:t>
            </a:r>
          </a:p>
        </p:txBody>
      </p:sp>
      <p:sp>
        <p:nvSpPr>
          <p:cNvPr id="6" name="Rectangle 5"/>
          <p:cNvSpPr/>
          <p:nvPr/>
        </p:nvSpPr>
        <p:spPr>
          <a:xfrm>
            <a:off x="4530183" y="4029019"/>
            <a:ext cx="4241393" cy="7127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Bukan berbasis ceramah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Bukan berbasis  hafalan</a:t>
            </a:r>
          </a:p>
        </p:txBody>
      </p:sp>
      <p:sp>
        <p:nvSpPr>
          <p:cNvPr id="7" name="Rectangle 6"/>
          <p:cNvSpPr/>
          <p:nvPr/>
        </p:nvSpPr>
        <p:spPr>
          <a:xfrm>
            <a:off x="4547047" y="2035037"/>
            <a:ext cx="4234345" cy="1856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Memberikan pengalaman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Mengembangkan sikap ilmiah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Mendorong ekosistem sekolah berbasis aktivitas ilmiah</a:t>
            </a:r>
            <a:endParaRPr lang="en-US" dirty="0" smtClean="0">
              <a:latin typeface="Avenir Nex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venir Next"/>
              </a:rPr>
              <a:t>Menantang</a:t>
            </a:r>
            <a:endParaRPr lang="en-US" dirty="0" smtClean="0">
              <a:latin typeface="Avenir Nex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venir Next"/>
              </a:rPr>
              <a:t>Memotivasi</a:t>
            </a:r>
            <a:endParaRPr lang="id-ID" dirty="0">
              <a:latin typeface="Avenir Next"/>
            </a:endParaRPr>
          </a:p>
        </p:txBody>
      </p:sp>
      <p:cxnSp>
        <p:nvCxnSpPr>
          <p:cNvPr id="8" name="Elbow Connector 7"/>
          <p:cNvCxnSpPr/>
          <p:nvPr/>
        </p:nvCxnSpPr>
        <p:spPr>
          <a:xfrm flipV="1">
            <a:off x="3034666" y="1466563"/>
            <a:ext cx="1501750" cy="257431"/>
          </a:xfrm>
          <a:prstGeom prst="bentConnector3">
            <a:avLst>
              <a:gd name="adj1" fmla="val 1855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>
            <a:off x="3034666" y="2798076"/>
            <a:ext cx="1495518" cy="367421"/>
          </a:xfrm>
          <a:prstGeom prst="bentConnector3">
            <a:avLst>
              <a:gd name="adj1" fmla="val 233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539197" y="5234161"/>
            <a:ext cx="4241393" cy="157638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Berbasis aktivitas</a:t>
            </a:r>
            <a:r>
              <a:rPr lang="en-US" dirty="0" smtClean="0">
                <a:latin typeface="Avenir Next"/>
              </a:rPr>
              <a:t> </a:t>
            </a:r>
            <a:r>
              <a:rPr lang="en-US" dirty="0" err="1" smtClean="0">
                <a:latin typeface="Avenir Next"/>
              </a:rPr>
              <a:t>dan</a:t>
            </a:r>
            <a:r>
              <a:rPr lang="en-US" dirty="0" smtClean="0">
                <a:latin typeface="Avenir Next"/>
              </a:rPr>
              <a:t> </a:t>
            </a:r>
            <a:r>
              <a:rPr lang="en-US" dirty="0" err="1" smtClean="0">
                <a:latin typeface="Avenir Next"/>
              </a:rPr>
              <a:t>kreativitas</a:t>
            </a:r>
            <a:endParaRPr lang="id-ID" dirty="0" smtClean="0">
              <a:latin typeface="Avenir Nex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Menginspirasi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Meyenangkan</a:t>
            </a:r>
            <a:endParaRPr lang="en-US" dirty="0" smtClean="0">
              <a:latin typeface="Avenir Nex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venir Next"/>
              </a:rPr>
              <a:t>Berprakarsa</a:t>
            </a:r>
            <a:endParaRPr lang="id-ID" dirty="0" smtClean="0">
              <a:latin typeface="Avenir Next"/>
            </a:endParaRPr>
          </a:p>
        </p:txBody>
      </p:sp>
      <p:cxnSp>
        <p:nvCxnSpPr>
          <p:cNvPr id="11" name="Elbow Connector 10"/>
          <p:cNvCxnSpPr/>
          <p:nvPr/>
        </p:nvCxnSpPr>
        <p:spPr>
          <a:xfrm flipV="1">
            <a:off x="3003602" y="4337078"/>
            <a:ext cx="1501750" cy="257431"/>
          </a:xfrm>
          <a:prstGeom prst="bentConnector3">
            <a:avLst>
              <a:gd name="adj1" fmla="val 1855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>
            <a:off x="3030203" y="5787860"/>
            <a:ext cx="1495518" cy="367421"/>
          </a:xfrm>
          <a:prstGeom prst="bentConnector3">
            <a:avLst>
              <a:gd name="adj1" fmla="val 233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5423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/>
          <p:cNvGrpSpPr/>
          <p:nvPr/>
        </p:nvGrpSpPr>
        <p:grpSpPr>
          <a:xfrm>
            <a:off x="336884" y="-15118"/>
            <a:ext cx="8566484" cy="548392"/>
            <a:chOff x="336884" y="58759"/>
            <a:chExt cx="8566484" cy="548391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336884" y="589075"/>
              <a:ext cx="8566484" cy="1807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829340" y="58759"/>
              <a:ext cx="7612911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latin typeface="Berlin Sans FB" pitchFamily="34" charset="0"/>
                  <a:ea typeface="Avenir Medium" charset="0"/>
                  <a:cs typeface="Avenir Medium" charset="0"/>
                </a:rPr>
                <a:t>Kerangka</a:t>
              </a:r>
              <a:r>
                <a:rPr lang="en-US" sz="2800" b="1" dirty="0" smtClean="0">
                  <a:latin typeface="Berlin Sans FB" pitchFamily="34" charset="0"/>
                  <a:ea typeface="Avenir Medium" charset="0"/>
                  <a:cs typeface="Avenir Medium" charset="0"/>
                </a:rPr>
                <a:t> </a:t>
              </a:r>
              <a:r>
                <a:rPr lang="en-US" sz="2800" b="1" dirty="0" err="1" smtClean="0">
                  <a:latin typeface="Berlin Sans FB" pitchFamily="34" charset="0"/>
                  <a:ea typeface="Avenir Medium" charset="0"/>
                  <a:cs typeface="Avenir Medium" charset="0"/>
                </a:rPr>
                <a:t>Pengembangan</a:t>
              </a:r>
              <a:r>
                <a:rPr lang="en-US" sz="2800" b="1" dirty="0" smtClean="0">
                  <a:latin typeface="Berlin Sans FB" pitchFamily="34" charset="0"/>
                  <a:ea typeface="Avenir Medium" charset="0"/>
                  <a:cs typeface="Avenir Medium" charset="0"/>
                </a:rPr>
                <a:t> </a:t>
              </a:r>
              <a:r>
                <a:rPr lang="en-US" sz="2800" b="1" dirty="0" err="1" smtClean="0">
                  <a:latin typeface="Berlin Sans FB" pitchFamily="34" charset="0"/>
                  <a:ea typeface="Avenir Medium" charset="0"/>
                  <a:cs typeface="Avenir Medium" charset="0"/>
                </a:rPr>
                <a:t>Kurikulum</a:t>
              </a:r>
              <a:r>
                <a:rPr lang="id-ID" sz="2800" b="1" dirty="0" smtClean="0">
                  <a:latin typeface="Berlin Sans FB" pitchFamily="34" charset="0"/>
                  <a:ea typeface="Avenir Medium" charset="0"/>
                  <a:cs typeface="Avenir Medium" charset="0"/>
                </a:rPr>
                <a:t> 2013</a:t>
              </a:r>
              <a:endParaRPr lang="en-US" sz="2800" b="1" dirty="0" smtClean="0">
                <a:latin typeface="Berlin Sans FB" pitchFamily="34" charset="0"/>
                <a:ea typeface="Avenir Medium" charset="0"/>
                <a:cs typeface="Avenir Medium" charset="0"/>
              </a:endParaRPr>
            </a:p>
          </p:txBody>
        </p:sp>
      </p:grp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633002"/>
              </p:ext>
            </p:extLst>
          </p:nvPr>
        </p:nvGraphicFramePr>
        <p:xfrm>
          <a:off x="-15766" y="4151236"/>
          <a:ext cx="9144000" cy="2865120"/>
        </p:xfrm>
        <a:graphic>
          <a:graphicData uri="http://schemas.openxmlformats.org/drawingml/2006/table">
            <a:tbl>
              <a:tblPr firstRow="1" bandRow="1">
                <a:solidFill>
                  <a:srgbClr val="BFC30D"/>
                </a:solidFill>
              </a:tblPr>
              <a:tblGrid>
                <a:gridCol w="2118389"/>
                <a:gridCol w="1464237"/>
                <a:gridCol w="3103559"/>
                <a:gridCol w="2457815"/>
              </a:tblGrid>
              <a:tr h="594360"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i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Kemampuan</a:t>
                      </a:r>
                      <a:r>
                        <a:rPr lang="en-US" sz="1600" b="1" i="0" baseline="0" dirty="0" smtClean="0">
                          <a:latin typeface="Avenir Book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600" b="1" i="0" baseline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Belajar</a:t>
                      </a:r>
                      <a:r>
                        <a:rPr lang="en-US" sz="1600" b="1" i="0" baseline="0" dirty="0" smtClean="0">
                          <a:latin typeface="Avenir Book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600" b="1" i="0" baseline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dan</a:t>
                      </a:r>
                      <a:r>
                        <a:rPr lang="en-US" sz="1600" b="1" i="0" baseline="0" dirty="0" smtClean="0">
                          <a:latin typeface="Avenir Book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600" b="1" i="0" baseline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Berinovasi</a:t>
                      </a:r>
                      <a:endParaRPr lang="id-ID" sz="1600" b="1" i="0" dirty="0">
                        <a:latin typeface="Avenir Book"/>
                        <a:ea typeface="Avenir Heavy" charset="0"/>
                        <a:cs typeface="Avenir Heavy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9B0A"/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id-ID" sz="1600" b="1" i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Literasi</a:t>
                      </a:r>
                      <a:r>
                        <a:rPr lang="id-ID" sz="1600" b="1" i="0" dirty="0" smtClean="0">
                          <a:latin typeface="Avenir Book"/>
                          <a:ea typeface="Avenir Heavy" charset="0"/>
                          <a:cs typeface="Avenir Heavy" charset="0"/>
                        </a:rPr>
                        <a:t> Digital</a:t>
                      </a:r>
                      <a:endParaRPr lang="id-ID" sz="1600" b="1" i="0" dirty="0">
                        <a:latin typeface="Avenir Book"/>
                        <a:ea typeface="Avenir Heavy" charset="0"/>
                        <a:cs typeface="Avenir Heavy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i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Kecakapan</a:t>
                      </a:r>
                      <a:r>
                        <a:rPr lang="en-US" sz="1600" b="1" i="0" baseline="0" dirty="0" smtClean="0">
                          <a:latin typeface="Avenir Book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600" b="1" i="0" baseline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Hidup</a:t>
                      </a:r>
                      <a:endParaRPr lang="id-ID" sz="1600" b="1" i="0" dirty="0">
                        <a:latin typeface="Avenir Book"/>
                        <a:ea typeface="Avenir Heavy" charset="0"/>
                        <a:cs typeface="Avenir Heavy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2F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 err="1" smtClean="0">
                          <a:solidFill>
                            <a:schemeClr val="bg1"/>
                          </a:solidFill>
                          <a:latin typeface="Avenir Book"/>
                          <a:ea typeface="Avenir Heavy" charset="0"/>
                          <a:cs typeface="Avenir Heavy" charset="0"/>
                        </a:rPr>
                        <a:t>Karakter</a:t>
                      </a:r>
                      <a:r>
                        <a:rPr lang="en-US" sz="1600" b="1" i="0" dirty="0" smtClean="0">
                          <a:solidFill>
                            <a:schemeClr val="bg1"/>
                          </a:solidFill>
                          <a:latin typeface="Avenir Book"/>
                          <a:ea typeface="Avenir Heavy" charset="0"/>
                          <a:cs typeface="Avenir Heavy" charset="0"/>
                        </a:rPr>
                        <a:t> Moral</a:t>
                      </a:r>
                      <a:endParaRPr lang="id-ID" sz="1600" b="1" i="0" dirty="0">
                        <a:solidFill>
                          <a:schemeClr val="bg1"/>
                        </a:solidFill>
                        <a:latin typeface="Avenir Book"/>
                        <a:ea typeface="Avenir Heavy" charset="0"/>
                        <a:cs typeface="Avenir Heavy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2F26"/>
                    </a:solidFill>
                  </a:tcPr>
                </a:tc>
              </a:tr>
              <a:tr h="1432560"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7800" indent="-177800" algn="l">
                        <a:lnSpc>
                          <a:spcPts val="1800"/>
                        </a:lnSpc>
                        <a:spcBef>
                          <a:spcPts val="600"/>
                        </a:spcBef>
                        <a:buFont typeface="Arial" pitchFamily="34" charset="0"/>
                        <a:buChar char="•"/>
                        <a:tabLst/>
                      </a:pPr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Berpikir</a:t>
                      </a:r>
                      <a:r>
                        <a:rPr lang="id-ID" sz="1600" b="1" baseline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Kritis dan Penyelesaian Masalah</a:t>
                      </a:r>
                      <a:endParaRPr lang="en-US" sz="1600" b="1" baseline="0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ts val="1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Kreativitas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dan Inovasi 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ts val="1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Komunikasi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ts val="1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Kolaborasi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7800" indent="-177800" algn="l">
                        <a:buFont typeface="Arial" pitchFamily="34" charset="0"/>
                        <a:buChar char="•"/>
                        <a:tabLst/>
                      </a:pPr>
                      <a:r>
                        <a:rPr lang="id-ID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Literasi Informasi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Literasi Media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Literasi</a:t>
                      </a:r>
                      <a:r>
                        <a:rPr lang="id-ID" sz="1600" baseline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Teknologi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7800" indent="-177800" algn="l">
                        <a:buFont typeface="Arial" pitchFamily="34" charset="0"/>
                        <a:buChar char="•"/>
                        <a:tabLst/>
                      </a:pPr>
                      <a:r>
                        <a:rPr lang="id-ID" sz="1600" noProof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Fleksibilitas dan Adaptabilitas</a:t>
                      </a: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noProof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Inisiatif dan Mandiri</a:t>
                      </a: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noProof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Interaksi Lintas Sosbud</a:t>
                      </a: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noProof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Produktivitas dan Akuntabilitas</a:t>
                      </a: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noProof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Kepemimpinan</a:t>
                      </a:r>
                      <a:r>
                        <a:rPr lang="id-ID" sz="1600" baseline="0" noProof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dan Tanggung Jawab</a:t>
                      </a:r>
                      <a:endParaRPr lang="id-ID" sz="1600" noProof="0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95250" marR="0" indent="-9525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Cinta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Tanah Air</a:t>
                      </a:r>
                      <a:endParaRPr lang="id-ID" sz="1600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  <a:p>
                      <a:pPr marL="95250" marR="0" indent="-9525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Nilai</a:t>
                      </a:r>
                      <a:r>
                        <a:rPr lang="id-ID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Budi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Pekerti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Luhur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: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Jujur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Adil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Empati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Penyayang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 Rasa </a:t>
                      </a:r>
                      <a:r>
                        <a:rPr lang="id-ID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h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ormat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Kesederhanaan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Pengampun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Rendah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Hati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dll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5" name="Group 26"/>
          <p:cNvGrpSpPr/>
          <p:nvPr/>
        </p:nvGrpSpPr>
        <p:grpSpPr>
          <a:xfrm>
            <a:off x="2229865" y="653935"/>
            <a:ext cx="4500413" cy="3323444"/>
            <a:chOff x="3302066" y="562532"/>
            <a:chExt cx="5577088" cy="4701122"/>
          </a:xfrm>
        </p:grpSpPr>
        <p:sp>
          <p:nvSpPr>
            <p:cNvPr id="2" name="Rectangle 1"/>
            <p:cNvSpPr/>
            <p:nvPr/>
          </p:nvSpPr>
          <p:spPr>
            <a:xfrm>
              <a:off x="3302066" y="2668623"/>
              <a:ext cx="1969023" cy="52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Avenir Next" charset="0"/>
                  <a:ea typeface="Avenir Next" charset="0"/>
                  <a:cs typeface="Avenir Next" charset="0"/>
                </a:rPr>
                <a:t>TERIMA KASIH</a:t>
              </a:r>
              <a:endParaRPr lang="en-US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endParaRPr>
            </a:p>
          </p:txBody>
        </p:sp>
        <p:sp>
          <p:nvSpPr>
            <p:cNvPr id="65" name="Cube 64"/>
            <p:cNvSpPr/>
            <p:nvPr/>
          </p:nvSpPr>
          <p:spPr>
            <a:xfrm>
              <a:off x="4767738" y="1026304"/>
              <a:ext cx="4111416" cy="3702156"/>
            </a:xfrm>
            <a:prstGeom prst="cube">
              <a:avLst>
                <a:gd name="adj" fmla="val 41498"/>
              </a:avLst>
            </a:prstGeom>
            <a:solidFill>
              <a:srgbClr val="0000CC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799527" y="2301689"/>
              <a:ext cx="782595" cy="210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NKRI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627452" y="1843920"/>
              <a:ext cx="1548713" cy="1750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Keberagaman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5463836" y="1843920"/>
              <a:ext cx="259583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5733852" y="1658568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SDG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5682137" y="1635920"/>
              <a:ext cx="255533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/>
            <p:cNvSpPr/>
            <p:nvPr/>
          </p:nvSpPr>
          <p:spPr>
            <a:xfrm>
              <a:off x="5943688" y="1450568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HAM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5873735" y="1427920"/>
              <a:ext cx="259890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72"/>
            <p:cNvSpPr/>
            <p:nvPr/>
          </p:nvSpPr>
          <p:spPr>
            <a:xfrm>
              <a:off x="6137279" y="1256961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Kualitas</a:t>
              </a:r>
              <a:r>
                <a:rPr lang="en-US" sz="12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 </a:t>
              </a:r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Hidup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6053072" y="1234313"/>
              <a:ext cx="257197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/>
            <p:cNvSpPr/>
            <p:nvPr/>
          </p:nvSpPr>
          <p:spPr>
            <a:xfrm>
              <a:off x="6384412" y="1059244"/>
              <a:ext cx="1548713" cy="142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Lingkungan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 rot="18689988">
              <a:off x="7173926" y="2019146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Karakter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789070" y="2046629"/>
              <a:ext cx="1121308" cy="210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Demokrasi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5069158" y="2282442"/>
              <a:ext cx="25540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78"/>
            <p:cNvSpPr/>
            <p:nvPr/>
          </p:nvSpPr>
          <p:spPr>
            <a:xfrm rot="16200000">
              <a:off x="4414760" y="3472884"/>
              <a:ext cx="970548" cy="210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PA-BP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 rot="16200000">
              <a:off x="4439177" y="3490196"/>
              <a:ext cx="1548713" cy="1750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PPKn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 rot="16200000">
              <a:off x="4358415" y="3492262"/>
              <a:ext cx="2301455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Bahasa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 rot="16200000">
              <a:off x="4998418" y="3526493"/>
              <a:ext cx="1548713" cy="1709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Matematika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 rot="16200000">
              <a:off x="5318332" y="3474111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IPA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 rot="16200000">
              <a:off x="5639553" y="3455421"/>
              <a:ext cx="1548714" cy="142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IPS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 rot="16200000">
              <a:off x="5853574" y="3565535"/>
              <a:ext cx="1998570" cy="3425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1300"/>
                </a:lnSpc>
              </a:pPr>
              <a:r>
                <a:rPr lang="en-US" sz="14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Seni</a:t>
              </a:r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Budaya</a:t>
              </a:r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 &amp;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Keterampilan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 rot="16200000">
              <a:off x="6421970" y="3469146"/>
              <a:ext cx="1548714" cy="142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PJOK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V="1">
              <a:off x="5077047" y="2554083"/>
              <a:ext cx="0" cy="217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5372851" y="2550548"/>
              <a:ext cx="0" cy="21779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5652761" y="2550547"/>
              <a:ext cx="0" cy="21779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7082340" y="2554083"/>
              <a:ext cx="0" cy="21743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6585081" y="2554084"/>
              <a:ext cx="0" cy="217437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6252206" y="2554081"/>
              <a:ext cx="0" cy="21743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93"/>
            <p:cNvSpPr/>
            <p:nvPr/>
          </p:nvSpPr>
          <p:spPr>
            <a:xfrm rot="18689988">
              <a:off x="7273570" y="2209593"/>
              <a:ext cx="1548713" cy="1709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Numerasi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 rot="18689988">
              <a:off x="7276992" y="2505788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Literasi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 rot="18839688">
              <a:off x="7054771" y="2694968"/>
              <a:ext cx="2244866" cy="144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 </a:t>
              </a:r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Berpikir</a:t>
              </a:r>
              <a:r>
                <a:rPr lang="en-US" sz="12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 </a:t>
              </a:r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Kritis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 rot="18839688">
              <a:off x="7013532" y="3091272"/>
              <a:ext cx="2244866" cy="144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Kolaborasi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 rot="18839688">
              <a:off x="7007041" y="3394899"/>
              <a:ext cx="2244866" cy="144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Kreatifitas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103" name="Straight Connector 102"/>
            <p:cNvCxnSpPr/>
            <p:nvPr/>
          </p:nvCxnSpPr>
          <p:spPr>
            <a:xfrm flipV="1">
              <a:off x="7532261" y="2889260"/>
              <a:ext cx="1329961" cy="145048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Rectangle 103"/>
            <p:cNvSpPr/>
            <p:nvPr/>
          </p:nvSpPr>
          <p:spPr>
            <a:xfrm rot="18839688">
              <a:off x="7076435" y="3620822"/>
              <a:ext cx="2244866" cy="144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Komunikasi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5284205" y="2066865"/>
              <a:ext cx="259583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V="1">
              <a:off x="5943688" y="2550547"/>
              <a:ext cx="0" cy="217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/>
            <p:cNvSpPr txBox="1"/>
            <p:nvPr/>
          </p:nvSpPr>
          <p:spPr>
            <a:xfrm>
              <a:off x="6896015" y="562532"/>
              <a:ext cx="1216152" cy="435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Heiti Std R" pitchFamily="34" charset="-128"/>
                  <a:ea typeface="Adobe Heiti Std R" pitchFamily="34" charset="-128"/>
                  <a:cs typeface="Avenir Black" charset="0"/>
                </a:rPr>
                <a:t>Konteks</a:t>
              </a:r>
              <a:endParaRPr lang="en-US" sz="1400" b="1" dirty="0">
                <a:latin typeface="Adobe Heiti Std R" pitchFamily="34" charset="-128"/>
                <a:ea typeface="Adobe Heiti Std R" pitchFamily="34" charset="-128"/>
                <a:cs typeface="Avenir Black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 rot="18849634">
              <a:off x="7495241" y="3802247"/>
              <a:ext cx="1850598" cy="381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 smtClean="0">
                  <a:latin typeface="Adobe Heiti Std R" pitchFamily="34" charset="-128"/>
                  <a:ea typeface="Adobe Heiti Std R" pitchFamily="34" charset="-128"/>
                  <a:cs typeface="Avenir Black" charset="0"/>
                </a:rPr>
                <a:t>Kompete</a:t>
              </a:r>
              <a:r>
                <a:rPr lang="id-ID" sz="1400" b="1" dirty="0" smtClean="0">
                  <a:latin typeface="Adobe Heiti Std R" pitchFamily="34" charset="-128"/>
                  <a:ea typeface="Adobe Heiti Std R" pitchFamily="34" charset="-128"/>
                  <a:cs typeface="Avenir Black" charset="0"/>
                </a:rPr>
                <a:t>n</a:t>
              </a:r>
              <a:r>
                <a:rPr lang="en-US" sz="1400" b="1" dirty="0" err="1" smtClean="0">
                  <a:latin typeface="Adobe Heiti Std R" pitchFamily="34" charset="-128"/>
                  <a:ea typeface="Adobe Heiti Std R" pitchFamily="34" charset="-128"/>
                  <a:cs typeface="Avenir Black" charset="0"/>
                </a:rPr>
                <a:t>si</a:t>
              </a:r>
              <a:endParaRPr lang="en-US" sz="1400" b="1" dirty="0">
                <a:latin typeface="Adobe Heiti Std R" pitchFamily="34" charset="-128"/>
                <a:ea typeface="Adobe Heiti Std R" pitchFamily="34" charset="-128"/>
                <a:cs typeface="Avenir Black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301067" y="4828293"/>
              <a:ext cx="2037990" cy="435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Heiti Std R" pitchFamily="34" charset="-128"/>
                  <a:ea typeface="Adobe Heiti Std R" pitchFamily="34" charset="-128"/>
                  <a:cs typeface="Avenir Black" charset="0"/>
                </a:rPr>
                <a:t>Mata </a:t>
              </a:r>
              <a:r>
                <a:rPr lang="en-US" sz="1400" b="1" dirty="0" err="1" smtClean="0">
                  <a:latin typeface="Adobe Heiti Std R" pitchFamily="34" charset="-128"/>
                  <a:ea typeface="Adobe Heiti Std R" pitchFamily="34" charset="-128"/>
                  <a:cs typeface="Avenir Black" charset="0"/>
                </a:rPr>
                <a:t>Pelajaran</a:t>
              </a:r>
              <a:endParaRPr lang="en-US" sz="1400" b="1" dirty="0">
                <a:latin typeface="Adobe Heiti Std R" pitchFamily="34" charset="-128"/>
                <a:ea typeface="Adobe Heiti Std R" pitchFamily="34" charset="-128"/>
                <a:cs typeface="Avenir Black" charset="0"/>
              </a:endParaRPr>
            </a:p>
          </p:txBody>
        </p:sp>
      </p:grpSp>
      <p:grpSp>
        <p:nvGrpSpPr>
          <p:cNvPr id="6" name="Group 94"/>
          <p:cNvGrpSpPr/>
          <p:nvPr/>
        </p:nvGrpSpPr>
        <p:grpSpPr>
          <a:xfrm>
            <a:off x="2989214" y="481013"/>
            <a:ext cx="4200526" cy="3386136"/>
            <a:chOff x="2752724" y="481013"/>
            <a:chExt cx="4200526" cy="3386136"/>
          </a:xfrm>
        </p:grpSpPr>
        <p:cxnSp>
          <p:nvCxnSpPr>
            <p:cNvPr id="57" name="Straight Connector 56"/>
            <p:cNvCxnSpPr/>
            <p:nvPr/>
          </p:nvCxnSpPr>
          <p:spPr>
            <a:xfrm flipV="1">
              <a:off x="5372100" y="2070208"/>
              <a:ext cx="1073208" cy="10254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5381625" y="1851133"/>
              <a:ext cx="1073208" cy="10254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5372100" y="1622533"/>
              <a:ext cx="1073208" cy="10254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5391150" y="1393933"/>
              <a:ext cx="1073208" cy="10254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5400675" y="1184383"/>
              <a:ext cx="1073208" cy="10254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ight Arrow 61"/>
            <p:cNvSpPr/>
            <p:nvPr/>
          </p:nvSpPr>
          <p:spPr>
            <a:xfrm>
              <a:off x="6457950" y="2390775"/>
              <a:ext cx="495300" cy="219075"/>
            </a:xfrm>
            <a:prstGeom prst="rightArrow">
              <a:avLst>
                <a:gd name="adj1" fmla="val 0"/>
                <a:gd name="adj2" fmla="val 36429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3" name="Right Arrow 62"/>
            <p:cNvSpPr/>
            <p:nvPr/>
          </p:nvSpPr>
          <p:spPr>
            <a:xfrm rot="8107009">
              <a:off x="2752724" y="3648074"/>
              <a:ext cx="495300" cy="219075"/>
            </a:xfrm>
            <a:prstGeom prst="rightArrow">
              <a:avLst>
                <a:gd name="adj1" fmla="val 0"/>
                <a:gd name="adj2" fmla="val 36429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4" name="Right Arrow 63"/>
            <p:cNvSpPr/>
            <p:nvPr/>
          </p:nvSpPr>
          <p:spPr>
            <a:xfrm rot="16200000">
              <a:off x="4000501" y="619125"/>
              <a:ext cx="495300" cy="219075"/>
            </a:xfrm>
            <a:prstGeom prst="rightArrow">
              <a:avLst>
                <a:gd name="adj1" fmla="val 0"/>
                <a:gd name="adj2" fmla="val 36429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56" name="Oval Callout 55"/>
          <p:cNvSpPr/>
          <p:nvPr/>
        </p:nvSpPr>
        <p:spPr>
          <a:xfrm>
            <a:off x="740980" y="2837793"/>
            <a:ext cx="2096814" cy="1277006"/>
          </a:xfrm>
          <a:prstGeom prst="wedgeEllipseCallout">
            <a:avLst>
              <a:gd name="adj1" fmla="val -44141"/>
              <a:gd name="adj2" fmla="val 80880"/>
            </a:avLst>
          </a:prstGeom>
          <a:solidFill>
            <a:srgbClr val="FF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5400" dirty="0" smtClean="0">
                <a:latin typeface="Berlin Sans FB Demi" pitchFamily="34" charset="0"/>
              </a:rPr>
              <a:t>4C</a:t>
            </a:r>
            <a:endParaRPr lang="id-ID" sz="5400" dirty="0">
              <a:latin typeface="Berlin Sans FB Demi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5779" y="1503821"/>
            <a:ext cx="3499945" cy="1428214"/>
          </a:xfrm>
          <a:prstGeom prst="wedgeEllipseCallout">
            <a:avLst>
              <a:gd name="adj1" fmla="val -26627"/>
              <a:gd name="adj2" fmla="val 135308"/>
            </a:avLst>
          </a:prstGeom>
          <a:noFill/>
          <a:ln w="3810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Berlin Sans FB" pitchFamily="34" charset="0"/>
              </a:rPr>
              <a:t>21</a:t>
            </a:r>
            <a:r>
              <a:rPr lang="en-US" sz="2000" b="1" baseline="30000" dirty="0" smtClean="0">
                <a:solidFill>
                  <a:srgbClr val="FF0000"/>
                </a:solidFill>
                <a:latin typeface="Berlin Sans FB" pitchFamily="34" charset="0"/>
              </a:rPr>
              <a:t>st</a:t>
            </a:r>
            <a:r>
              <a:rPr lang="en-US" sz="2000" b="1" dirty="0" smtClean="0">
                <a:solidFill>
                  <a:srgbClr val="FF0000"/>
                </a:solidFill>
                <a:latin typeface="Berlin Sans FB" pitchFamily="34" charset="0"/>
              </a:rPr>
              <a:t> Century</a:t>
            </a:r>
            <a:r>
              <a:rPr lang="id-ID" sz="2000" b="1" dirty="0" smtClean="0">
                <a:solidFill>
                  <a:srgbClr val="FF0000"/>
                </a:solidFill>
                <a:latin typeface="Berlin Sans FB" pitchFamily="34" charset="0"/>
              </a:rPr>
              <a:t> skills</a:t>
            </a:r>
            <a:r>
              <a:rPr lang="en-US" sz="2000" b="1" dirty="0" smtClean="0">
                <a:solidFill>
                  <a:srgbClr val="FF0000"/>
                </a:solidFill>
                <a:latin typeface="Berlin Sans FB" pitchFamily="34" charset="0"/>
              </a:rPr>
              <a:t>:</a:t>
            </a:r>
          </a:p>
          <a:p>
            <a:pPr algn="ctr"/>
            <a:r>
              <a:rPr lang="id-ID" sz="2000" dirty="0" smtClean="0">
                <a:latin typeface="Berlin Sans FB" pitchFamily="34" charset="0"/>
              </a:rPr>
              <a:t>t</a:t>
            </a:r>
            <a:r>
              <a:rPr lang="en-US" sz="2000" dirty="0" smtClean="0">
                <a:latin typeface="Berlin Sans FB" pitchFamily="34" charset="0"/>
              </a:rPr>
              <a:t>o know</a:t>
            </a:r>
            <a:r>
              <a:rPr lang="id-ID" sz="2000" dirty="0" smtClean="0">
                <a:latin typeface="Berlin Sans FB" pitchFamily="34" charset="0"/>
              </a:rPr>
              <a:t>, t</a:t>
            </a:r>
            <a:r>
              <a:rPr lang="en-US" sz="2000" dirty="0" smtClean="0">
                <a:latin typeface="Berlin Sans FB" pitchFamily="34" charset="0"/>
              </a:rPr>
              <a:t>o do</a:t>
            </a:r>
            <a:r>
              <a:rPr lang="id-ID" sz="2000" dirty="0" smtClean="0">
                <a:latin typeface="Berlin Sans FB" pitchFamily="34" charset="0"/>
              </a:rPr>
              <a:t>, t</a:t>
            </a:r>
            <a:r>
              <a:rPr lang="en-US" sz="2000" dirty="0" smtClean="0">
                <a:latin typeface="Berlin Sans FB" pitchFamily="34" charset="0"/>
              </a:rPr>
              <a:t>o be</a:t>
            </a:r>
            <a:r>
              <a:rPr lang="id-ID" sz="2000" dirty="0" smtClean="0">
                <a:latin typeface="Berlin Sans FB" pitchFamily="34" charset="0"/>
              </a:rPr>
              <a:t>, t</a:t>
            </a:r>
            <a:r>
              <a:rPr lang="en-US" sz="2000" dirty="0" smtClean="0">
                <a:latin typeface="Berlin Sans FB" pitchFamily="34" charset="0"/>
              </a:rPr>
              <a:t>o live together</a:t>
            </a:r>
            <a:endParaRPr lang="en-US" sz="2000" dirty="0">
              <a:latin typeface="Berlin Sans FB" pitchFamily="34" charset="0"/>
            </a:endParaRPr>
          </a:p>
        </p:txBody>
      </p:sp>
      <p:cxnSp>
        <p:nvCxnSpPr>
          <p:cNvPr id="97" name="Straight Connector 96"/>
          <p:cNvCxnSpPr/>
          <p:nvPr/>
        </p:nvCxnSpPr>
        <p:spPr>
          <a:xfrm flipV="1">
            <a:off x="3408164" y="2038350"/>
            <a:ext cx="2249687" cy="292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V="1">
            <a:off x="5627640" y="1003410"/>
            <a:ext cx="1073208" cy="102541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flipV="1">
            <a:off x="5632769" y="2052331"/>
            <a:ext cx="0" cy="1537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08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93" grpId="0" animBg="1"/>
      <p:bldP spid="9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slide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6508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65"/>
          <a:stretch>
            <a:fillRect/>
          </a:stretch>
        </p:blipFill>
        <p:spPr bwMode="auto">
          <a:xfrm>
            <a:off x="6934200" y="1954213"/>
            <a:ext cx="1822450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nut 3"/>
          <p:cNvSpPr/>
          <p:nvPr/>
        </p:nvSpPr>
        <p:spPr>
          <a:xfrm>
            <a:off x="2590800" y="2163763"/>
            <a:ext cx="3998913" cy="4011612"/>
          </a:xfrm>
          <a:prstGeom prst="donut">
            <a:avLst>
              <a:gd name="adj" fmla="val 721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642552" y="3290829"/>
            <a:ext cx="1873232" cy="1886664"/>
          </a:xfrm>
          <a:prstGeom prst="ellipse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143510" h="114300" prst="softRound"/>
            <a:bevelB w="63500" h="88900"/>
            <a:contourClr>
              <a:schemeClr val="accent2">
                <a:shade val="30000"/>
                <a:satMod val="13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Century Gothic"/>
                <a:cs typeface="Century Gothic"/>
              </a:rPr>
              <a:t>Core subjects</a:t>
            </a:r>
          </a:p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Century Gothic"/>
                <a:cs typeface="Century Gothic"/>
              </a:rPr>
              <a:t>21</a:t>
            </a:r>
            <a:r>
              <a:rPr lang="en-US" sz="1600" b="1" baseline="30000" dirty="0">
                <a:solidFill>
                  <a:schemeClr val="tx1"/>
                </a:solidFill>
                <a:latin typeface="Century Gothic"/>
                <a:cs typeface="Century Gothic"/>
              </a:rPr>
              <a:t>st</a:t>
            </a:r>
            <a:r>
              <a:rPr lang="en-US" sz="1600" b="1" dirty="0">
                <a:solidFill>
                  <a:schemeClr val="tx1"/>
                </a:solidFill>
                <a:latin typeface="Century Gothic"/>
                <a:cs typeface="Century Gothic"/>
              </a:rPr>
              <a:t> Century Context</a:t>
            </a:r>
          </a:p>
        </p:txBody>
      </p:sp>
      <p:sp>
        <p:nvSpPr>
          <p:cNvPr id="6" name="Oval 5"/>
          <p:cNvSpPr/>
          <p:nvPr/>
        </p:nvSpPr>
        <p:spPr>
          <a:xfrm>
            <a:off x="3702316" y="1438794"/>
            <a:ext cx="1666568" cy="1682380"/>
          </a:xfrm>
          <a:prstGeom prst="ellipse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143510" h="114300" prst="softRound"/>
            <a:bevelB w="63500" h="88900"/>
            <a:contourClr>
              <a:schemeClr val="accent2">
                <a:shade val="30000"/>
                <a:satMod val="13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chemeClr val="tx1"/>
                </a:solidFill>
                <a:latin typeface="Century Gothic"/>
                <a:cs typeface="Century Gothic"/>
              </a:rPr>
              <a:t>Learning and Innovation Skills</a:t>
            </a:r>
          </a:p>
        </p:txBody>
      </p:sp>
      <p:sp>
        <p:nvSpPr>
          <p:cNvPr id="7" name="Oval 6"/>
          <p:cNvSpPr/>
          <p:nvPr/>
        </p:nvSpPr>
        <p:spPr>
          <a:xfrm>
            <a:off x="1663358" y="4050518"/>
            <a:ext cx="1764753" cy="1711384"/>
          </a:xfrm>
          <a:prstGeom prst="ellipse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143510" h="114300" prst="softRound"/>
            <a:bevelB w="63500" h="88900"/>
            <a:contourClr>
              <a:schemeClr val="accent2">
                <a:shade val="30000"/>
                <a:satMod val="13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chemeClr val="tx1"/>
                </a:solidFill>
                <a:latin typeface="Century Gothic"/>
                <a:cs typeface="Century Gothic"/>
              </a:rPr>
              <a:t>Digital literacy</a:t>
            </a:r>
          </a:p>
        </p:txBody>
      </p:sp>
      <p:sp>
        <p:nvSpPr>
          <p:cNvPr id="8" name="Oval 7"/>
          <p:cNvSpPr/>
          <p:nvPr/>
        </p:nvSpPr>
        <p:spPr>
          <a:xfrm>
            <a:off x="5615512" y="4050518"/>
            <a:ext cx="1699688" cy="1741056"/>
          </a:xfrm>
          <a:prstGeom prst="ellipse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143510" h="114300" prst="softRound"/>
            <a:bevelB w="63500" h="88900"/>
            <a:contourClr>
              <a:schemeClr val="accent2">
                <a:shade val="30000"/>
                <a:satMod val="13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1"/>
                </a:solidFill>
                <a:latin typeface="Century Gothic"/>
                <a:cs typeface="Century Gothic"/>
              </a:rPr>
              <a:t>Life and career skills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19725" y="993775"/>
            <a:ext cx="178752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Arial" charset="0"/>
              </a:rPr>
              <a:t>Critical thinking</a:t>
            </a:r>
          </a:p>
          <a:p>
            <a:pPr>
              <a:defRPr/>
            </a:pPr>
            <a:r>
              <a:rPr lang="en-US" dirty="0">
                <a:latin typeface="Arial" charset="0"/>
              </a:rPr>
              <a:t>Creativity</a:t>
            </a:r>
          </a:p>
          <a:p>
            <a:pPr>
              <a:defRPr/>
            </a:pPr>
            <a:r>
              <a:rPr lang="en-US" dirty="0">
                <a:latin typeface="Arial" charset="0"/>
              </a:rPr>
              <a:t>Communication</a:t>
            </a:r>
          </a:p>
          <a:p>
            <a:pPr>
              <a:defRPr/>
            </a:pPr>
            <a:r>
              <a:rPr lang="en-US" dirty="0">
                <a:latin typeface="Arial" charset="0"/>
              </a:rPr>
              <a:t>Collaboration</a:t>
            </a:r>
          </a:p>
        </p:txBody>
      </p:sp>
      <p:sp>
        <p:nvSpPr>
          <p:cNvPr id="8210" name="TextBox 9"/>
          <p:cNvSpPr txBox="1">
            <a:spLocks noChangeArrowheads="1"/>
          </p:cNvSpPr>
          <p:nvPr/>
        </p:nvSpPr>
        <p:spPr bwMode="auto">
          <a:xfrm>
            <a:off x="169863" y="4500563"/>
            <a:ext cx="1347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dirty="0"/>
              <a:t>Information</a:t>
            </a:r>
          </a:p>
          <a:p>
            <a:r>
              <a:rPr lang="en-US" dirty="0"/>
              <a:t>Media, and</a:t>
            </a:r>
          </a:p>
          <a:p>
            <a:r>
              <a:rPr lang="en-US" dirty="0"/>
              <a:t>ICT literacy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3490913"/>
            <a:ext cx="1673225" cy="2092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latin typeface="Arial" charset="0"/>
              </a:rPr>
              <a:t>Flexibility</a:t>
            </a:r>
          </a:p>
          <a:p>
            <a:pPr>
              <a:defRPr/>
            </a:pPr>
            <a:r>
              <a:rPr lang="en-US" sz="1600" dirty="0">
                <a:latin typeface="Arial" charset="0"/>
              </a:rPr>
              <a:t>Initiative</a:t>
            </a:r>
          </a:p>
          <a:p>
            <a:pPr>
              <a:defRPr/>
            </a:pPr>
            <a:r>
              <a:rPr lang="en-US" sz="1600" dirty="0">
                <a:latin typeface="Arial" charset="0"/>
              </a:rPr>
              <a:t>Leadership</a:t>
            </a:r>
          </a:p>
          <a:p>
            <a:pPr>
              <a:defRPr/>
            </a:pPr>
            <a:r>
              <a:rPr lang="en-US" sz="1600" dirty="0">
                <a:latin typeface="Arial" charset="0"/>
              </a:rPr>
              <a:t>Social-skills</a:t>
            </a:r>
          </a:p>
          <a:p>
            <a:pPr>
              <a:defRPr/>
            </a:pPr>
            <a:r>
              <a:rPr lang="en-US" sz="1600" dirty="0">
                <a:latin typeface="Arial" charset="0"/>
              </a:rPr>
              <a:t>Cross cultural</a:t>
            </a:r>
          </a:p>
          <a:p>
            <a:pPr>
              <a:defRPr/>
            </a:pPr>
            <a:r>
              <a:rPr lang="en-US" sz="1600" dirty="0">
                <a:latin typeface="Arial" charset="0"/>
              </a:rPr>
              <a:t>Productivity</a:t>
            </a:r>
          </a:p>
          <a:p>
            <a:pPr>
              <a:defRPr/>
            </a:pPr>
            <a:r>
              <a:rPr lang="en-US" sz="1600" dirty="0">
                <a:latin typeface="Arial" charset="0"/>
              </a:rPr>
              <a:t>Accountability</a:t>
            </a:r>
          </a:p>
          <a:p>
            <a:pPr>
              <a:defRPr/>
            </a:pPr>
            <a:r>
              <a:rPr lang="en-US" sz="1600" dirty="0">
                <a:latin typeface="Arial" charset="0"/>
              </a:rPr>
              <a:t>Life-long </a:t>
            </a:r>
            <a:r>
              <a:rPr lang="en-US" sz="1600" dirty="0" err="1">
                <a:latin typeface="Arial" charset="0"/>
              </a:rPr>
              <a:t>learne</a:t>
            </a:r>
            <a:r>
              <a:rPr lang="id-ID" dirty="0">
                <a:latin typeface="Arial" charset="0"/>
              </a:rPr>
              <a:t>r</a:t>
            </a:r>
            <a:endParaRPr lang="en-US" dirty="0">
              <a:latin typeface="Arial" charset="0"/>
            </a:endParaRPr>
          </a:p>
        </p:txBody>
      </p:sp>
      <p:pic>
        <p:nvPicPr>
          <p:cNvPr id="82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381000"/>
            <a:ext cx="1581150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3" name="Title 1"/>
          <p:cNvSpPr txBox="1">
            <a:spLocks/>
          </p:cNvSpPr>
          <p:nvPr/>
        </p:nvSpPr>
        <p:spPr bwMode="auto">
          <a:xfrm>
            <a:off x="2133600" y="285750"/>
            <a:ext cx="7010400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3200" b="1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Kecakapan Hidup Abad 21</a:t>
            </a:r>
            <a:endParaRPr lang="id-ID" sz="3200" b="1">
              <a:latin typeface="Century Gothic" pitchFamily="34" charset="0"/>
              <a:ea typeface="Century Gothic" pitchFamily="34" charset="0"/>
              <a:cs typeface="Century Gothic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 rot="1355416">
            <a:off x="3116962" y="2789875"/>
            <a:ext cx="2920587" cy="2898401"/>
          </a:xfrm>
          <a:prstGeom prst="ellipse">
            <a:avLst/>
          </a:prstGeom>
          <a:noFill/>
        </p:spPr>
        <p:txBody>
          <a:bodyPr spcFirstLastPara="1" wrap="none">
            <a:prstTxWarp prst="textCircle">
              <a:avLst/>
            </a:prstTxWarp>
            <a:spAutoFit/>
          </a:bodyPr>
          <a:lstStyle/>
          <a:p>
            <a:pPr algn="dist">
              <a:defRPr/>
            </a:pPr>
            <a:r>
              <a:rPr lang="id-ID" b="1" dirty="0">
                <a:solidFill>
                  <a:srgbClr val="0070C0"/>
                </a:solidFill>
                <a:latin typeface="Century Gothic"/>
                <a:cs typeface="Century Gothic"/>
              </a:rPr>
              <a:t>S</a:t>
            </a:r>
            <a:r>
              <a:rPr lang="en-US" b="1" dirty="0" err="1">
                <a:solidFill>
                  <a:srgbClr val="0070C0"/>
                </a:solidFill>
                <a:latin typeface="Century Gothic"/>
                <a:cs typeface="Century Gothic"/>
              </a:rPr>
              <a:t>piritual</a:t>
            </a:r>
            <a:r>
              <a:rPr lang="en-US" b="1" dirty="0">
                <a:solidFill>
                  <a:srgbClr val="0070C0"/>
                </a:solidFill>
                <a:latin typeface="Century Gothic"/>
                <a:cs typeface="Century Gothic"/>
              </a:rPr>
              <a:t>           </a:t>
            </a:r>
            <a:r>
              <a:rPr lang="en-US" b="1" dirty="0" err="1">
                <a:solidFill>
                  <a:srgbClr val="0070C0"/>
                </a:solidFill>
                <a:latin typeface="Century Gothic"/>
                <a:cs typeface="Century Gothic"/>
              </a:rPr>
              <a:t>Sosial</a:t>
            </a:r>
            <a:r>
              <a:rPr lang="en-US" b="1" dirty="0">
                <a:solidFill>
                  <a:srgbClr val="0070C0"/>
                </a:solidFill>
                <a:latin typeface="Century Gothic"/>
                <a:cs typeface="Century Gothic"/>
              </a:rPr>
              <a:t>           Knowledge              Skills</a:t>
            </a:r>
            <a:endParaRPr lang="en-US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entury Gothic"/>
              <a:cs typeface="Century Gothi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9863" y="1898650"/>
            <a:ext cx="2289175" cy="132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latin typeface="Arial" charset="0"/>
              </a:rPr>
              <a:t>21</a:t>
            </a:r>
            <a:r>
              <a:rPr lang="en-US" sz="1600" b="1" baseline="30000" dirty="0">
                <a:latin typeface="Arial" charset="0"/>
              </a:rPr>
              <a:t>st</a:t>
            </a:r>
            <a:r>
              <a:rPr lang="en-US" sz="1600" b="1" dirty="0">
                <a:latin typeface="Arial" charset="0"/>
              </a:rPr>
              <a:t> Century learning: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1600" b="1" dirty="0">
                <a:latin typeface="Arial" charset="0"/>
              </a:rPr>
              <a:t>To know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1600" b="1" dirty="0">
                <a:latin typeface="Arial" charset="0"/>
              </a:rPr>
              <a:t>To do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1600" b="1" dirty="0">
                <a:latin typeface="Arial" charset="0"/>
              </a:rPr>
              <a:t>To be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1600" b="1" dirty="0">
                <a:latin typeface="Arial" charset="0"/>
              </a:rPr>
              <a:t>To live together</a:t>
            </a:r>
          </a:p>
        </p:txBody>
      </p:sp>
      <p:pic>
        <p:nvPicPr>
          <p:cNvPr id="82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5424488"/>
            <a:ext cx="1309687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7" name="TextBox 1"/>
          <p:cNvSpPr txBox="1">
            <a:spLocks noChangeArrowheads="1"/>
          </p:cNvSpPr>
          <p:nvPr/>
        </p:nvSpPr>
        <p:spPr bwMode="auto">
          <a:xfrm>
            <a:off x="6754813" y="6137275"/>
            <a:ext cx="13954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id-ID" sz="1200" dirty="0">
                <a:solidFill>
                  <a:schemeClr val="bg1"/>
                </a:solidFill>
              </a:rPr>
              <a:t>(Puskurbuk:2016)</a:t>
            </a:r>
          </a:p>
        </p:txBody>
      </p:sp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129240"/>
            <a:ext cx="2133600" cy="365125"/>
          </a:xfrm>
        </p:spPr>
        <p:txBody>
          <a:bodyPr/>
          <a:lstStyle/>
          <a:p>
            <a:fld id="{99A17DDC-BAA8-4270-A048-1FC5E77155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22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81847953"/>
              </p:ext>
            </p:extLst>
          </p:nvPr>
        </p:nvGraphicFramePr>
        <p:xfrm>
          <a:off x="-304800" y="1357671"/>
          <a:ext cx="6907048" cy="4624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val 3"/>
          <p:cNvSpPr/>
          <p:nvPr/>
        </p:nvSpPr>
        <p:spPr>
          <a:xfrm>
            <a:off x="519551" y="1099597"/>
            <a:ext cx="5416952" cy="5405377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273" y="729206"/>
            <a:ext cx="6296771" cy="612879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1343414">
            <a:off x="1870812" y="2332974"/>
            <a:ext cx="2562657" cy="2674234"/>
          </a:xfrm>
          <a:prstGeom prst="ellipse">
            <a:avLst/>
          </a:prstGeom>
          <a:noFill/>
        </p:spPr>
        <p:txBody>
          <a:bodyPr spcFirstLastPara="1" wrap="none">
            <a:prstTxWarp prst="textCircle">
              <a:avLst/>
            </a:prstTxWarp>
            <a:spAutoFit/>
          </a:bodyPr>
          <a:lstStyle/>
          <a:p>
            <a:pPr algn="dist">
              <a:defRPr/>
            </a:pP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Pembelajaran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yang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bermakna</a:t>
            </a:r>
            <a:endParaRPr lang="en-US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1509712"/>
            <a:ext cx="2514599" cy="4510088"/>
          </a:xfrm>
          <a:prstGeom prst="rect">
            <a:avLst/>
          </a:prstGeom>
          <a:solidFill>
            <a:schemeClr val="bg2"/>
          </a:solidFill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pPr marL="342900" indent="-342900">
              <a:buAutoNum type="arabicPeriod"/>
            </a:pP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Pembelajaran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yang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bermakna</a:t>
            </a:r>
            <a:endParaRPr lang="en-US" sz="1800" b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marL="342900" indent="-342900">
              <a:buAutoNum type="arabicPeriod"/>
            </a:pP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Ekosistem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budaya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sekolah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yang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sehat</a:t>
            </a:r>
            <a:endParaRPr lang="en-US" sz="1800" b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marL="342900" indent="-342900">
              <a:buAutoNum type="arabicPeriod"/>
            </a:pP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Guru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sebagai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panutan</a:t>
            </a:r>
            <a:endParaRPr lang="en-US" sz="1800" b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marL="342900" indent="-342900">
              <a:buAutoNum type="arabicPeriod"/>
            </a:pP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Lingkungan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keluarga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masyarakat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yang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memperkuat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penumbuhan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nilai-nilai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karakter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dan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budi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pekerti</a:t>
            </a:r>
            <a:r>
              <a:rPr lang="en-US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1800" b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anak</a:t>
            </a:r>
            <a:endParaRPr lang="en-US" sz="1800" b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  <a:p>
            <a:pPr marL="342900" indent="-342900">
              <a:buAutoNum type="arabicPeriod"/>
            </a:pPr>
            <a:endParaRPr lang="en-US" sz="1800" b="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3913" y="84277"/>
            <a:ext cx="7764287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Penumbuhan</a:t>
            </a:r>
            <a:r>
              <a:rPr 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 </a:t>
            </a:r>
            <a:r>
              <a:rPr lang="en-US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Avenir Next" charset="0"/>
                <a:cs typeface="Avenir Next" charset="0"/>
              </a:rPr>
              <a:t>Karakter</a:t>
            </a:r>
            <a:endParaRPr lang="en-US" sz="2800" dirty="0">
              <a:solidFill>
                <a:schemeClr val="accent5"/>
              </a:solidFill>
              <a:latin typeface="Century Gothic" panose="020B0502020202020204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9" name="Oval 8"/>
          <p:cNvSpPr/>
          <p:nvPr/>
        </p:nvSpPr>
        <p:spPr>
          <a:xfrm rot="1343414">
            <a:off x="124200" y="387135"/>
            <a:ext cx="6222466" cy="6284653"/>
          </a:xfrm>
          <a:prstGeom prst="ellipse">
            <a:avLst/>
          </a:prstGeom>
          <a:noFill/>
        </p:spPr>
        <p:txBody>
          <a:bodyPr spcFirstLastPara="1" wrap="none">
            <a:prstTxWarp prst="textCircle">
              <a:avLst/>
            </a:prstTxWarp>
            <a:spAutoFit/>
          </a:bodyPr>
          <a:lstStyle/>
          <a:p>
            <a:pPr algn="dist">
              <a:defRPr/>
            </a:pP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Ekosistem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dan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budaya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sekolah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yang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sehat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                                   Guru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sebagai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panutan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 </a:t>
            </a:r>
            <a:endParaRPr lang="en-US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0" name="Oval 9"/>
          <p:cNvSpPr/>
          <p:nvPr/>
        </p:nvSpPr>
        <p:spPr>
          <a:xfrm rot="18209937">
            <a:off x="-796460" y="578646"/>
            <a:ext cx="6611858" cy="6576971"/>
          </a:xfrm>
          <a:prstGeom prst="ellipse">
            <a:avLst/>
          </a:prstGeom>
          <a:noFill/>
        </p:spPr>
        <p:txBody>
          <a:bodyPr spcFirstLastPara="1" wrap="none">
            <a:prstTxWarp prst="textCircle">
              <a:avLst/>
            </a:prstTxWarp>
            <a:spAutoFit/>
          </a:bodyPr>
          <a:lstStyle/>
          <a:p>
            <a:pPr algn="dist">
              <a:defRPr/>
            </a:pP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Lingkungan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keluarga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dan</a:t>
            </a:r>
            <a:r>
              <a:rPr lang="en-US" b="1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b="1" dirty="0" err="1" smtClean="0">
                <a:latin typeface="Avenir Book" charset="0"/>
                <a:ea typeface="Avenir Book" charset="0"/>
                <a:cs typeface="Avenir Book" charset="0"/>
              </a:rPr>
              <a:t>masyarakat</a:t>
            </a:r>
            <a:endParaRPr lang="en-US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33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493532" y="1325880"/>
            <a:ext cx="1975618" cy="502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123786" tIns="61892" rIns="123786" bIns="61892" rtlCol="0" anchor="ctr">
            <a:normAutofit fontScale="40000" lnSpcReduction="20000"/>
          </a:bodyPr>
          <a:lstStyle>
            <a:lvl1pPr algn="ctr" defTabSz="386815" rtl="0" eaLnBrk="1" latinLnBrk="0" hangingPunct="1">
              <a:spcBef>
                <a:spcPct val="0"/>
              </a:spcBef>
              <a:buNone/>
              <a:defRPr sz="37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Religius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Jujur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Toleransi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Disiplin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Kerja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Keras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Kreatif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Mandiri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Demokratis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Rasa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Ingin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Tahu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Semangat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Kebangsaan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Cinta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Tanah Air</a:t>
            </a: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Menghargai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Prestasi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Bersahabat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/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Komunikatif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Cinta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Damai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Gemar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Membaca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Peduli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Lingkungan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Peduli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Sosial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Tanggung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Jawab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(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dan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lain-lain)</a:t>
            </a:r>
          </a:p>
          <a:p>
            <a:pPr defTabSz="464178"/>
            <a:endParaRPr lang="en-US" sz="32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endParaRPr lang="en-US" sz="32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endParaRPr lang="en-US" sz="32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330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Nilai-nilai</a:t>
            </a:r>
            <a:r>
              <a:rPr lang="en-US" sz="3330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330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Karakter</a:t>
            </a:r>
            <a:endParaRPr lang="en-US" sz="3330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64964920"/>
              </p:ext>
            </p:extLst>
          </p:nvPr>
        </p:nvGraphicFramePr>
        <p:xfrm>
          <a:off x="717953" y="1798270"/>
          <a:ext cx="2413868" cy="3459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hevron 6"/>
          <p:cNvSpPr/>
          <p:nvPr/>
        </p:nvSpPr>
        <p:spPr>
          <a:xfrm>
            <a:off x="3177156" y="3250496"/>
            <a:ext cx="445121" cy="417616"/>
          </a:xfrm>
          <a:prstGeom prst="chevron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 defTabSz="548640"/>
            <a:endParaRPr lang="en-US" sz="216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" name="Chevron 7"/>
          <p:cNvSpPr/>
          <p:nvPr/>
        </p:nvSpPr>
        <p:spPr>
          <a:xfrm>
            <a:off x="5315366" y="3250496"/>
            <a:ext cx="445121" cy="417616"/>
          </a:xfrm>
          <a:prstGeom prst="chevron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 defTabSz="548640"/>
            <a:endParaRPr lang="en-US" sz="216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9056" y="5667500"/>
            <a:ext cx="185166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Filosofi</a:t>
            </a:r>
            <a:r>
              <a:rPr lang="en-US" sz="132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Pendidikan</a:t>
            </a:r>
            <a:r>
              <a:rPr lang="en-US" sz="132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Karakter</a:t>
            </a:r>
            <a:endParaRPr lang="en-US" sz="132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algn="ctr" defTabSz="548640"/>
            <a:r>
              <a:rPr lang="en-US" sz="132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Ki </a:t>
            </a:r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Hajar</a:t>
            </a:r>
            <a:r>
              <a:rPr lang="en-US" sz="132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Dewantara</a:t>
            </a:r>
            <a:endParaRPr lang="en-US" sz="132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0762" y="5652745"/>
            <a:ext cx="2094780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Kristalisasi</a:t>
            </a:r>
            <a:r>
              <a:rPr lang="en-US" sz="132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Nilai-Nilai</a:t>
            </a:r>
            <a:endParaRPr lang="en-US" sz="132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0807" y="2895600"/>
            <a:ext cx="6481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10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(</a:t>
            </a:r>
            <a:r>
              <a:rPr lang="en-US" sz="1100" b="1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Etika</a:t>
            </a:r>
            <a:r>
              <a:rPr lang="en-US" sz="110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75330" y="3739000"/>
            <a:ext cx="880928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26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(</a:t>
            </a:r>
            <a:r>
              <a:rPr lang="en-US" sz="1260" b="1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Literasi</a:t>
            </a:r>
            <a:r>
              <a:rPr lang="en-US" sz="126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965" y="3455313"/>
            <a:ext cx="10828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10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 (</a:t>
            </a:r>
            <a:r>
              <a:rPr lang="en-US" sz="1100" b="1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Kinestetika</a:t>
            </a:r>
            <a:r>
              <a:rPr lang="en-US" sz="110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)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27518" y="4572000"/>
            <a:ext cx="99473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26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(</a:t>
            </a:r>
            <a:r>
              <a:rPr lang="en-US" sz="1260" b="1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Estetika</a:t>
            </a:r>
            <a:r>
              <a:rPr lang="en-US" sz="126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8381" y="605694"/>
            <a:ext cx="645930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40"/>
            <a:r>
              <a:rPr lang="en-US" sz="2160" b="1" dirty="0">
                <a:solidFill>
                  <a:srgbClr val="0070C0"/>
                </a:solidFill>
                <a:latin typeface="Helvetica Neue" charset="0"/>
                <a:ea typeface="Helvetica Neue" charset="0"/>
                <a:cs typeface="Helvetica Neue" charset="0"/>
              </a:rPr>
              <a:t>PENGEMBANGAN NILAI-NILAI KARAKTER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17025" y="1012379"/>
            <a:ext cx="4635661" cy="118121"/>
            <a:chOff x="0" y="2631522"/>
            <a:chExt cx="15040549" cy="828013"/>
          </a:xfrm>
        </p:grpSpPr>
        <p:grpSp>
          <p:nvGrpSpPr>
            <p:cNvPr id="18" name="Group 17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20" name="Rectangle 19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08610" indent="-308610" algn="ctr" defTabSz="548640">
                  <a:buFont typeface="+mj-lt"/>
                  <a:buAutoNum type="arabicPeriod"/>
                </a:pPr>
                <a:endParaRPr lang="en-US" sz="1435">
                  <a:solidFill>
                    <a:prstClr val="white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2" name="Parallelogram 21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08610" indent="-308610" algn="ctr" defTabSz="548640">
                  <a:buFont typeface="+mj-lt"/>
                  <a:buAutoNum type="arabicPeriod"/>
                </a:pPr>
                <a:endParaRPr lang="en-US" sz="1435">
                  <a:solidFill>
                    <a:prstClr val="white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19" name="Parallelogram 18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08610" indent="-308610" algn="ctr" defTabSz="548640">
                <a:buFont typeface="+mj-lt"/>
                <a:buAutoNum type="arabicPeriod"/>
              </a:pPr>
              <a:endParaRPr lang="en-US" sz="1435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aphicFrame>
        <p:nvGraphicFramePr>
          <p:cNvPr id="28" name="Diagram 27"/>
          <p:cNvGraphicFramePr/>
          <p:nvPr>
            <p:extLst>
              <p:ext uri="{D42A27DB-BD31-4B8C-83A1-F6EECF244321}">
                <p14:modId xmlns:p14="http://schemas.microsoft.com/office/powerpoint/2010/main" val="2262416411"/>
              </p:ext>
            </p:extLst>
          </p:nvPr>
        </p:nvGraphicFramePr>
        <p:xfrm>
          <a:off x="5606358" y="1165221"/>
          <a:ext cx="2897915" cy="4210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6267782" y="6204629"/>
            <a:ext cx="2392912" cy="821763"/>
          </a:xfrm>
          <a:prstGeom prst="rect">
            <a:avLst/>
          </a:prstGeom>
          <a:noFill/>
          <a:ln>
            <a:noFill/>
          </a:ln>
        </p:spPr>
        <p:txBody>
          <a:bodyPr wrap="square" lIns="82296" tIns="41148" rIns="82296" bIns="41148" rtlCol="0">
            <a:spAutoFit/>
          </a:bodyPr>
          <a:lstStyle/>
          <a:p>
            <a:pPr defTabSz="548640"/>
            <a:r>
              <a:rPr lang="id-ID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*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Nilai-nilai</a:t>
            </a:r>
            <a:r>
              <a:rPr lang="en-US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d-ID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utama 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disesuaikan</a:t>
            </a:r>
            <a:r>
              <a:rPr lang="en-US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dengan</a:t>
            </a:r>
            <a:r>
              <a:rPr lang="en-US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GNRM, </a:t>
            </a:r>
            <a:endParaRPr lang="id-ID" sz="1200" dirty="0">
              <a:solidFill>
                <a:prstClr val="black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defTabSz="548640"/>
            <a:r>
              <a:rPr lang="id-ID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kearifan</a:t>
            </a:r>
            <a:r>
              <a:rPr lang="en-US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lokal</a:t>
            </a:r>
            <a:r>
              <a:rPr lang="en-US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d-ID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dan 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kreativitas</a:t>
            </a:r>
            <a:r>
              <a:rPr lang="en-US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sekolah</a:t>
            </a:r>
            <a:endParaRPr lang="en-US" sz="1200" b="1" dirty="0">
              <a:solidFill>
                <a:prstClr val="black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defTabSz="548640"/>
            <a:endParaRPr lang="en-AU" sz="1200" dirty="0">
              <a:solidFill>
                <a:prstClr val="black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21" name="Content Placeholder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58276"/>
            <a:ext cx="1476723" cy="76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765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272754" y="1410414"/>
            <a:ext cx="6271046" cy="4761786"/>
            <a:chOff x="2611405" y="1181809"/>
            <a:chExt cx="5420924" cy="4761786"/>
          </a:xfrm>
        </p:grpSpPr>
        <p:grpSp>
          <p:nvGrpSpPr>
            <p:cNvPr id="23" name="Group 22"/>
            <p:cNvGrpSpPr/>
            <p:nvPr/>
          </p:nvGrpSpPr>
          <p:grpSpPr>
            <a:xfrm>
              <a:off x="2611405" y="1181809"/>
              <a:ext cx="5420924" cy="4761786"/>
              <a:chOff x="2611405" y="1181809"/>
              <a:chExt cx="5420924" cy="4761786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2611405" y="1375450"/>
                <a:ext cx="5420922" cy="4546379"/>
                <a:chOff x="2608261" y="1375450"/>
                <a:chExt cx="5142368" cy="4546379"/>
              </a:xfrm>
            </p:grpSpPr>
            <p:sp>
              <p:nvSpPr>
                <p:cNvPr id="5" name="Cube 4"/>
                <p:cNvSpPr/>
                <p:nvPr/>
              </p:nvSpPr>
              <p:spPr>
                <a:xfrm>
                  <a:off x="2608261" y="1375455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chemeClr val="tx1">
                    <a:alpha val="50196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bg1"/>
                      </a:solidFill>
                    </a:rPr>
                    <a:t>Mengingat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" name="Cube 5"/>
                <p:cNvSpPr/>
                <p:nvPr/>
              </p:nvSpPr>
              <p:spPr>
                <a:xfrm>
                  <a:off x="3194889" y="1375453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chemeClr val="accent5">
                    <a:lumMod val="75000"/>
                    <a:alpha val="50196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bg1"/>
                      </a:solidFill>
                    </a:rPr>
                    <a:t>Memahami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" name="Cube 6"/>
                <p:cNvSpPr/>
                <p:nvPr/>
              </p:nvSpPr>
              <p:spPr>
                <a:xfrm>
                  <a:off x="3781516" y="1375453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rgbClr val="00B0F0">
                    <a:alpha val="50196"/>
                  </a:srgb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bg1"/>
                      </a:solidFill>
                    </a:rPr>
                    <a:t>Menerapkan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" name="Cube 7"/>
                <p:cNvSpPr/>
                <p:nvPr/>
              </p:nvSpPr>
              <p:spPr>
                <a:xfrm>
                  <a:off x="4368144" y="1375452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chemeClr val="accent6">
                    <a:lumMod val="60000"/>
                    <a:lumOff val="40000"/>
                    <a:alpha val="50196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ysClr val="windowText" lastClr="000000"/>
                      </a:solidFill>
                    </a:rPr>
                    <a:t>Menganalisis</a:t>
                  </a:r>
                  <a:endParaRPr lang="en-US" b="1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" name="Cube 8"/>
                <p:cNvSpPr/>
                <p:nvPr/>
              </p:nvSpPr>
              <p:spPr>
                <a:xfrm>
                  <a:off x="4954772" y="1375452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rgbClr val="FFFF00">
                    <a:alpha val="50196"/>
                  </a:srgb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tx1"/>
                      </a:solidFill>
                    </a:rPr>
                    <a:t>Mengevaluasi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Cube 9"/>
                <p:cNvSpPr/>
                <p:nvPr/>
              </p:nvSpPr>
              <p:spPr>
                <a:xfrm>
                  <a:off x="5563556" y="1375453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chemeClr val="accent4">
                    <a:lumMod val="20000"/>
                    <a:lumOff val="80000"/>
                    <a:alpha val="50196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tx1"/>
                      </a:solidFill>
                    </a:rPr>
                    <a:t>Mencipta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Parallelogram 11"/>
                <p:cNvSpPr/>
                <p:nvPr/>
              </p:nvSpPr>
              <p:spPr>
                <a:xfrm>
                  <a:off x="3490551" y="1375450"/>
                  <a:ext cx="4253915" cy="841829"/>
                </a:xfrm>
                <a:prstGeom prst="parallelogram">
                  <a:avLst>
                    <a:gd name="adj" fmla="val 99803"/>
                  </a:avLst>
                </a:prstGeom>
                <a:solidFill>
                  <a:schemeClr val="accent4">
                    <a:lumMod val="50000"/>
                    <a:alpha val="38824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b="1" dirty="0" smtClean="0">
                      <a:solidFill>
                        <a:schemeClr val="bg1"/>
                      </a:solidFill>
                    </a:rPr>
                    <a:t>KONTEKS</a:t>
                  </a:r>
                </a:p>
                <a:p>
                  <a:pPr algn="ctr"/>
                  <a:r>
                    <a:rPr lang="en-GB" b="1" dirty="0" smtClean="0">
                      <a:solidFill>
                        <a:schemeClr val="bg1"/>
                      </a:solidFill>
                    </a:rPr>
                    <a:t>DI</a:t>
                  </a:r>
                  <a:r>
                    <a:rPr lang="en-US" b="1" dirty="0" smtClean="0">
                      <a:solidFill>
                        <a:schemeClr val="bg1"/>
                      </a:solidFill>
                    </a:rPr>
                    <a:t> KELAS</a:t>
                  </a:r>
                  <a:endParaRPr lang="en-GB" b="1" dirty="0" smtClean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" name="Parallelogram 12"/>
                <p:cNvSpPr/>
                <p:nvPr/>
              </p:nvSpPr>
              <p:spPr>
                <a:xfrm>
                  <a:off x="2814287" y="2239047"/>
                  <a:ext cx="4166578" cy="841829"/>
                </a:xfrm>
                <a:prstGeom prst="parallelogram">
                  <a:avLst>
                    <a:gd name="adj" fmla="val 99803"/>
                  </a:avLst>
                </a:prstGeom>
                <a:solidFill>
                  <a:schemeClr val="accent4">
                    <a:lumMod val="40000"/>
                    <a:lumOff val="60000"/>
                    <a:alpha val="38824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b="1" dirty="0" smtClean="0">
                      <a:solidFill>
                        <a:schemeClr val="bg1"/>
                      </a:solidFill>
                    </a:rPr>
                    <a:t>KONTEKS</a:t>
                  </a:r>
                </a:p>
                <a:p>
                  <a:pPr algn="ctr"/>
                  <a:r>
                    <a:rPr lang="en-GB" b="1" dirty="0" smtClean="0">
                      <a:solidFill>
                        <a:schemeClr val="bg1"/>
                      </a:solidFill>
                    </a:rPr>
                    <a:t>DI LUAR</a:t>
                  </a:r>
                  <a:r>
                    <a:rPr lang="en-US" b="1" dirty="0" smtClean="0">
                      <a:solidFill>
                        <a:schemeClr val="bg1"/>
                      </a:solidFill>
                    </a:rPr>
                    <a:t> KELAS</a:t>
                  </a:r>
                  <a:endParaRPr lang="en-GB" b="1" dirty="0" smtClean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4" name="Parallelogram 13"/>
              <p:cNvSpPr/>
              <p:nvPr/>
            </p:nvSpPr>
            <p:spPr>
              <a:xfrm rot="5400000" flipV="1">
                <a:off x="5961919" y="3873184"/>
                <a:ext cx="2452912" cy="1687909"/>
              </a:xfrm>
              <a:prstGeom prst="parallelogram">
                <a:avLst>
                  <a:gd name="adj" fmla="val 10203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6" name="Parallelogram 15"/>
              <p:cNvSpPr/>
              <p:nvPr/>
            </p:nvSpPr>
            <p:spPr>
              <a:xfrm rot="5400000" flipV="1">
                <a:off x="5953845" y="3144056"/>
                <a:ext cx="2452912" cy="1687909"/>
              </a:xfrm>
              <a:prstGeom prst="parallelogram">
                <a:avLst>
                  <a:gd name="adj" fmla="val 10203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7" name="Parallelogram 16"/>
              <p:cNvSpPr/>
              <p:nvPr/>
            </p:nvSpPr>
            <p:spPr>
              <a:xfrm rot="5400000" flipV="1">
                <a:off x="5940965" y="2391229"/>
                <a:ext cx="2452912" cy="1687909"/>
              </a:xfrm>
              <a:prstGeom prst="parallelogram">
                <a:avLst>
                  <a:gd name="adj" fmla="val 102037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8" name="Parallelogram 17"/>
              <p:cNvSpPr/>
              <p:nvPr/>
            </p:nvSpPr>
            <p:spPr>
              <a:xfrm rot="5400000" flipV="1">
                <a:off x="5955479" y="1698383"/>
                <a:ext cx="2452912" cy="1687909"/>
              </a:xfrm>
              <a:prstGeom prst="parallelogram">
                <a:avLst>
                  <a:gd name="adj" fmla="val 10203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8843136">
                <a:off x="6603098" y="3870823"/>
                <a:ext cx="2220686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 smtClean="0">
                    <a:solidFill>
                      <a:schemeClr val="bg1"/>
                    </a:solidFill>
                  </a:rPr>
                  <a:t>Faktual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18843136">
                <a:off x="6448298" y="3231633"/>
                <a:ext cx="2220686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 smtClean="0">
                    <a:solidFill>
                      <a:schemeClr val="bg1"/>
                    </a:solidFill>
                  </a:rPr>
                  <a:t>Konseptual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 rot="18843136">
                <a:off x="6301187" y="2623566"/>
                <a:ext cx="2220686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 smtClean="0"/>
                  <a:t>Prosedural</a:t>
                </a:r>
                <a:endParaRPr lang="en-US" sz="2400" b="1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18843136">
                <a:off x="6246133" y="1984375"/>
                <a:ext cx="2220686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 smtClean="0"/>
                  <a:t>Metakognitif</a:t>
                </a:r>
                <a:endParaRPr lang="en-US" sz="2400" b="1" dirty="0"/>
              </a:p>
            </p:txBody>
          </p:sp>
        </p:grpSp>
        <p:sp>
          <p:nvSpPr>
            <p:cNvPr id="24" name="Cube 23"/>
            <p:cNvSpPr/>
            <p:nvPr/>
          </p:nvSpPr>
          <p:spPr>
            <a:xfrm>
              <a:off x="4428748" y="2267690"/>
              <a:ext cx="2719548" cy="2961292"/>
            </a:xfrm>
            <a:prstGeom prst="cube">
              <a:avLst>
                <a:gd name="adj" fmla="val 28734"/>
              </a:avLst>
            </a:prstGeom>
            <a:solidFill>
              <a:srgbClr val="FF0000">
                <a:alpha val="3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958554" y="152400"/>
            <a:ext cx="49094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 smtClean="0"/>
              <a:t>Pembelajaran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dan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Penilaian</a:t>
            </a:r>
            <a:r>
              <a:rPr lang="en-GB" sz="3200" b="1" dirty="0" smtClean="0"/>
              <a:t> HOTS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8253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/>
              <a:t>Pelajari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Pahami</a:t>
            </a:r>
            <a:r>
              <a:rPr lang="en-US" dirty="0" smtClean="0"/>
              <a:t> </a:t>
            </a:r>
            <a:r>
              <a:rPr lang="en-US" dirty="0" err="1" smtClean="0"/>
              <a:t>Dokumen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Hal-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smtClean="0"/>
              <a:t>Program </a:t>
            </a:r>
            <a:r>
              <a:rPr lang="en-US" dirty="0" err="1" smtClean="0"/>
              <a:t>Tahunan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Progaram</a:t>
            </a:r>
            <a:r>
              <a:rPr lang="en-US" dirty="0" smtClean="0"/>
              <a:t> Semester </a:t>
            </a:r>
            <a:r>
              <a:rPr lang="en-US" dirty="0" err="1"/>
              <a:t>adalah</a:t>
            </a:r>
            <a:r>
              <a:rPr lang="en-US" dirty="0"/>
              <a:t>: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Kalender</a:t>
            </a:r>
            <a:r>
              <a:rPr lang="en-US" dirty="0" smtClean="0"/>
              <a:t> </a:t>
            </a:r>
            <a:r>
              <a:rPr lang="en-US" dirty="0" err="1"/>
              <a:t>akademik</a:t>
            </a:r>
            <a:r>
              <a:rPr lang="en-US" dirty="0"/>
              <a:t> yang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resmi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dinas</a:t>
            </a:r>
            <a:r>
              <a:rPr lang="en-US" dirty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provinsi</a:t>
            </a:r>
            <a:r>
              <a:rPr lang="en-US" dirty="0" smtClean="0"/>
              <a:t> </a:t>
            </a:r>
            <a:r>
              <a:rPr lang="en-US" dirty="0" err="1" smtClean="0"/>
              <a:t>JawaBarat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Kurikulum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Silabus</a:t>
            </a:r>
            <a:endParaRPr lang="en-US" dirty="0" smtClean="0"/>
          </a:p>
          <a:p>
            <a:pPr marL="514350" indent="-514350">
              <a:buAutoNum type="arabicPeriod"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7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/>
              <a:t>Dokumen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Permendikbud</a:t>
            </a:r>
            <a:r>
              <a:rPr lang="en-US" sz="2000" dirty="0" smtClean="0"/>
              <a:t> </a:t>
            </a:r>
            <a:r>
              <a:rPr lang="en-US" sz="2000" dirty="0"/>
              <a:t>No. 59/2014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Kurikulum</a:t>
            </a:r>
            <a:r>
              <a:rPr lang="en-US" sz="2000" dirty="0"/>
              <a:t> 2013 SMA/MA (</a:t>
            </a:r>
            <a:r>
              <a:rPr lang="en-US" sz="2000" dirty="0" err="1"/>
              <a:t>Struktur</a:t>
            </a:r>
            <a:r>
              <a:rPr lang="en-US" sz="2000" dirty="0"/>
              <a:t> </a:t>
            </a:r>
            <a:r>
              <a:rPr lang="en-US" sz="2000" dirty="0" err="1"/>
              <a:t>Kurikulum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Kompetensi</a:t>
            </a:r>
            <a:r>
              <a:rPr lang="en-US" sz="2000" dirty="0"/>
              <a:t> </a:t>
            </a:r>
            <a:r>
              <a:rPr lang="en-US" sz="2000" dirty="0" err="1"/>
              <a:t>dasar</a:t>
            </a:r>
            <a:r>
              <a:rPr lang="en-US" sz="2000" dirty="0" smtClean="0"/>
              <a:t>)</a:t>
            </a:r>
          </a:p>
          <a:p>
            <a:r>
              <a:rPr lang="en-US" sz="2000" dirty="0" err="1" smtClean="0"/>
              <a:t>Permendikbud</a:t>
            </a:r>
            <a:r>
              <a:rPr lang="en-US" sz="2000" dirty="0" smtClean="0"/>
              <a:t> No. 61/2014 </a:t>
            </a:r>
            <a:r>
              <a:rPr lang="en-US" sz="2000" dirty="0" err="1" smtClean="0"/>
              <a:t>tentang</a:t>
            </a:r>
            <a:r>
              <a:rPr lang="en-US" sz="2000" dirty="0" smtClean="0"/>
              <a:t> KTSP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Dasar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Menengah</a:t>
            </a:r>
            <a:r>
              <a:rPr lang="en-US" sz="2000" dirty="0" smtClean="0"/>
              <a:t> (</a:t>
            </a:r>
            <a:r>
              <a:rPr lang="en-US" sz="2000" dirty="0" err="1" smtClean="0"/>
              <a:t>Alokasi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Kalender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)</a:t>
            </a:r>
          </a:p>
          <a:p>
            <a:r>
              <a:rPr lang="en-US" sz="2000" dirty="0" err="1" smtClean="0"/>
              <a:t>Permendikbud</a:t>
            </a:r>
            <a:r>
              <a:rPr lang="en-US" sz="2000" dirty="0" smtClean="0"/>
              <a:t> No. 103/2014 </a:t>
            </a:r>
            <a:r>
              <a:rPr lang="en-US" sz="2000" dirty="0" err="1" smtClean="0"/>
              <a:t>tentang</a:t>
            </a:r>
            <a:r>
              <a:rPr lang="en-US" sz="2000" dirty="0" smtClean="0"/>
              <a:t> </a:t>
            </a:r>
            <a:r>
              <a:rPr lang="en-US" sz="2000" dirty="0" err="1" smtClean="0"/>
              <a:t>Pembelajaran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Dasar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Menengah</a:t>
            </a:r>
            <a:endParaRPr lang="en-US" sz="2000" dirty="0" smtClean="0"/>
          </a:p>
          <a:p>
            <a:r>
              <a:rPr lang="en-US" sz="2000" dirty="0" err="1" smtClean="0"/>
              <a:t>Permendikbud</a:t>
            </a:r>
            <a:r>
              <a:rPr lang="en-US" sz="2000" dirty="0" smtClean="0"/>
              <a:t> No. 53/2015 </a:t>
            </a:r>
            <a:r>
              <a:rPr lang="en-US" sz="2000" dirty="0" err="1" smtClean="0"/>
              <a:t>tentang</a:t>
            </a:r>
            <a:r>
              <a:rPr lang="en-US" sz="2000" dirty="0" smtClean="0"/>
              <a:t> </a:t>
            </a:r>
            <a:r>
              <a:rPr lang="en-US" sz="2000" dirty="0" err="1" smtClean="0"/>
              <a:t>Penilaian</a:t>
            </a:r>
            <a:r>
              <a:rPr lang="en-US" sz="2000" dirty="0" smtClean="0"/>
              <a:t> </a:t>
            </a:r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Belajar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Satuan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Dasar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Menengah</a:t>
            </a:r>
            <a:endParaRPr lang="en-US" sz="2000" dirty="0" smtClean="0"/>
          </a:p>
          <a:p>
            <a:r>
              <a:rPr lang="en-US" sz="2000" dirty="0" err="1"/>
              <a:t>Permendikbud</a:t>
            </a:r>
            <a:r>
              <a:rPr lang="en-US" sz="2000" dirty="0"/>
              <a:t> No. </a:t>
            </a:r>
            <a:r>
              <a:rPr lang="en-US" sz="2000" dirty="0" smtClean="0"/>
              <a:t>20/2016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Standar</a:t>
            </a:r>
            <a:r>
              <a:rPr lang="en-US" sz="2000" dirty="0"/>
              <a:t> </a:t>
            </a:r>
            <a:r>
              <a:rPr lang="en-US" sz="2000" dirty="0" err="1"/>
              <a:t>Kompetensi</a:t>
            </a:r>
            <a:r>
              <a:rPr lang="en-US" sz="2000" dirty="0"/>
              <a:t> </a:t>
            </a:r>
            <a:r>
              <a:rPr lang="en-US" sz="2000" dirty="0" err="1"/>
              <a:t>Lulusan</a:t>
            </a:r>
            <a:r>
              <a:rPr lang="en-US" sz="2000" dirty="0"/>
              <a:t>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Dasar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 smtClean="0"/>
              <a:t>Menengah</a:t>
            </a:r>
            <a:endParaRPr lang="en-US" sz="2000" dirty="0" smtClean="0"/>
          </a:p>
          <a:p>
            <a:r>
              <a:rPr lang="en-US" sz="2000" dirty="0" err="1"/>
              <a:t>Permendikbud</a:t>
            </a:r>
            <a:r>
              <a:rPr lang="en-US" sz="2000" dirty="0"/>
              <a:t> No. </a:t>
            </a:r>
            <a:r>
              <a:rPr lang="en-US" sz="2000" dirty="0" smtClean="0"/>
              <a:t>21/2016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Standar</a:t>
            </a:r>
            <a:r>
              <a:rPr lang="en-US" sz="2000" dirty="0"/>
              <a:t> </a:t>
            </a:r>
            <a:r>
              <a:rPr lang="en-US" sz="2000" dirty="0" smtClean="0"/>
              <a:t>Isi</a:t>
            </a:r>
            <a:endParaRPr lang="en-US" sz="2000" dirty="0"/>
          </a:p>
          <a:p>
            <a:r>
              <a:rPr lang="en-US" sz="2000" dirty="0" err="1"/>
              <a:t>Permendikbud</a:t>
            </a:r>
            <a:r>
              <a:rPr lang="en-US" sz="2000" dirty="0"/>
              <a:t> No. </a:t>
            </a:r>
            <a:r>
              <a:rPr lang="en-US" sz="2000" dirty="0" smtClean="0"/>
              <a:t>22/2016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Standar</a:t>
            </a:r>
            <a:r>
              <a:rPr lang="en-US" sz="2000" dirty="0"/>
              <a:t> Proses</a:t>
            </a:r>
          </a:p>
          <a:p>
            <a:r>
              <a:rPr lang="en-US" sz="2000" dirty="0" err="1"/>
              <a:t>Permendikbud</a:t>
            </a:r>
            <a:r>
              <a:rPr lang="en-US" sz="2000" dirty="0"/>
              <a:t> No. </a:t>
            </a:r>
            <a:r>
              <a:rPr lang="en-US" sz="2000" dirty="0" smtClean="0"/>
              <a:t>23/2016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Standar</a:t>
            </a:r>
            <a:r>
              <a:rPr lang="en-US" sz="2000" dirty="0"/>
              <a:t> </a:t>
            </a:r>
            <a:r>
              <a:rPr lang="en-US" sz="2000" dirty="0" err="1" smtClean="0"/>
              <a:t>Penilaian</a:t>
            </a:r>
            <a:endParaRPr lang="en-US" sz="2000" dirty="0" smtClean="0"/>
          </a:p>
          <a:p>
            <a:r>
              <a:rPr lang="en-US" sz="2000" dirty="0" err="1"/>
              <a:t>Permendikbud</a:t>
            </a:r>
            <a:r>
              <a:rPr lang="en-US" sz="2000" dirty="0"/>
              <a:t> No. </a:t>
            </a:r>
            <a:r>
              <a:rPr lang="en-US" sz="2000" dirty="0" smtClean="0"/>
              <a:t>24/2016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 smtClean="0"/>
              <a:t>Kompetensi</a:t>
            </a:r>
            <a:r>
              <a:rPr lang="en-US" sz="2000" dirty="0" smtClean="0"/>
              <a:t> </a:t>
            </a:r>
            <a:r>
              <a:rPr lang="en-US" sz="2000" dirty="0" err="1" smtClean="0"/>
              <a:t>Inti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Kompetensi</a:t>
            </a:r>
            <a:r>
              <a:rPr lang="en-US" sz="2000" dirty="0" smtClean="0"/>
              <a:t> </a:t>
            </a:r>
            <a:r>
              <a:rPr lang="en-US" sz="2000" dirty="0" err="1" smtClean="0"/>
              <a:t>Dasar</a:t>
            </a:r>
            <a:endParaRPr lang="en-US" sz="2000" dirty="0" smtClean="0"/>
          </a:p>
          <a:p>
            <a:r>
              <a:rPr lang="en-US" sz="2000" dirty="0" err="1" smtClean="0"/>
              <a:t>Silabus</a:t>
            </a:r>
            <a:r>
              <a:rPr lang="en-US" sz="2000" dirty="0" smtClean="0"/>
              <a:t> </a:t>
            </a:r>
            <a:r>
              <a:rPr lang="en-US" sz="2000" dirty="0" err="1" smtClean="0"/>
              <a:t>versi</a:t>
            </a:r>
            <a:r>
              <a:rPr lang="en-US" sz="2000" dirty="0" smtClean="0"/>
              <a:t> 2016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2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err="1" smtClean="0"/>
              <a:t>Alokasi</a:t>
            </a:r>
            <a:r>
              <a:rPr lang="en-US" sz="3600" dirty="0" smtClean="0"/>
              <a:t> </a:t>
            </a:r>
            <a:r>
              <a:rPr lang="en-US" sz="3600" dirty="0" err="1" smtClean="0"/>
              <a:t>Waktu</a:t>
            </a:r>
            <a:r>
              <a:rPr lang="en-US" sz="3600" dirty="0" smtClean="0"/>
              <a:t> </a:t>
            </a:r>
            <a:r>
              <a:rPr lang="en-US" sz="3600" dirty="0" err="1" smtClean="0"/>
              <a:t>pada</a:t>
            </a:r>
            <a:r>
              <a:rPr lang="en-US" sz="3600" dirty="0" smtClean="0"/>
              <a:t> </a:t>
            </a:r>
            <a:r>
              <a:rPr lang="en-US" sz="3600" dirty="0" err="1" smtClean="0"/>
              <a:t>Kalender</a:t>
            </a:r>
            <a:r>
              <a:rPr lang="en-US" sz="3600" dirty="0" smtClean="0"/>
              <a:t> </a:t>
            </a:r>
            <a:r>
              <a:rPr lang="en-US" sz="3600" dirty="0" err="1" smtClean="0"/>
              <a:t>Pendidikan</a:t>
            </a:r>
            <a:endParaRPr lang="en-US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8" t="15279" r="28049" b="4563"/>
          <a:stretch/>
        </p:blipFill>
        <p:spPr bwMode="auto">
          <a:xfrm>
            <a:off x="1219200" y="1143000"/>
            <a:ext cx="6299200" cy="5711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64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err="1" smtClean="0"/>
              <a:t>Alokasi</a:t>
            </a:r>
            <a:r>
              <a:rPr lang="en-US" sz="3600" dirty="0" smtClean="0"/>
              <a:t> </a:t>
            </a:r>
            <a:r>
              <a:rPr lang="en-US" sz="3600" dirty="0" err="1" smtClean="0"/>
              <a:t>Waktu</a:t>
            </a:r>
            <a:r>
              <a:rPr lang="en-US" sz="3600" dirty="0" smtClean="0"/>
              <a:t> </a:t>
            </a:r>
            <a:r>
              <a:rPr lang="en-US" sz="3600" dirty="0" err="1" smtClean="0"/>
              <a:t>pada</a:t>
            </a:r>
            <a:r>
              <a:rPr lang="en-US" sz="3600" dirty="0" smtClean="0"/>
              <a:t> </a:t>
            </a:r>
            <a:r>
              <a:rPr lang="en-US" sz="3600" dirty="0" err="1" smtClean="0"/>
              <a:t>Kalender</a:t>
            </a:r>
            <a:r>
              <a:rPr lang="en-US" sz="3600" dirty="0" smtClean="0"/>
              <a:t> </a:t>
            </a:r>
            <a:r>
              <a:rPr lang="en-US" sz="3600" dirty="0" err="1" smtClean="0"/>
              <a:t>Pendidikan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9" t="13294" r="28160" b="43353"/>
          <a:stretch/>
        </p:blipFill>
        <p:spPr bwMode="auto">
          <a:xfrm>
            <a:off x="1377537" y="1172029"/>
            <a:ext cx="6270172" cy="3171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3" t="33617" r="28171" b="29072"/>
          <a:stretch/>
        </p:blipFill>
        <p:spPr bwMode="auto">
          <a:xfrm>
            <a:off x="1371600" y="4149437"/>
            <a:ext cx="6276109" cy="2729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Left Arrow 3">
            <a:hlinkClick r:id="rId4" action="ppaction://hlinksldjump"/>
          </p:cNvPr>
          <p:cNvSpPr/>
          <p:nvPr/>
        </p:nvSpPr>
        <p:spPr>
          <a:xfrm>
            <a:off x="8763000" y="6400800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3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9243259"/>
              </p:ext>
            </p:extLst>
          </p:nvPr>
        </p:nvGraphicFramePr>
        <p:xfrm>
          <a:off x="185054" y="548680"/>
          <a:ext cx="8712766" cy="6234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426"/>
                <a:gridCol w="5936671"/>
                <a:gridCol w="792574"/>
                <a:gridCol w="726981"/>
                <a:gridCol w="786114"/>
              </a:tblGrid>
              <a:tr h="360040"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Mata P</a:t>
                      </a:r>
                      <a:r>
                        <a:rPr lang="id-ID" sz="2000" b="1" dirty="0" smtClean="0">
                          <a:solidFill>
                            <a:schemeClr val="bg1"/>
                          </a:solidFill>
                        </a:rPr>
                        <a:t>e</a:t>
                      </a:r>
                      <a:r>
                        <a:rPr lang="en-US" sz="2000" b="1" dirty="0" err="1" smtClean="0">
                          <a:solidFill>
                            <a:schemeClr val="bg1"/>
                          </a:solidFill>
                        </a:rPr>
                        <a:t>lajaran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marL="91439" marR="91439" marT="45707" marB="45707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kern="1200" dirty="0" err="1" smtClean="0">
                          <a:solidFill>
                            <a:schemeClr val="bg1"/>
                          </a:solidFill>
                        </a:rPr>
                        <a:t>Kelas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marL="91439" marR="91439" marT="45707" marB="45707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94353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000" dirty="0">
                        <a:latin typeface="Arial Narrow" pitchFamily="34" charset="0"/>
                      </a:endParaRPr>
                    </a:p>
                  </a:txBody>
                  <a:tcPr marL="91447" marR="91447" marT="45716" marB="45716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XI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XII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5319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d-ID" sz="1800" b="1" kern="1200" dirty="0" smtClean="0">
                          <a:effectLst/>
                        </a:rPr>
                        <a:t>KELOMPOK</a:t>
                      </a:r>
                      <a:r>
                        <a:rPr lang="id-ID" sz="1800" b="1" kern="1200" baseline="0" dirty="0" smtClean="0">
                          <a:effectLst/>
                        </a:rPr>
                        <a:t> A (UMUM)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endParaRPr lang="id-ID" sz="1800" b="1" dirty="0">
                        <a:effectLst/>
                      </a:endParaRPr>
                    </a:p>
                  </a:txBody>
                  <a:tcPr marL="91439" marR="91439" marT="45707" marB="45707"/>
                </a:tc>
              </a:tr>
              <a:tr h="3237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dirty="0" smtClean="0"/>
                        <a:t>1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/>
                        <a:t>Pendidikan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smtClean="0"/>
                        <a:t>Agama</a:t>
                      </a:r>
                      <a:r>
                        <a:rPr lang="id-ID" sz="1600" b="1" dirty="0" smtClean="0"/>
                        <a:t> dan Budi Pekerti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3237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dirty="0" smtClean="0"/>
                        <a:t>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/>
                        <a:t>Pendidikan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Pancasila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dan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Kewarganegaraan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2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3237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dirty="0" smtClean="0"/>
                        <a:t>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/>
                        <a:t>Bahasa</a:t>
                      </a:r>
                      <a:r>
                        <a:rPr lang="en-US" sz="1600" b="1" dirty="0"/>
                        <a:t> Indonesia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3237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dirty="0" smtClean="0"/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/>
                        <a:t>Matematika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3237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dirty="0" smtClean="0"/>
                        <a:t>5</a:t>
                      </a:r>
                      <a:endParaRPr lang="en-US" sz="1600" b="1" dirty="0"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/>
                        <a:t>Sejarah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id-ID" sz="1600" b="1" dirty="0" smtClean="0"/>
                        <a:t>Indonesia</a:t>
                      </a:r>
                      <a:endParaRPr lang="en-US" sz="1600" b="1" dirty="0" smtClean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2</a:t>
                      </a:r>
                      <a:endParaRPr lang="en-US" sz="16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2</a:t>
                      </a:r>
                      <a:endParaRPr lang="en-US" sz="16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2</a:t>
                      </a:r>
                      <a:endParaRPr lang="en-US" sz="16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3237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600" b="1" dirty="0" smtClean="0"/>
                        <a:t>6</a:t>
                      </a:r>
                      <a:endParaRPr lang="en-US" sz="1600" b="1" dirty="0"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/>
                        <a:t>Bahasa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en-US" sz="1600" b="1" dirty="0" err="1" smtClean="0"/>
                        <a:t>Inggris</a:t>
                      </a:r>
                      <a:endParaRPr lang="en-US" sz="1600" b="1" dirty="0" smtClean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2</a:t>
                      </a:r>
                      <a:endParaRPr lang="en-US" sz="16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2</a:t>
                      </a:r>
                      <a:endParaRPr lang="en-US" sz="16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dirty="0" smtClean="0"/>
                        <a:t>2</a:t>
                      </a:r>
                      <a:endParaRPr lang="en-US" sz="16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 anchor="ctr"/>
                </a:tc>
              </a:tr>
              <a:tr h="323763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800" b="1" dirty="0" smtClean="0">
                          <a:latin typeface="+mn-lt"/>
                          <a:ea typeface="Calibri"/>
                          <a:cs typeface="Times New Roman"/>
                        </a:rPr>
                        <a:t>KELOMPOK B (UMUM)</a:t>
                      </a:r>
                      <a:endParaRPr lang="en-US" sz="18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91439" marR="91439" marT="45707" marB="45707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6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6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US" sz="1600" b="1" dirty="0"/>
                    </a:p>
                  </a:txBody>
                  <a:tcPr marL="68579" marR="68579" marT="0" marB="0" anchor="ctr"/>
                </a:tc>
              </a:tr>
              <a:tr h="3237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d-ID" sz="1600" b="1" dirty="0" smtClean="0"/>
                        <a:t>7</a:t>
                      </a:r>
                      <a:endParaRPr lang="en-US" sz="1600" b="1" dirty="0"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/>
                        <a:t>Seni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 smtClean="0"/>
                        <a:t>Budaya</a:t>
                      </a:r>
                      <a:endParaRPr lang="en-US" sz="16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 smtClean="0"/>
                        <a:t>2</a:t>
                      </a:r>
                      <a:endParaRPr lang="en-US" sz="16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 smtClean="0"/>
                        <a:t>2</a:t>
                      </a:r>
                      <a:endParaRPr lang="en-US" sz="16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1" dirty="0" smtClean="0"/>
                        <a:t>2</a:t>
                      </a:r>
                      <a:endParaRPr lang="en-US" sz="1600" b="1" dirty="0"/>
                    </a:p>
                  </a:txBody>
                  <a:tcPr marL="68579" marR="68579" marT="0" marB="0" anchor="ctr"/>
                </a:tc>
              </a:tr>
              <a:tr h="3237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d-ID" sz="1600" b="1" dirty="0" smtClean="0"/>
                        <a:t>8</a:t>
                      </a:r>
                      <a:endParaRPr lang="en-US" sz="1600" b="1" dirty="0"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/>
                        <a:t>Pendidikan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en-US" sz="1600" b="1" dirty="0" err="1" smtClean="0"/>
                        <a:t>Jasmani</a:t>
                      </a:r>
                      <a:r>
                        <a:rPr lang="en-US" sz="1600" b="1" dirty="0" smtClean="0"/>
                        <a:t>, </a:t>
                      </a:r>
                      <a:r>
                        <a:rPr lang="en-US" sz="1600" b="1" dirty="0" err="1" smtClean="0"/>
                        <a:t>Olah</a:t>
                      </a:r>
                      <a:r>
                        <a:rPr lang="en-US" sz="1600" b="1" dirty="0" smtClean="0"/>
                        <a:t> Raga, </a:t>
                      </a:r>
                      <a:r>
                        <a:rPr lang="en-US" sz="1600" b="1" dirty="0" err="1" smtClean="0"/>
                        <a:t>dan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en-US" sz="1600" b="1" dirty="0" err="1" smtClean="0"/>
                        <a:t>Kesehatan</a:t>
                      </a:r>
                      <a:r>
                        <a:rPr lang="id-ID" sz="1600" b="1" dirty="0" smtClean="0"/>
                        <a:t> </a:t>
                      </a:r>
                      <a:endParaRPr lang="en-US" sz="1600" b="1" dirty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d-ID" sz="1600" b="1" dirty="0" smtClean="0"/>
                        <a:t>3</a:t>
                      </a:r>
                      <a:endParaRPr lang="en-US" sz="16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d-ID" sz="1600" b="1" dirty="0" smtClean="0"/>
                        <a:t>3</a:t>
                      </a:r>
                      <a:endParaRPr lang="en-US" sz="16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d-ID" sz="1600" b="1" dirty="0" smtClean="0"/>
                        <a:t>3</a:t>
                      </a:r>
                      <a:endParaRPr lang="en-US" sz="1600" b="1" dirty="0"/>
                    </a:p>
                  </a:txBody>
                  <a:tcPr marL="68579" marR="68579" marT="0" marB="0" anchor="ctr"/>
                </a:tc>
              </a:tr>
              <a:tr h="3237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d-ID" sz="1600" b="1" dirty="0" smtClean="0"/>
                        <a:t>9</a:t>
                      </a:r>
                      <a:endParaRPr lang="en-US" sz="1600" b="1" dirty="0"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/>
                        <a:t>Prakarya</a:t>
                      </a:r>
                      <a:r>
                        <a:rPr lang="id-ID" sz="1600" b="1" dirty="0" smtClean="0"/>
                        <a:t> dan Kewirausahaan</a:t>
                      </a:r>
                      <a:endParaRPr lang="en-US" sz="1600" b="1" dirty="0" smtClean="0"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d-ID" sz="1600" b="1" dirty="0" smtClean="0"/>
                        <a:t>2</a:t>
                      </a:r>
                      <a:endParaRPr lang="en-US" sz="16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d-ID" sz="1600" b="1" dirty="0" smtClean="0"/>
                        <a:t>2</a:t>
                      </a:r>
                      <a:endParaRPr lang="en-US" sz="16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d-ID" sz="1600" b="1" dirty="0" smtClean="0"/>
                        <a:t>2</a:t>
                      </a:r>
                      <a:endParaRPr lang="en-US" sz="1600" b="1" dirty="0"/>
                    </a:p>
                  </a:txBody>
                  <a:tcPr marL="68579" marR="68579" marT="0" marB="0" anchor="ctr"/>
                </a:tc>
              </a:tr>
              <a:tr h="323763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d-ID" sz="1600" b="1" dirty="0" smtClean="0"/>
                        <a:t>Jumlah jam pelajaran</a:t>
                      </a:r>
                      <a:r>
                        <a:rPr lang="id-ID" sz="1600" b="1" baseline="0" dirty="0" smtClean="0"/>
                        <a:t> Kelompok A dan B per minggu</a:t>
                      </a:r>
                      <a:endParaRPr lang="en-US" sz="1600" b="1" dirty="0"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24</a:t>
                      </a:r>
                      <a:endParaRPr lang="en-US" sz="16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24</a:t>
                      </a:r>
                      <a:endParaRPr lang="en-US" sz="16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dirty="0" smtClean="0"/>
                        <a:t>24</a:t>
                      </a:r>
                      <a:endParaRPr lang="en-US" sz="1600" b="1" dirty="0"/>
                    </a:p>
                  </a:txBody>
                  <a:tcPr marL="68579" marR="68579" marT="0" marB="0" anchor="ctr"/>
                </a:tc>
              </a:tr>
              <a:tr h="353198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d-ID" sz="1800" b="1" dirty="0" smtClean="0"/>
                        <a:t>KELOMPOK C (PEMINATAN)</a:t>
                      </a:r>
                      <a:endParaRPr lang="en-US" sz="1800" b="1" dirty="0"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3237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 b="1" dirty="0"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kern="1200" dirty="0" smtClean="0"/>
                        <a:t>Matapelajaran</a:t>
                      </a:r>
                      <a:r>
                        <a:rPr lang="id-ID" sz="1600" b="1" kern="1200" baseline="0" dirty="0" smtClean="0"/>
                        <a:t> peminatan akademik (untuk SMA)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/>
                        <a:t>9 atau 12</a:t>
                      </a:r>
                      <a:endParaRPr lang="en-US" sz="12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/>
                        <a:t>12 atau 16</a:t>
                      </a:r>
                      <a:endParaRPr lang="en-US" sz="12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/>
                        <a:t>12 atau 16</a:t>
                      </a:r>
                      <a:endParaRPr lang="en-US" sz="1200" b="1" dirty="0"/>
                    </a:p>
                  </a:txBody>
                  <a:tcPr marL="68579" marR="68579" marT="0" marB="0" anchor="ctr"/>
                </a:tc>
              </a:tr>
              <a:tr h="3591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 b="1" dirty="0"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600" b="1" kern="1200" dirty="0" smtClean="0">
                          <a:latin typeface="+mn-lt"/>
                        </a:rPr>
                        <a:t>Matapelajaran</a:t>
                      </a:r>
                      <a:r>
                        <a:rPr lang="id-ID" sz="1600" b="1" kern="1200" baseline="0" dirty="0" smtClean="0">
                          <a:latin typeface="+mn-lt"/>
                        </a:rPr>
                        <a:t> </a:t>
                      </a:r>
                      <a:r>
                        <a:rPr lang="id-ID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pilihan lintas minat dan/atau pendalaman minat</a:t>
                      </a:r>
                      <a:endParaRPr lang="en-US" sz="1600" b="1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/>
                        <a:t>6 atau 9</a:t>
                      </a:r>
                      <a:endParaRPr lang="en-US" sz="12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200" b="1" dirty="0" smtClean="0"/>
                        <a:t>4 atau 8</a:t>
                      </a:r>
                      <a:endParaRPr lang="en-US" sz="1200" b="1" dirty="0"/>
                    </a:p>
                  </a:txBody>
                  <a:tcPr marL="68579" marR="6857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200" b="1" dirty="0" smtClean="0"/>
                        <a:t>4 atau 8</a:t>
                      </a:r>
                      <a:endParaRPr lang="en-US" sz="1200" b="1" dirty="0" smtClean="0"/>
                    </a:p>
                  </a:txBody>
                  <a:tcPr marL="68579" marR="68579" marT="0" marB="0" anchor="ctr"/>
                </a:tc>
              </a:tr>
              <a:tr h="3591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 b="1" dirty="0">
                        <a:latin typeface="Arial Narrow" pitchFamily="34" charset="0"/>
                      </a:endParaRPr>
                    </a:p>
                  </a:txBody>
                  <a:tcPr marL="91439" marR="91439" marT="45707" marB="45707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latin typeface="+mn-lt"/>
                          <a:ea typeface="Times New Roman"/>
                          <a:cs typeface="Times New Roman"/>
                        </a:rPr>
                        <a:t>Jumlah jam pelajaran kelompok A, B, dan C per minggu</a:t>
                      </a:r>
                    </a:p>
                  </a:txBody>
                  <a:tcPr marL="42545" marR="42545" marT="1079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latin typeface="+mn-lt"/>
                          <a:ea typeface="Times New Roman"/>
                          <a:cs typeface="Times New Roman"/>
                        </a:rPr>
                        <a:t>42</a:t>
                      </a:r>
                      <a:endParaRPr lang="id-ID" sz="10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545" marR="42545" marT="1079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>
                          <a:latin typeface="+mn-lt"/>
                          <a:ea typeface="Times New Roman"/>
                          <a:cs typeface="Times New Roman"/>
                        </a:rPr>
                        <a:t>44</a:t>
                      </a:r>
                      <a:endParaRPr lang="id-ID" sz="10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545" marR="42545" marT="1079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200" b="1" dirty="0">
                          <a:latin typeface="+mn-lt"/>
                          <a:ea typeface="Times New Roman"/>
                          <a:cs typeface="Times New Roman"/>
                        </a:rPr>
                        <a:t>44</a:t>
                      </a:r>
                      <a:endParaRPr lang="id-ID" sz="10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2545" marR="42545" marT="10795" marB="0" anchor="ctr"/>
                </a:tc>
              </a:tr>
            </a:tbl>
          </a:graphicData>
        </a:graphic>
      </p:graphicFrame>
      <p:sp>
        <p:nvSpPr>
          <p:cNvPr id="4" name="Title 6"/>
          <p:cNvSpPr txBox="1">
            <a:spLocks/>
          </p:cNvSpPr>
          <p:nvPr/>
        </p:nvSpPr>
        <p:spPr>
          <a:xfrm>
            <a:off x="0" y="0"/>
            <a:ext cx="9144000" cy="5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d-ID" sz="2800" dirty="0" smtClean="0"/>
              <a:t>Struktur Kurikulum SMA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5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445893"/>
              </p:ext>
            </p:extLst>
          </p:nvPr>
        </p:nvGraphicFramePr>
        <p:xfrm>
          <a:off x="126554" y="1052736"/>
          <a:ext cx="8784976" cy="5183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8022"/>
                <a:gridCol w="612098"/>
                <a:gridCol w="4680520"/>
                <a:gridCol w="1080120"/>
                <a:gridCol w="1008112"/>
                <a:gridCol w="936104"/>
              </a:tblGrid>
              <a:tr h="215470"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MATA PELAJARAN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 rowSpan="2"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Kelas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85720">
                <a:tc gridSpan="3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X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XI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XII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gridSpan="6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effectLst/>
                        </a:rPr>
                        <a:t>I. Peminatan </a:t>
                      </a:r>
                      <a:r>
                        <a:rPr lang="id-ID" sz="1800" dirty="0">
                          <a:effectLst/>
                        </a:rPr>
                        <a:t>Matematika dan </a:t>
                      </a:r>
                      <a:r>
                        <a:rPr lang="id-ID" sz="1800" dirty="0" smtClean="0">
                          <a:effectLst/>
                        </a:rPr>
                        <a:t>Ilmu</a:t>
                      </a:r>
                      <a:r>
                        <a:rPr lang="id-ID" sz="1800" baseline="0" dirty="0" smtClean="0">
                          <a:effectLst/>
                        </a:rPr>
                        <a:t> Pengetahuan  </a:t>
                      </a:r>
                      <a:r>
                        <a:rPr lang="id-ID" sz="1800" dirty="0" smtClean="0">
                          <a:effectLst/>
                        </a:rPr>
                        <a:t>Alam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row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1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Matematika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3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2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Biologi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3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3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Fisika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3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Kimia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3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gridSpan="6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effectLst/>
                        </a:rPr>
                        <a:t>II. Peminatan Ilmu Pengetahuan Sosial 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row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Geografi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3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4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Sejarah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3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4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3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Sosiologi &amp; Antropologi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3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4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Ekonomi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3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4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4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gridSpan="6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 smtClean="0">
                          <a:effectLst/>
                        </a:rPr>
                        <a:t>III.  Peminatan Bahasa dan Budaya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row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Bahasa dan Sastra Indonesia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3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4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Bahasa dan Sastra </a:t>
                      </a:r>
                      <a:r>
                        <a:rPr lang="id-ID" sz="1800" dirty="0" smtClean="0">
                          <a:effectLst/>
                        </a:rPr>
                        <a:t>Inggris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3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4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3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Bahasa dan Sastra Asing </a:t>
                      </a:r>
                      <a:r>
                        <a:rPr lang="id-ID" sz="1800" dirty="0" smtClean="0">
                          <a:effectLst/>
                        </a:rPr>
                        <a:t>Lain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3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4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Antropologi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3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</a:t>
                      </a:r>
                      <a:endParaRPr lang="id-ID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 gridSpan="6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Mata Pelajaran Pilihan  </a:t>
                      </a: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</a:tr>
              <a:tr h="21547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000" dirty="0">
                          <a:effectLst/>
                        </a:rPr>
                        <a:t> </a:t>
                      </a:r>
                      <a:endParaRPr lang="id-ID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600" dirty="0" smtClean="0">
                          <a:effectLst/>
                        </a:rPr>
                        <a:t>Pilihan Kelompok Peminatan dan/atau </a:t>
                      </a:r>
                      <a:r>
                        <a:rPr lang="id-ID" sz="1600" dirty="0">
                          <a:effectLst/>
                        </a:rPr>
                        <a:t>Pendalaman </a:t>
                      </a:r>
                      <a:r>
                        <a:rPr lang="id-ID" sz="1600" dirty="0" smtClean="0">
                          <a:effectLst/>
                        </a:rPr>
                        <a:t>Minat</a:t>
                      </a:r>
                      <a:endParaRPr lang="id-ID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 anchor="ctr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1" marR="594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latin typeface="+mn-lt"/>
                          <a:ea typeface="Times New Roman"/>
                          <a:cs typeface="Times New Roman"/>
                        </a:rPr>
                        <a:t>6 atau 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latin typeface="+mn-lt"/>
                          <a:ea typeface="Times New Roman"/>
                          <a:cs typeface="Times New Roman"/>
                        </a:rPr>
                        <a:t>4 atau 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dirty="0">
                          <a:latin typeface="+mn-lt"/>
                          <a:ea typeface="Times New Roman"/>
                          <a:cs typeface="Times New Roman"/>
                        </a:rPr>
                        <a:t>4 atau 8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Title 6"/>
          <p:cNvSpPr txBox="1">
            <a:spLocks/>
          </p:cNvSpPr>
          <p:nvPr/>
        </p:nvSpPr>
        <p:spPr>
          <a:xfrm>
            <a:off x="0" y="0"/>
            <a:ext cx="9144000" cy="5486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d-ID" sz="3600" dirty="0" smtClean="0"/>
              <a:t>Mata Pelajaran Peminatan Akademik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Left Arrow 6">
            <a:hlinkClick r:id="rId2" action="ppaction://hlinksldjump"/>
          </p:cNvPr>
          <p:cNvSpPr/>
          <p:nvPr/>
        </p:nvSpPr>
        <p:spPr>
          <a:xfrm>
            <a:off x="8763000" y="6400800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9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Lulusan</a:t>
            </a:r>
            <a:endParaRPr 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60" t="10701" r="20078" b="5776"/>
          <a:stretch/>
        </p:blipFill>
        <p:spPr bwMode="auto">
          <a:xfrm>
            <a:off x="0" y="1143000"/>
            <a:ext cx="9144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9A17DDC-BAA8-4270-A048-1FC5E77155B8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87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89" t="11706" r="25148" b="7937"/>
          <a:stretch/>
        </p:blipFill>
        <p:spPr bwMode="auto">
          <a:xfrm>
            <a:off x="0" y="1"/>
            <a:ext cx="91440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940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0" t="13293" r="15109" b="6250"/>
          <a:stretch/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ft Arrow 3">
            <a:hlinkClick r:id="rId3" action="ppaction://hlinksldjump"/>
          </p:cNvPr>
          <p:cNvSpPr/>
          <p:nvPr/>
        </p:nvSpPr>
        <p:spPr>
          <a:xfrm>
            <a:off x="8763000" y="6400800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Inti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9A17DDC-BAA8-4270-A048-1FC5E77155B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7" t="11310" r="14773" b="11742"/>
          <a:stretch/>
        </p:blipFill>
        <p:spPr bwMode="auto">
          <a:xfrm>
            <a:off x="0" y="1208314"/>
            <a:ext cx="9144000" cy="519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211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Inti</a:t>
            </a:r>
            <a:endParaRPr lang="en-US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9A17DDC-BAA8-4270-A048-1FC5E77155B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8" t="12500" r="14885" b="50397"/>
          <a:stretch/>
        </p:blipFill>
        <p:spPr bwMode="auto">
          <a:xfrm>
            <a:off x="0" y="1248229"/>
            <a:ext cx="9144000" cy="2714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4" t="25992" r="14662" b="44246"/>
          <a:stretch/>
        </p:blipFill>
        <p:spPr bwMode="auto">
          <a:xfrm>
            <a:off x="0" y="3962400"/>
            <a:ext cx="9144000" cy="2177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2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Inti</a:t>
            </a: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9A17DDC-BAA8-4270-A048-1FC5E77155B8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7" t="23413" r="14773" b="16098"/>
          <a:stretch/>
        </p:blipFill>
        <p:spPr bwMode="auto">
          <a:xfrm>
            <a:off x="0" y="1295400"/>
            <a:ext cx="9144000" cy="4424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eft Arrow 6">
            <a:hlinkClick r:id="rId3" action="ppaction://hlinksldjump"/>
          </p:cNvPr>
          <p:cNvSpPr/>
          <p:nvPr/>
        </p:nvSpPr>
        <p:spPr>
          <a:xfrm>
            <a:off x="8763000" y="6407727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Inti-Kompetensi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1225834"/>
            <a:ext cx="87976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Kimia </a:t>
            </a:r>
            <a:endParaRPr lang="en-US" dirty="0"/>
          </a:p>
        </p:txBody>
      </p:sp>
      <p:sp>
        <p:nvSpPr>
          <p:cNvPr id="6" name="Left Arrow 5">
            <a:hlinkClick r:id="rId2" action="ppaction://hlinksldjump"/>
          </p:cNvPr>
          <p:cNvSpPr/>
          <p:nvPr/>
        </p:nvSpPr>
        <p:spPr>
          <a:xfrm>
            <a:off x="8763000" y="6407727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4" t="15278" r="28941" b="6250"/>
          <a:stretch/>
        </p:blipFill>
        <p:spPr bwMode="auto">
          <a:xfrm>
            <a:off x="76200" y="1600199"/>
            <a:ext cx="8788401" cy="4807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024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Inti-Kompetensi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1225834"/>
            <a:ext cx="87976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PJOK </a:t>
            </a:r>
            <a:endParaRPr lang="en-US" dirty="0"/>
          </a:p>
        </p:txBody>
      </p:sp>
      <p:sp>
        <p:nvSpPr>
          <p:cNvPr id="6" name="Left Arrow 5">
            <a:hlinkClick r:id="rId2" action="ppaction://hlinksldjump"/>
          </p:cNvPr>
          <p:cNvSpPr/>
          <p:nvPr/>
        </p:nvSpPr>
        <p:spPr>
          <a:xfrm>
            <a:off x="8763000" y="6407727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3" t="14881" r="20686" b="6251"/>
          <a:stretch/>
        </p:blipFill>
        <p:spPr bwMode="auto">
          <a:xfrm>
            <a:off x="228600" y="1600200"/>
            <a:ext cx="8625939" cy="4807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921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/>
              <a:t>Silabus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219200"/>
            <a:ext cx="87976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Kimia </a:t>
            </a:r>
            <a:endParaRPr lang="en-US" dirty="0"/>
          </a:p>
        </p:txBody>
      </p:sp>
      <p:sp>
        <p:nvSpPr>
          <p:cNvPr id="6" name="Left Arrow 5">
            <a:hlinkClick r:id="rId2" action="ppaction://hlinksldjump"/>
          </p:cNvPr>
          <p:cNvSpPr/>
          <p:nvPr/>
        </p:nvSpPr>
        <p:spPr>
          <a:xfrm>
            <a:off x="8763000" y="6400800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2" t="23611" r="24367" b="22421"/>
          <a:stretch/>
        </p:blipFill>
        <p:spPr bwMode="auto">
          <a:xfrm>
            <a:off x="762000" y="1727200"/>
            <a:ext cx="7696200" cy="394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88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/>
              <a:t>Silabus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Left Arrow 5">
            <a:hlinkClick r:id="rId2" action="ppaction://hlinksldjump"/>
          </p:cNvPr>
          <p:cNvSpPr/>
          <p:nvPr/>
        </p:nvSpPr>
        <p:spPr>
          <a:xfrm>
            <a:off x="8763000" y="6400800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5" t="12302" r="21021" b="6250"/>
          <a:stretch/>
        </p:blipFill>
        <p:spPr bwMode="auto">
          <a:xfrm>
            <a:off x="0" y="1204686"/>
            <a:ext cx="9144000" cy="5119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48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4012" t="26042" r="22694" b="8333"/>
          <a:stretch>
            <a:fillRect/>
          </a:stretch>
        </p:blipFill>
        <p:spPr bwMode="auto">
          <a:xfrm>
            <a:off x="76199" y="457200"/>
            <a:ext cx="9025467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Up Arrow 3">
            <a:hlinkClick r:id="rId3" action="ppaction://hlinksldjump"/>
          </p:cNvPr>
          <p:cNvSpPr/>
          <p:nvPr/>
        </p:nvSpPr>
        <p:spPr>
          <a:xfrm>
            <a:off x="8610600" y="6248400"/>
            <a:ext cx="228600" cy="304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/>
              <a:t>Pedoman</a:t>
            </a:r>
            <a:r>
              <a:rPr lang="en-US" dirty="0" smtClean="0"/>
              <a:t> Mata </a:t>
            </a:r>
            <a:r>
              <a:rPr lang="en-US" dirty="0" err="1" smtClean="0"/>
              <a:t>Pelajaran</a:t>
            </a:r>
            <a:r>
              <a:rPr lang="en-US" dirty="0" smtClean="0"/>
              <a:t> (PMP)</a:t>
            </a:r>
            <a:br>
              <a:rPr lang="en-US" dirty="0" smtClean="0"/>
            </a:br>
            <a:r>
              <a:rPr lang="en-US" dirty="0" err="1"/>
              <a:t>L</a:t>
            </a:r>
            <a:r>
              <a:rPr lang="en-US" dirty="0" err="1" smtClean="0"/>
              <a:t>ampiran</a:t>
            </a:r>
            <a:r>
              <a:rPr lang="en-US" dirty="0" smtClean="0"/>
              <a:t> </a:t>
            </a:r>
            <a:r>
              <a:rPr lang="en-US" dirty="0" err="1" smtClean="0"/>
              <a:t>Permen</a:t>
            </a:r>
            <a:r>
              <a:rPr lang="en-US" dirty="0" smtClean="0"/>
              <a:t> 59/2014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3" t="22817" r="16335" b="10985"/>
          <a:stretch/>
        </p:blipFill>
        <p:spPr bwMode="auto">
          <a:xfrm>
            <a:off x="1066800" y="1295400"/>
            <a:ext cx="6749144" cy="521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Left Arrow 4">
            <a:hlinkClick r:id="rId3" action="ppaction://hlinksldjump"/>
          </p:cNvPr>
          <p:cNvSpPr/>
          <p:nvPr/>
        </p:nvSpPr>
        <p:spPr>
          <a:xfrm>
            <a:off x="8773391" y="6400800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0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/>
              <a:t>Rencana</a:t>
            </a:r>
            <a:r>
              <a:rPr lang="en-US" dirty="0" smtClean="0"/>
              <a:t> 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(RPP)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Left Arrow 4">
            <a:hlinkClick r:id="rId2" action="ppaction://hlinksldjump"/>
          </p:cNvPr>
          <p:cNvSpPr/>
          <p:nvPr/>
        </p:nvSpPr>
        <p:spPr>
          <a:xfrm>
            <a:off x="8763000" y="6400800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" t="12302" r="6296" b="4762"/>
          <a:stretch/>
        </p:blipFill>
        <p:spPr bwMode="auto">
          <a:xfrm>
            <a:off x="0" y="1219200"/>
            <a:ext cx="91440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695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/>
              <a:t>Rencana</a:t>
            </a:r>
            <a:r>
              <a:rPr lang="en-US" dirty="0" smtClean="0"/>
              <a:t> 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(RPP)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Left Arrow 4">
            <a:hlinkClick r:id="rId2" action="ppaction://hlinksldjump"/>
          </p:cNvPr>
          <p:cNvSpPr/>
          <p:nvPr/>
        </p:nvSpPr>
        <p:spPr>
          <a:xfrm>
            <a:off x="8763000" y="6400800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20833" r="6072" b="16865"/>
          <a:stretch/>
        </p:blipFill>
        <p:spPr bwMode="auto">
          <a:xfrm>
            <a:off x="1" y="1371600"/>
            <a:ext cx="9144000" cy="4557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695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3" t="37991" r="14328" b="17659"/>
          <a:stretch/>
        </p:blipFill>
        <p:spPr bwMode="auto">
          <a:xfrm>
            <a:off x="0" y="1371600"/>
            <a:ext cx="9144001" cy="4786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b="1" dirty="0"/>
              <a:t>Analisis Keterkaitan SKL, KI, KD, IPK, Materi Pembelajaran,</a:t>
            </a:r>
            <a:endParaRPr lang="en-US" dirty="0"/>
          </a:p>
          <a:p>
            <a:r>
              <a:rPr lang="id-ID" b="1" dirty="0"/>
              <a:t>Kegiatan Pembelajaran, dan Penilaian</a:t>
            </a:r>
            <a:endParaRPr lang="en-US" dirty="0"/>
          </a:p>
        </p:txBody>
      </p:sp>
      <p:sp>
        <p:nvSpPr>
          <p:cNvPr id="6" name="Left Arrow 5">
            <a:hlinkClick r:id="rId3" action="ppaction://hlinksldjump"/>
          </p:cNvPr>
          <p:cNvSpPr/>
          <p:nvPr/>
        </p:nvSpPr>
        <p:spPr>
          <a:xfrm>
            <a:off x="8763000" y="6400800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2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/>
              <a:t>Program </a:t>
            </a:r>
            <a:r>
              <a:rPr lang="en-US" b="1" dirty="0" err="1" smtClean="0"/>
              <a:t>Tahunan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Program </a:t>
            </a:r>
            <a:r>
              <a:rPr lang="en-US" dirty="0" err="1"/>
              <a:t>Tahunan</a:t>
            </a:r>
            <a:r>
              <a:rPr lang="en-US" dirty="0"/>
              <a:t> (</a:t>
            </a:r>
            <a:r>
              <a:rPr lang="en-US" dirty="0" err="1"/>
              <a:t>Prota</a:t>
            </a:r>
            <a:r>
              <a:rPr lang="en-US" dirty="0"/>
              <a:t>)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rancangan</a:t>
            </a:r>
            <a:r>
              <a:rPr lang="en-US" dirty="0"/>
              <a:t> </a:t>
            </a:r>
            <a:r>
              <a:rPr lang="en-US" dirty="0" err="1"/>
              <a:t>penentuan</a:t>
            </a:r>
            <a:r>
              <a:rPr lang="en-US" dirty="0"/>
              <a:t> </a:t>
            </a:r>
            <a:r>
              <a:rPr lang="en-US" dirty="0" err="1"/>
              <a:t>alokasi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(1)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kompetensi-kompetensi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kurikulum</a:t>
            </a:r>
            <a:r>
              <a:rPr lang="en-US" dirty="0"/>
              <a:t>. </a:t>
            </a:r>
            <a:r>
              <a:rPr lang="en-US" dirty="0" err="1"/>
              <a:t>Penentuan</a:t>
            </a:r>
            <a:r>
              <a:rPr lang="en-US" dirty="0"/>
              <a:t> </a:t>
            </a:r>
            <a:r>
              <a:rPr lang="en-US" dirty="0" err="1"/>
              <a:t>alokasi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mempertimbangkan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jam </a:t>
            </a:r>
            <a:r>
              <a:rPr lang="en-US" dirty="0" err="1"/>
              <a:t>pelajaran</a:t>
            </a:r>
            <a:r>
              <a:rPr lang="en-US" dirty="0"/>
              <a:t>,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kurikulum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kedalaman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dikuasai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6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Program </a:t>
            </a:r>
            <a:r>
              <a:rPr lang="en-US" dirty="0" err="1" smtClean="0"/>
              <a:t>Tahunan</a:t>
            </a:r>
            <a:r>
              <a:rPr lang="en-US" dirty="0" smtClean="0"/>
              <a:t> (</a:t>
            </a:r>
            <a:r>
              <a:rPr lang="en-US" dirty="0" err="1" smtClean="0"/>
              <a:t>Prota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219200"/>
            <a:ext cx="87976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Kimia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1" t="24207" r="36303" b="9848"/>
          <a:stretch/>
        </p:blipFill>
        <p:spPr bwMode="auto">
          <a:xfrm>
            <a:off x="304800" y="1752600"/>
            <a:ext cx="8389257" cy="4824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eft Arrow 6">
            <a:hlinkClick r:id="rId3" action="ppaction://hlinksldjump"/>
          </p:cNvPr>
          <p:cNvSpPr/>
          <p:nvPr/>
        </p:nvSpPr>
        <p:spPr>
          <a:xfrm>
            <a:off x="8731827" y="6359236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4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b="1" dirty="0" smtClean="0"/>
              <a:t>Program Semester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Program semester (</a:t>
            </a:r>
            <a:r>
              <a:rPr lang="en-US" dirty="0" err="1"/>
              <a:t>Promes</a:t>
            </a:r>
            <a:r>
              <a:rPr lang="en-US" dirty="0"/>
              <a:t>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rancangan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yang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semester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memperhatikan</a:t>
            </a:r>
            <a:r>
              <a:rPr lang="en-US" dirty="0"/>
              <a:t> program </a:t>
            </a:r>
            <a:r>
              <a:rPr lang="en-US" dirty="0" err="1"/>
              <a:t>tahunan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alokasi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 smtClean="0"/>
              <a:t>minggu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5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Program Semester (</a:t>
            </a:r>
            <a:r>
              <a:rPr lang="en-US" dirty="0" err="1" smtClean="0"/>
              <a:t>Promes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1219200"/>
            <a:ext cx="879764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Kimia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02" r="36963" b="11364"/>
          <a:stretch/>
        </p:blipFill>
        <p:spPr bwMode="auto">
          <a:xfrm>
            <a:off x="381000" y="1814286"/>
            <a:ext cx="8201891" cy="4669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Left Arrow 6">
            <a:hlinkClick r:id="rId3" action="ppaction://hlinksldjump"/>
          </p:cNvPr>
          <p:cNvSpPr/>
          <p:nvPr/>
        </p:nvSpPr>
        <p:spPr>
          <a:xfrm>
            <a:off x="8773391" y="6400800"/>
            <a:ext cx="381000" cy="304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5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9400" y="1412707"/>
            <a:ext cx="56701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err="1">
                <a:solidFill>
                  <a:srgbClr val="000090"/>
                </a:solidFill>
                <a:latin typeface="Century Gothic"/>
                <a:cs typeface="Century Gothic"/>
              </a:rPr>
              <a:t>Terima</a:t>
            </a:r>
            <a:r>
              <a:rPr lang="en-US" sz="7200" dirty="0">
                <a:solidFill>
                  <a:srgbClr val="000090"/>
                </a:solidFill>
                <a:latin typeface="Century Gothic"/>
                <a:cs typeface="Century Gothic"/>
              </a:rPr>
              <a:t> </a:t>
            </a:r>
            <a:r>
              <a:rPr lang="en-US" sz="7200" dirty="0" err="1">
                <a:solidFill>
                  <a:srgbClr val="000090"/>
                </a:solidFill>
                <a:latin typeface="Century Gothic"/>
                <a:cs typeface="Century Gothic"/>
              </a:rPr>
              <a:t>Kasih</a:t>
            </a:r>
            <a:endParaRPr lang="en-US" sz="7200" dirty="0">
              <a:solidFill>
                <a:srgbClr val="000090"/>
              </a:solidFill>
              <a:latin typeface="Century Gothic"/>
              <a:cs typeface="Century Gothic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193444" y="3031712"/>
            <a:ext cx="7543178" cy="0"/>
          </a:xfrm>
          <a:prstGeom prst="line">
            <a:avLst/>
          </a:prstGeom>
          <a:ln w="28575" cmpd="sng"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47495" y="3394688"/>
            <a:ext cx="46714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solidFill>
                  <a:srgbClr val="0000CC"/>
                </a:solidFill>
                <a:latin typeface="Chalkduster"/>
                <a:cs typeface="Chalkduster"/>
              </a:rPr>
              <a:t>Selamat</a:t>
            </a:r>
            <a:r>
              <a:rPr lang="en-US" sz="4400" dirty="0">
                <a:solidFill>
                  <a:srgbClr val="0000CC"/>
                </a:solidFill>
                <a:latin typeface="Chalkduster"/>
                <a:cs typeface="Chalkduster"/>
              </a:rPr>
              <a:t> </a:t>
            </a:r>
            <a:r>
              <a:rPr lang="en-US" sz="4400" dirty="0" err="1" smtClean="0">
                <a:solidFill>
                  <a:srgbClr val="0000CC"/>
                </a:solidFill>
                <a:latin typeface="Chalkduster"/>
                <a:cs typeface="Chalkduster"/>
              </a:rPr>
              <a:t>Berk</a:t>
            </a:r>
            <a:r>
              <a:rPr lang="id-ID" sz="4400" dirty="0" smtClean="0">
                <a:solidFill>
                  <a:srgbClr val="0000CC"/>
                </a:solidFill>
                <a:latin typeface="Chalkduster"/>
                <a:cs typeface="Chalkduster"/>
              </a:rPr>
              <a:t>arya</a:t>
            </a:r>
            <a:endParaRPr lang="en-US" sz="4400" dirty="0">
              <a:solidFill>
                <a:srgbClr val="0000CC"/>
              </a:solidFill>
              <a:latin typeface="Chalkduster"/>
              <a:cs typeface="Chalkdust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8588943" cy="428386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66344" y="0"/>
            <a:ext cx="1377656" cy="42838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5057" y="6429614"/>
            <a:ext cx="8588943" cy="428386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6429614"/>
            <a:ext cx="1377656" cy="4283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681466" y="5780104"/>
            <a:ext cx="24625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CC"/>
                </a:solidFill>
                <a:latin typeface="Chalkduster"/>
                <a:cs typeface="Chalkduster"/>
              </a:rPr>
              <a:t>Agus</a:t>
            </a:r>
            <a:r>
              <a:rPr lang="en-US" sz="2400" dirty="0" smtClean="0">
                <a:solidFill>
                  <a:srgbClr val="0000CC"/>
                </a:solidFill>
                <a:latin typeface="Chalkduster"/>
                <a:cs typeface="Chalkduster"/>
              </a:rPr>
              <a:t> </a:t>
            </a:r>
            <a:r>
              <a:rPr lang="en-US" sz="2400" dirty="0" err="1" smtClean="0">
                <a:solidFill>
                  <a:srgbClr val="0000CC"/>
                </a:solidFill>
                <a:latin typeface="Chalkduster"/>
                <a:cs typeface="Chalkduster"/>
              </a:rPr>
              <a:t>Hermawan</a:t>
            </a:r>
            <a:endParaRPr lang="en-US" sz="2400" dirty="0">
              <a:solidFill>
                <a:srgbClr val="0000CC"/>
              </a:solidFill>
              <a:latin typeface="Chalkduster"/>
              <a:cs typeface="Chalkdust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05600" y="6396335"/>
            <a:ext cx="2448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halkduster"/>
                <a:cs typeface="Chalkduster"/>
              </a:rPr>
              <a:t>0821-2825-1966</a:t>
            </a:r>
            <a:endParaRPr lang="en-US" sz="24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60507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2136</TotalTime>
  <Words>1340</Words>
  <Application>Microsoft Office PowerPoint</Application>
  <PresentationFormat>On-screen Show (4:3)</PresentationFormat>
  <Paragraphs>496</Paragraphs>
  <Slides>41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PowerPoint Presentation</vt:lpstr>
      <vt:lpstr>Bahan Diskusi</vt:lpstr>
      <vt:lpstr>Latar Belakang</vt:lpstr>
      <vt:lpstr>PowerPoint Presentation</vt:lpstr>
      <vt:lpstr>Alur Pembuatan Administrasi Pembelajaran</vt:lpstr>
      <vt:lpstr>STRUKTUR KOMPETENSI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Pelajari dan Pahami Dokumen</vt:lpstr>
      <vt:lpstr>Dokumen </vt:lpstr>
      <vt:lpstr>Alokasi Waktu pada Kalender Pendidikan</vt:lpstr>
      <vt:lpstr>Alokasi Waktu pada Kalender Pendidikan</vt:lpstr>
      <vt:lpstr>PowerPoint Presentation</vt:lpstr>
      <vt:lpstr>PowerPoint Presentation</vt:lpstr>
      <vt:lpstr>Standar Kompetensi Lulusan</vt:lpstr>
      <vt:lpstr>PowerPoint Presentation</vt:lpstr>
      <vt:lpstr>PowerPoint Presentation</vt:lpstr>
      <vt:lpstr>Kompetensi Inti</vt:lpstr>
      <vt:lpstr>Kompetensi Inti</vt:lpstr>
      <vt:lpstr> </vt:lpstr>
      <vt:lpstr>Kompetensi Inti-Kompetensi Dasar</vt:lpstr>
      <vt:lpstr>Kompetensi Inti-Kompetensi Dasar</vt:lpstr>
      <vt:lpstr>Silabus </vt:lpstr>
      <vt:lpstr>Silabus </vt:lpstr>
      <vt:lpstr>PowerPoint Presentation</vt:lpstr>
      <vt:lpstr>Pedoman Mata Pelajaran (PMP) Lampiran Permen 59/2014</vt:lpstr>
      <vt:lpstr>Rencana Pelaksanaan Pembelajaran (RPP)</vt:lpstr>
      <vt:lpstr>Rencana Pelaksanaan Pembelajaran (RPP)</vt:lpstr>
      <vt:lpstr>PowerPoint Presentation</vt:lpstr>
      <vt:lpstr>Program Tahunan</vt:lpstr>
      <vt:lpstr>Program Tahunan (Prota) </vt:lpstr>
      <vt:lpstr>Program Semester</vt:lpstr>
      <vt:lpstr>Program Semester (Promes) 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Pembelajaran dan Penilaian</dc:title>
  <dc:creator>win 8.1</dc:creator>
  <cp:lastModifiedBy>hp</cp:lastModifiedBy>
  <cp:revision>108</cp:revision>
  <dcterms:created xsi:type="dcterms:W3CDTF">2016-03-01T00:45:55Z</dcterms:created>
  <dcterms:modified xsi:type="dcterms:W3CDTF">2017-09-06T11:23:33Z</dcterms:modified>
</cp:coreProperties>
</file>